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tags/tag1.xml" ContentType="application/vnd.openxmlformats-officedocument.presentationml.tags+xml"/>
  <Override PartName="/ppt/notesSlides/notesSlide19.xml" ContentType="application/vnd.openxmlformats-officedocument.presentationml.notesSlide+xml"/>
  <Override PartName="/ppt/tags/tag2.xml" ContentType="application/vnd.openxmlformats-officedocument.presentationml.tags+xml"/>
  <Override PartName="/ppt/notesSlides/notesSlide20.xml" ContentType="application/vnd.openxmlformats-officedocument.presentationml.notesSlide+xml"/>
  <Override PartName="/ppt/tags/tag3.xml" ContentType="application/vnd.openxmlformats-officedocument.presentationml.tags+xml"/>
  <Override PartName="/ppt/notesSlides/notesSlide21.xml" ContentType="application/vnd.openxmlformats-officedocument.presentationml.notesSlide+xml"/>
  <Override PartName="/ppt/tags/tag4.xml" ContentType="application/vnd.openxmlformats-officedocument.presentationml.tags+xml"/>
  <Override PartName="/ppt/notesSlides/notesSlide22.xml" ContentType="application/vnd.openxmlformats-officedocument.presentationml.notesSlide+xml"/>
  <Override PartName="/ppt/tags/tag5.xml" ContentType="application/vnd.openxmlformats-officedocument.presentationml.tags+xml"/>
  <Override PartName="/ppt/notesSlides/notesSlide23.xml" ContentType="application/vnd.openxmlformats-officedocument.presentationml.notesSlide+xml"/>
  <Override PartName="/ppt/tags/tag6.xml" ContentType="application/vnd.openxmlformats-officedocument.presentationml.tags+xml"/>
  <Override PartName="/ppt/notesSlides/notesSlide24.xml" ContentType="application/vnd.openxmlformats-officedocument.presentationml.notesSlide+xml"/>
  <Override PartName="/ppt/tags/tag7.xml" ContentType="application/vnd.openxmlformats-officedocument.presentationml.tags+xml"/>
  <Override PartName="/ppt/notesSlides/notesSlide25.xml" ContentType="application/vnd.openxmlformats-officedocument.presentationml.notesSlide+xml"/>
  <Override PartName="/ppt/tags/tag8.xml" ContentType="application/vnd.openxmlformats-officedocument.presentationml.tags+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embedTrueTypeFonts="1" saveSubsetFonts="1">
  <p:sldMasterIdLst>
    <p:sldMasterId id="2147483857" r:id="rId4"/>
  </p:sldMasterIdLst>
  <p:notesMasterIdLst>
    <p:notesMasterId r:id="rId53"/>
  </p:notesMasterIdLst>
  <p:handoutMasterIdLst>
    <p:handoutMasterId r:id="rId54"/>
  </p:handoutMasterIdLst>
  <p:sldIdLst>
    <p:sldId id="271" r:id="rId5"/>
    <p:sldId id="272" r:id="rId6"/>
    <p:sldId id="273" r:id="rId7"/>
    <p:sldId id="274" r:id="rId8"/>
    <p:sldId id="275" r:id="rId9"/>
    <p:sldId id="276" r:id="rId10"/>
    <p:sldId id="317" r:id="rId11"/>
    <p:sldId id="277" r:id="rId12"/>
    <p:sldId id="318" r:id="rId13"/>
    <p:sldId id="278" r:id="rId14"/>
    <p:sldId id="279" r:id="rId15"/>
    <p:sldId id="280" r:id="rId16"/>
    <p:sldId id="281" r:id="rId17"/>
    <p:sldId id="282" r:id="rId18"/>
    <p:sldId id="283" r:id="rId19"/>
    <p:sldId id="284" r:id="rId20"/>
    <p:sldId id="285" r:id="rId21"/>
    <p:sldId id="286" r:id="rId22"/>
    <p:sldId id="287" r:id="rId23"/>
    <p:sldId id="288" r:id="rId24"/>
    <p:sldId id="289" r:id="rId25"/>
    <p:sldId id="290" r:id="rId26"/>
    <p:sldId id="291" r:id="rId27"/>
    <p:sldId id="292" r:id="rId28"/>
    <p:sldId id="293" r:id="rId29"/>
    <p:sldId id="294" r:id="rId30"/>
    <p:sldId id="295" r:id="rId31"/>
    <p:sldId id="296" r:id="rId32"/>
    <p:sldId id="297" r:id="rId33"/>
    <p:sldId id="298" r:id="rId34"/>
    <p:sldId id="299" r:id="rId35"/>
    <p:sldId id="300" r:id="rId36"/>
    <p:sldId id="301" r:id="rId37"/>
    <p:sldId id="302" r:id="rId38"/>
    <p:sldId id="303" r:id="rId39"/>
    <p:sldId id="304" r:id="rId40"/>
    <p:sldId id="305" r:id="rId41"/>
    <p:sldId id="306" r:id="rId42"/>
    <p:sldId id="307" r:id="rId43"/>
    <p:sldId id="308" r:id="rId44"/>
    <p:sldId id="309" r:id="rId45"/>
    <p:sldId id="310" r:id="rId46"/>
    <p:sldId id="311" r:id="rId47"/>
    <p:sldId id="312" r:id="rId48"/>
    <p:sldId id="313" r:id="rId49"/>
    <p:sldId id="314" r:id="rId50"/>
    <p:sldId id="315" r:id="rId51"/>
    <p:sldId id="316" r:id="rId52"/>
  </p:sldIdLst>
  <p:sldSz cx="12192000" cy="6858000"/>
  <p:notesSz cx="6797675" cy="9926638"/>
  <p:embeddedFontLst>
    <p:embeddedFont>
      <p:font typeface="Huawei Sans" panose="020C0503030203020204" pitchFamily="34" charset="0"/>
      <p:regular r:id="rId55"/>
      <p:bold r:id="rId56"/>
    </p:embeddedFont>
    <p:embeddedFont>
      <p:font typeface="Arial Unicode MS" panose="020B0604020202020204" pitchFamily="34" charset="-122"/>
      <p:regular r:id="rId57"/>
    </p:embeddedFont>
    <p:embeddedFont>
      <p:font typeface="Calibri" panose="020F0502020204030204" pitchFamily="34" charset="0"/>
      <p:regular r:id="rId58"/>
      <p:bold r:id="rId59"/>
      <p:italic r:id="rId60"/>
      <p:boldItalic r:id="rId61"/>
    </p:embeddedFont>
    <p:embeddedFont>
      <p:font typeface="微软雅黑" panose="020B0503020204020204" pitchFamily="34" charset="-122"/>
      <p:regular r:id="rId62"/>
      <p:bold r:id="rId63"/>
    </p:embeddedFont>
    <p:embeddedFont>
      <p:font typeface="方正兰亭黑简体" panose="02000000000000000000" pitchFamily="2" charset="-122"/>
      <p:regular r:id="rId64"/>
    </p:embeddedFont>
    <p:embeddedFont>
      <p:font typeface="微软雅黑" panose="020B0503020204020204" pitchFamily="34" charset="-122"/>
      <p:regular r:id="rId62"/>
      <p:bold r:id="rId63"/>
    </p:embeddedFont>
  </p:embeddedFontLst>
  <p:defaultTex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15:guide id="1" orient="horz" userDrawn="1">
          <p15:clr>
            <a:srgbClr val="A4A3A4"/>
          </p15:clr>
        </p15:guide>
        <p15:guide id="2"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51515"/>
    <a:srgbClr val="C7000B"/>
    <a:srgbClr val="575756"/>
    <a:srgbClr val="FFFFFF"/>
    <a:srgbClr val="DD4654"/>
    <a:srgbClr val="F3D2D5"/>
    <a:srgbClr val="E6A8AD"/>
    <a:srgbClr val="E57B84"/>
    <a:srgbClr val="E57984"/>
    <a:srgbClr val="BF000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72833802-FEF1-4C79-8D5D-14CF1EAF98D9}">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E8034E78-7F5D-4C2E-B375-FC64B27BC917}" styleName="Dark Style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EB9631B5-78F2-41C9-869B-9F39066F8104}" styleName="Medium Style 3 - Accent 4">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4"/>
          </a:solidFill>
        </a:fill>
      </a:tcStyle>
    </a:lastCol>
    <a:firstCol>
      <a:tcTxStyle b="on">
        <a:fontRef idx="minor">
          <a:scrgbClr r="0" g="0" b="0"/>
        </a:fontRef>
        <a:schemeClr val="lt1"/>
      </a:tcTxStyle>
      <a:tcStyle>
        <a:tcBdr/>
        <a:fill>
          <a:solidFill>
            <a:schemeClr val="accent4"/>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4"/>
          </a:solid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17292A2E-F333-43FB-9621-5CBBE7FDCDCB}" styleName="Light Style 2 - Accent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5202B0CA-FC54-4496-8BCA-5EF66A818D29}" styleName="Dark Style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dk1">
              <a:tint val="20000"/>
            </a:schemeClr>
          </a:solidFill>
        </a:fill>
      </a:tcStyle>
    </a:lastRow>
    <a:firstRow>
      <a:tcTxStyle b="on">
        <a:fontRef idx="minor">
          <a:scrgbClr r="0" g="0" b="0"/>
        </a:fontRef>
        <a:schemeClr val="lt1"/>
      </a:tcTxStyle>
      <a:tcStyle>
        <a:tcBdr/>
        <a:fill>
          <a:solidFill>
            <a:schemeClr val="dk1"/>
          </a:solidFill>
        </a:fill>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1307" autoAdjust="0"/>
    <p:restoredTop sz="81661" autoAdjust="0"/>
  </p:normalViewPr>
  <p:slideViewPr>
    <p:cSldViewPr snapToGrid="0" snapToObjects="1">
      <p:cViewPr>
        <p:scale>
          <a:sx n="100" d="100"/>
          <a:sy n="100" d="100"/>
        </p:scale>
        <p:origin x="1206" y="-84"/>
      </p:cViewPr>
      <p:guideLst/>
    </p:cSldViewPr>
  </p:slideViewPr>
  <p:outlineViewPr>
    <p:cViewPr>
      <p:scale>
        <a:sx n="33" d="100"/>
        <a:sy n="33" d="100"/>
      </p:scale>
      <p:origin x="0" y="-19752"/>
    </p:cViewPr>
  </p:outlineViewPr>
  <p:notesTextViewPr>
    <p:cViewPr>
      <p:scale>
        <a:sx n="1" d="1"/>
        <a:sy n="1" d="1"/>
      </p:scale>
      <p:origin x="0" y="0"/>
    </p:cViewPr>
  </p:notesTextViewPr>
  <p:sorterViewPr>
    <p:cViewPr>
      <p:scale>
        <a:sx n="66" d="100"/>
        <a:sy n="66" d="100"/>
      </p:scale>
      <p:origin x="0" y="0"/>
    </p:cViewPr>
  </p:sorterViewPr>
  <p:notesViewPr>
    <p:cSldViewPr snapToGrid="0" snapToObjects="1">
      <p:cViewPr varScale="1">
        <p:scale>
          <a:sx n="64" d="100"/>
          <a:sy n="64" d="100"/>
        </p:scale>
        <p:origin x="2220" y="90"/>
      </p:cViewPr>
      <p:guideLst>
        <p:guide orient="horz"/>
        <p:guide pos="2141"/>
      </p:guideLst>
    </p:cSldViewPr>
  </p:notesViewPr>
  <p:gridSpacing cx="72000" cy="72000"/>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font" Target="fonts/font1.fntdata"/><Relationship Id="rId63" Type="http://schemas.openxmlformats.org/officeDocument/2006/relationships/font" Target="fonts/font9.fntdata"/><Relationship Id="rId68" Type="http://schemas.openxmlformats.org/officeDocument/2006/relationships/tableStyles" Target="tableStyle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notesMaster" Target="notesMasters/notesMaster1.xml"/><Relationship Id="rId58" Type="http://schemas.openxmlformats.org/officeDocument/2006/relationships/font" Target="fonts/font4.fntdata"/><Relationship Id="rId66" Type="http://schemas.openxmlformats.org/officeDocument/2006/relationships/viewProps" Target="viewProps.xml"/><Relationship Id="rId5" Type="http://schemas.openxmlformats.org/officeDocument/2006/relationships/slide" Target="slides/slide1.xml"/><Relationship Id="rId61" Type="http://schemas.openxmlformats.org/officeDocument/2006/relationships/font" Target="fonts/font7.fntdata"/><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font" Target="fonts/font2.fntdata"/><Relationship Id="rId64" Type="http://schemas.openxmlformats.org/officeDocument/2006/relationships/font" Target="fonts/font10.fntdata"/><Relationship Id="rId8" Type="http://schemas.openxmlformats.org/officeDocument/2006/relationships/slide" Target="slides/slide4.xml"/><Relationship Id="rId51" Type="http://schemas.openxmlformats.org/officeDocument/2006/relationships/slide" Target="slides/slide47.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font" Target="fonts/font5.fntdata"/><Relationship Id="rId67" Type="http://schemas.openxmlformats.org/officeDocument/2006/relationships/theme" Target="theme/theme1.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handoutMaster" Target="handoutMasters/handoutMaster1.xml"/><Relationship Id="rId62" Type="http://schemas.openxmlformats.org/officeDocument/2006/relationships/font" Target="fonts/font8.fntdata"/><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font" Target="fonts/font3.fntdata"/><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font" Target="fonts/font6.fntdata"/><Relationship Id="rId65"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 xmlns:a16="http://schemas.microsoft.com/office/drawing/2014/main" id="{8CC198DB-AFBD-584A-8986-364FF2B03F46}"/>
              </a:ext>
            </a:extLst>
          </p:cNvPr>
          <p:cNvSpPr>
            <a:spLocks noGrp="1"/>
          </p:cNvSpPr>
          <p:nvPr>
            <p:ph type="hdr" sz="quarter"/>
          </p:nvPr>
        </p:nvSpPr>
        <p:spPr>
          <a:xfrm>
            <a:off x="0" y="0"/>
            <a:ext cx="2945659" cy="498056"/>
          </a:xfrm>
          <a:prstGeom prst="rect">
            <a:avLst/>
          </a:prstGeom>
        </p:spPr>
        <p:txBody>
          <a:bodyPr vert="horz" lIns="91440" tIns="45720" rIns="91440" bIns="45720" rtlCol="0"/>
          <a:lstStyle>
            <a:lvl1pPr algn="l">
              <a:defRPr sz="1200"/>
            </a:lvl1pPr>
          </a:lstStyle>
          <a:p>
            <a:endParaRPr lang="en-US" dirty="0">
              <a:latin typeface="Huawei Sans" panose="020C0503030203020204" pitchFamily="34" charset="0"/>
            </a:endParaRPr>
          </a:p>
        </p:txBody>
      </p:sp>
      <p:sp>
        <p:nvSpPr>
          <p:cNvPr id="3" name="Date Placeholder 2">
            <a:extLst>
              <a:ext uri="{FF2B5EF4-FFF2-40B4-BE49-F238E27FC236}">
                <a16:creationId xmlns="" xmlns:a16="http://schemas.microsoft.com/office/drawing/2014/main" id="{AD01315C-523F-A043-8029-B9921497126E}"/>
              </a:ext>
            </a:extLst>
          </p:cNvPr>
          <p:cNvSpPr>
            <a:spLocks noGrp="1"/>
          </p:cNvSpPr>
          <p:nvPr>
            <p:ph type="dt" sz="quarter" idx="1"/>
          </p:nvPr>
        </p:nvSpPr>
        <p:spPr>
          <a:xfrm>
            <a:off x="3850443" y="0"/>
            <a:ext cx="2945659" cy="498056"/>
          </a:xfrm>
          <a:prstGeom prst="rect">
            <a:avLst/>
          </a:prstGeom>
        </p:spPr>
        <p:txBody>
          <a:bodyPr vert="horz" lIns="91440" tIns="45720" rIns="91440" bIns="45720" rtlCol="0"/>
          <a:lstStyle>
            <a:lvl1pPr algn="r">
              <a:defRPr sz="1200"/>
            </a:lvl1pPr>
          </a:lstStyle>
          <a:p>
            <a:fld id="{E8CF71B8-DF2A-2E41-BE66-2E18A767DA8A}" type="datetimeFigureOut">
              <a:rPr lang="en-US" smtClean="0">
                <a:latin typeface="Huawei Sans" panose="020C0503030203020204" pitchFamily="34" charset="0"/>
              </a:rPr>
              <a:t>9/27/2020</a:t>
            </a:fld>
            <a:endParaRPr lang="en-US" dirty="0">
              <a:latin typeface="Huawei Sans" panose="020C0503030203020204" pitchFamily="34" charset="0"/>
            </a:endParaRPr>
          </a:p>
        </p:txBody>
      </p:sp>
      <p:sp>
        <p:nvSpPr>
          <p:cNvPr id="4" name="Footer Placeholder 3">
            <a:extLst>
              <a:ext uri="{FF2B5EF4-FFF2-40B4-BE49-F238E27FC236}">
                <a16:creationId xmlns="" xmlns:a16="http://schemas.microsoft.com/office/drawing/2014/main" id="{B9601424-70F4-1643-8E3A-557A0258D6B6}"/>
              </a:ext>
            </a:extLst>
          </p:cNvPr>
          <p:cNvSpPr>
            <a:spLocks noGrp="1"/>
          </p:cNvSpPr>
          <p:nvPr>
            <p:ph type="ftr" sz="quarter" idx="2"/>
          </p:nvPr>
        </p:nvSpPr>
        <p:spPr>
          <a:xfrm>
            <a:off x="0" y="9428584"/>
            <a:ext cx="2945659" cy="498055"/>
          </a:xfrm>
          <a:prstGeom prst="rect">
            <a:avLst/>
          </a:prstGeom>
        </p:spPr>
        <p:txBody>
          <a:bodyPr vert="horz" lIns="91440" tIns="45720" rIns="91440" bIns="45720" rtlCol="0" anchor="b"/>
          <a:lstStyle>
            <a:lvl1pPr algn="l">
              <a:defRPr sz="1200"/>
            </a:lvl1pPr>
          </a:lstStyle>
          <a:p>
            <a:endParaRPr lang="en-US" dirty="0">
              <a:latin typeface="Huawei Sans" panose="020C0503030203020204" pitchFamily="34" charset="0"/>
            </a:endParaRPr>
          </a:p>
        </p:txBody>
      </p:sp>
      <p:sp>
        <p:nvSpPr>
          <p:cNvPr id="5" name="Slide Number Placeholder 4">
            <a:extLst>
              <a:ext uri="{FF2B5EF4-FFF2-40B4-BE49-F238E27FC236}">
                <a16:creationId xmlns="" xmlns:a16="http://schemas.microsoft.com/office/drawing/2014/main" id="{E85BF48A-FF5C-8145-95A7-EE66A87C73DF}"/>
              </a:ext>
            </a:extLst>
          </p:cNvPr>
          <p:cNvSpPr>
            <a:spLocks noGrp="1"/>
          </p:cNvSpPr>
          <p:nvPr>
            <p:ph type="sldNum" sz="quarter" idx="3"/>
          </p:nvPr>
        </p:nvSpPr>
        <p:spPr>
          <a:xfrm>
            <a:off x="3850443" y="9428584"/>
            <a:ext cx="2945659" cy="498055"/>
          </a:xfrm>
          <a:prstGeom prst="rect">
            <a:avLst/>
          </a:prstGeom>
        </p:spPr>
        <p:txBody>
          <a:bodyPr vert="horz" lIns="91440" tIns="45720" rIns="91440" bIns="45720" rtlCol="0" anchor="b"/>
          <a:lstStyle>
            <a:lvl1pPr algn="r">
              <a:defRPr sz="1200"/>
            </a:lvl1pPr>
          </a:lstStyle>
          <a:p>
            <a:fld id="{A35F0CC5-85BE-A64A-BD47-54C66F7E93E3}" type="slidenum">
              <a:rPr lang="en-US" smtClean="0">
                <a:latin typeface="Huawei Sans" panose="020C0503030203020204" pitchFamily="34" charset="0"/>
              </a:rPr>
              <a:t>‹#›</a:t>
            </a:fld>
            <a:endParaRPr lang="en-US" dirty="0">
              <a:latin typeface="Huawei Sans" panose="020C0503030203020204" pitchFamily="34" charset="0"/>
            </a:endParaRPr>
          </a:p>
        </p:txBody>
      </p:sp>
    </p:spTree>
    <p:extLst>
      <p:ext uri="{BB962C8B-B14F-4D97-AF65-F5344CB8AC3E}">
        <p14:creationId xmlns:p14="http://schemas.microsoft.com/office/powerpoint/2010/main" val="401909529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454896" y="766800"/>
            <a:ext cx="5932800" cy="3337748"/>
          </a:xfrm>
          <a:prstGeom prst="rect">
            <a:avLst/>
          </a:prstGeom>
          <a:noFill/>
          <a:ln w="12700">
            <a:solidFill>
              <a:prstClr val="black"/>
            </a:solidFill>
          </a:ln>
        </p:spPr>
        <p:txBody>
          <a:bodyPr vert="horz" lIns="91440" tIns="45720" rIns="91440" bIns="45720" rtlCol="0" anchor="t" anchorCtr="0"/>
          <a:lstStyle/>
          <a:p>
            <a:endParaRPr lang="en-US"/>
          </a:p>
        </p:txBody>
      </p:sp>
      <p:sp>
        <p:nvSpPr>
          <p:cNvPr id="5" name="Notes Placeholder 4"/>
          <p:cNvSpPr>
            <a:spLocks noGrp="1"/>
          </p:cNvSpPr>
          <p:nvPr>
            <p:ph type="body" sz="quarter" idx="3"/>
          </p:nvPr>
        </p:nvSpPr>
        <p:spPr>
          <a:xfrm>
            <a:off x="454896" y="4603008"/>
            <a:ext cx="5932800" cy="5108400"/>
          </a:xfrm>
          <a:prstGeom prst="rect">
            <a:avLst/>
          </a:prstGeom>
        </p:spPr>
        <p:txBody>
          <a:bodyPr vert="horz" lIns="97200" tIns="45720" rIns="97200" bIns="45720" rtlCol="0"/>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744632111"/>
      </p:ext>
    </p:extLst>
  </p:cSld>
  <p:clrMap bg1="lt1" tx1="dk1" bg2="lt2" tx2="dk2" accent1="accent1" accent2="accent2" accent3="accent3" accent4="accent4" accent5="accent5" accent6="accent6" hlink="hlink" folHlink="folHlink"/>
  <p:notesStyle>
    <a:lvl1pPr marL="180000" indent="-180000" algn="l" defTabSz="1219304" rtl="0" eaLnBrk="1" fontAlgn="ctr" latinLnBrk="0" hangingPunct="1">
      <a:lnSpc>
        <a:spcPct val="125000"/>
      </a:lnSpc>
      <a:spcAft>
        <a:spcPts val="600"/>
      </a:spcAft>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1pPr>
    <a:lvl2pPr marL="540000" indent="-180000" algn="l" defTabSz="1219304" rtl="0" eaLnBrk="1" fontAlgn="ctr" latinLnBrk="0" hangingPunct="1">
      <a:lnSpc>
        <a:spcPct val="125000"/>
      </a:lnSpc>
      <a:spcAft>
        <a:spcPts val="600"/>
      </a:spcAft>
      <a:buClrTx/>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2pPr>
    <a:lvl3pPr marL="900000" indent="-180000" algn="l" defTabSz="1219304" rtl="0" eaLnBrk="1" fontAlgn="ctr" latinLnBrk="0" hangingPunct="1">
      <a:lnSpc>
        <a:spcPct val="125000"/>
      </a:lnSpc>
      <a:spcAft>
        <a:spcPts val="600"/>
      </a:spcAft>
      <a:buFont typeface="微软雅黑" panose="020B0503020204020204" pitchFamily="34" charset="-122"/>
      <a:buChar char="▪"/>
      <a:defRPr sz="1100" kern="1200" baseline="0">
        <a:solidFill>
          <a:schemeClr val="tx1"/>
        </a:solidFill>
        <a:latin typeface="Huawei Sans" panose="020C0503030203020204" pitchFamily="34" charset="0"/>
        <a:ea typeface="方正兰亭黑简体" panose="02000000000000000000" pitchFamily="2" charset="-122"/>
        <a:cs typeface="+mn-cs"/>
      </a:defRPr>
    </a:lvl3pPr>
    <a:lvl4pPr marL="1260000" indent="-180000" algn="l" defTabSz="1219304" rtl="0" eaLnBrk="1" fontAlgn="ctr" latinLnBrk="0" hangingPunct="1">
      <a:lnSpc>
        <a:spcPct val="125000"/>
      </a:lnSpc>
      <a:spcAft>
        <a:spcPts val="600"/>
      </a:spcAft>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4pPr>
    <a:lvl5pPr marL="1620000" indent="-180000" algn="l" defTabSz="1219304" rtl="0" eaLnBrk="1" fontAlgn="ctr" latinLnBrk="0" hangingPunct="1">
      <a:lnSpc>
        <a:spcPct val="125000"/>
      </a:lnSpc>
      <a:spcAft>
        <a:spcPts val="600"/>
      </a:spcAft>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5pPr>
    <a:lvl6pPr marL="3048261" algn="l" defTabSz="1219304" rtl="0" eaLnBrk="1" latinLnBrk="0" hangingPunct="1">
      <a:defRPr sz="1600" kern="1200">
        <a:solidFill>
          <a:schemeClr val="tx1"/>
        </a:solidFill>
        <a:latin typeface="+mn-lt"/>
        <a:ea typeface="+mn-ea"/>
        <a:cs typeface="+mn-cs"/>
      </a:defRPr>
    </a:lvl6pPr>
    <a:lvl7pPr marL="3657913" algn="l" defTabSz="1219304" rtl="0" eaLnBrk="1" latinLnBrk="0" hangingPunct="1">
      <a:defRPr sz="1600" kern="1200">
        <a:solidFill>
          <a:schemeClr val="tx1"/>
        </a:solidFill>
        <a:latin typeface="+mn-lt"/>
        <a:ea typeface="+mn-ea"/>
        <a:cs typeface="+mn-cs"/>
      </a:defRPr>
    </a:lvl7pPr>
    <a:lvl8pPr marL="4267566" algn="l" defTabSz="1219304" rtl="0" eaLnBrk="1" latinLnBrk="0" hangingPunct="1">
      <a:defRPr sz="1600" kern="1200">
        <a:solidFill>
          <a:schemeClr val="tx1"/>
        </a:solidFill>
        <a:latin typeface="+mn-lt"/>
        <a:ea typeface="+mn-ea"/>
        <a:cs typeface="+mn-cs"/>
      </a:defRPr>
    </a:lvl8pPr>
    <a:lvl9pPr marL="4877219" algn="l" defTabSz="1219304" rtl="0" eaLnBrk="1" latinLnBrk="0" hangingPunct="1">
      <a:defRPr sz="1600" kern="1200">
        <a:solidFill>
          <a:schemeClr val="tx1"/>
        </a:solidFill>
        <a:latin typeface="+mn-lt"/>
        <a:ea typeface="+mn-ea"/>
        <a:cs typeface="+mn-cs"/>
      </a:defRPr>
    </a:lvl9pPr>
  </p:notesStyle>
  <p:extLst>
    <p:ext uri="{620B2872-D7B9-4A21-9093-7833F8D536E1}">
      <p15:sldGuideLst xmlns:p15="http://schemas.microsoft.com/office/powerpoint/2012/main">
        <p15:guide id="2" orient="horz" pos="2886" userDrawn="1">
          <p15:clr>
            <a:srgbClr val="F26B43"/>
          </p15:clr>
        </p15:guide>
        <p15:guide id="3" orient="horz" pos="482" userDrawn="1">
          <p15:clr>
            <a:srgbClr val="F26B43"/>
          </p15:clr>
        </p15:guide>
        <p15:guide id="4" orient="horz" pos="2591" userDrawn="1">
          <p15:clr>
            <a:srgbClr val="F26B43"/>
          </p15:clr>
        </p15:guide>
        <p15:guide id="5" orient="horz" pos="2160" userDrawn="1">
          <p15:clr>
            <a:srgbClr val="F26B43"/>
          </p15:clr>
        </p15:guide>
        <p15:guide id="6" pos="4021" userDrawn="1">
          <p15:clr>
            <a:srgbClr val="F26B43"/>
          </p15:clr>
        </p15:guide>
        <p15:guide id="7" pos="279" userDrawn="1">
          <p15:clr>
            <a:srgbClr val="F26B43"/>
          </p15:clr>
        </p15:guide>
        <p15:guide id="8" pos="2139" userDrawn="1">
          <p15:clr>
            <a:srgbClr val="F26B43"/>
          </p15:clr>
        </p15:guide>
      </p15:sldGuideLst>
    </p:ext>
  </p:extLst>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endParaRPr lang="zh-CN" altLang="en-US" dirty="0">
              <a:latin typeface="Huawei Sans" panose="020C0503030203020204" pitchFamily="34" charset="0"/>
            </a:endParaRPr>
          </a:p>
        </p:txBody>
      </p:sp>
      <p:sp>
        <p:nvSpPr>
          <p:cNvPr id="5" name="幻灯片图像占位符 4"/>
          <p:cNvSpPr>
            <a:spLocks noGrp="1" noRot="1" noChangeAspect="1"/>
          </p:cNvSpPr>
          <p:nvPr>
            <p:ph type="sldImg"/>
          </p:nvPr>
        </p:nvSpPr>
        <p:spPr>
          <a:xfrm>
            <a:off x="431800" y="779463"/>
            <a:ext cx="5934075" cy="3338512"/>
          </a:xfrm>
        </p:spPr>
      </p:sp>
    </p:spTree>
    <p:extLst>
      <p:ext uri="{BB962C8B-B14F-4D97-AF65-F5344CB8AC3E}">
        <p14:creationId xmlns:p14="http://schemas.microsoft.com/office/powerpoint/2010/main" val="192354439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en-US" altLang="zh-CN" dirty="0"/>
              <a:t>iMaster NCE is an innovative network cloudification engine developed by Huawei. Positioned as the brain of future cloud-based networks, NCE integrates functions such as network management, service control, and network analysis. It is the core enablement system for network resource pooling, network connection automation, and O&amp;M automation. NCE aims to build an intent-driven network (IDN) that is first automated, then self-adapting, and finally autonomous.</a:t>
            </a:r>
            <a:endParaRPr lang="zh-CN" altLang="zh-CN" dirty="0"/>
          </a:p>
          <a:p>
            <a:r>
              <a:rPr lang="en-US" altLang="zh-CN" dirty="0"/>
              <a:t>The overall openness and programmability of NCE include automation, analytics, and intent. The goal is to build a full-lifecycle open and programmable architecture to satisfy customer needs. The OPS, as a part of the automation engine, are crucial for the entire open programming system of NCE to form a closed loop. Equivalent to the limbs of the human body, the OPS is an executor, which needs to be flexible to support the automatic closed-loop capability driven by the brain of an intent-driven network.</a:t>
            </a:r>
            <a:endParaRPr lang="zh-CN" altLang="en-US" dirty="0"/>
          </a:p>
        </p:txBody>
      </p:sp>
      <p:sp>
        <p:nvSpPr>
          <p:cNvPr id="5" name="幻灯片图像占位符 4">
            <a:extLst>
              <a:ext uri="{FF2B5EF4-FFF2-40B4-BE49-F238E27FC236}">
                <a16:creationId xmlns="" xmlns:a16="http://schemas.microsoft.com/office/drawing/2014/main" id="{D8ECB07B-86E9-4367-ADCB-8EA06F342514}"/>
              </a:ext>
            </a:extLst>
          </p:cNvPr>
          <p:cNvSpPr>
            <a:spLocks noGrp="1" noRot="1" noChangeAspect="1"/>
          </p:cNvSpPr>
          <p:nvPr>
            <p:ph type="sldImg"/>
          </p:nvPr>
        </p:nvSpPr>
        <p:spPr/>
      </p:sp>
    </p:spTree>
    <p:extLst>
      <p:ext uri="{BB962C8B-B14F-4D97-AF65-F5344CB8AC3E}">
        <p14:creationId xmlns:p14="http://schemas.microsoft.com/office/powerpoint/2010/main" val="90830134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a:extLst>
              <a:ext uri="{FF2B5EF4-FFF2-40B4-BE49-F238E27FC236}">
                <a16:creationId xmlns="" xmlns:a16="http://schemas.microsoft.com/office/drawing/2014/main" id="{C7D9AD2A-B4CF-45AA-8203-DA7D8558739A}"/>
              </a:ext>
            </a:extLst>
          </p:cNvPr>
          <p:cNvSpPr>
            <a:spLocks noGrp="1" noRot="1" noChangeAspect="1"/>
          </p:cNvSpPr>
          <p:nvPr>
            <p:ph type="sldImg"/>
          </p:nvPr>
        </p:nvSpPr>
        <p:spPr/>
      </p:sp>
      <p:sp>
        <p:nvSpPr>
          <p:cNvPr id="5" name="备注占位符 4">
            <a:extLst>
              <a:ext uri="{FF2B5EF4-FFF2-40B4-BE49-F238E27FC236}">
                <a16:creationId xmlns="" xmlns:a16="http://schemas.microsoft.com/office/drawing/2014/main" id="{6AA2F4C3-444F-4FE6-8120-783B0F676C43}"/>
              </a:ext>
            </a:extLst>
          </p:cNvPr>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13304376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en-US" altLang="zh-CN" dirty="0"/>
              <a:t>The open architectures of different industries are similar. Similar to the operating system on a computer, NCE service openness and programmability are crucial to networks.</a:t>
            </a:r>
            <a:endParaRPr lang="zh-CN" altLang="zh-CN" dirty="0"/>
          </a:p>
          <a:p>
            <a:pPr lvl="0"/>
            <a:r>
              <a:rPr lang="en-US" altLang="zh-CN" dirty="0"/>
              <a:t>To connect the operating system to managed hardware, such as the mouse and keyboard, you need to install corresponding drivers. The drivers enable the operating system to recognize the hardware. NCE service openness and programmability have similar functions. The difference is that switches and routers are managed in the datacom industry. First, we need to understand and manage these switches and routers. That is, load device drivers first, and then add and understand the specific capabilities of the devices.</a:t>
            </a:r>
            <a:endParaRPr lang="zh-CN" altLang="zh-CN" dirty="0"/>
          </a:p>
          <a:p>
            <a:pPr lvl="0"/>
            <a:r>
              <a:rPr lang="en-US" altLang="zh-CN" dirty="0"/>
              <a:t>At the upper layer, the operating system implements hardware management, specifically, managing the status of the mouse and keyboard. NCE service openness and programmability implement device management, such as managing device status and configurations.</a:t>
            </a:r>
            <a:endParaRPr lang="zh-CN" altLang="zh-CN" dirty="0"/>
          </a:p>
          <a:p>
            <a:pPr lvl="0"/>
            <a:r>
              <a:rPr lang="en-US" altLang="zh-CN" dirty="0"/>
              <a:t>At the top layer, the operating system provides program management to manage various applications, such as Word and Excel. Note that the mouse and keyboard capabilities are required for using these programs. NCE service openness and programmability implement service management at the top layer, that is, building network service capabilities based on application scenarios. In addition, NCE provides capabilities such as rollback up on a transaction failure and automatic detection of device configuration changes to improve O&amp;M.</a:t>
            </a:r>
            <a:endParaRPr lang="zh-CN" altLang="zh-CN" dirty="0"/>
          </a:p>
        </p:txBody>
      </p:sp>
      <p:sp>
        <p:nvSpPr>
          <p:cNvPr id="5" name="幻灯片图像占位符 4">
            <a:extLst>
              <a:ext uri="{FF2B5EF4-FFF2-40B4-BE49-F238E27FC236}">
                <a16:creationId xmlns="" xmlns:a16="http://schemas.microsoft.com/office/drawing/2014/main" id="{7C6574DA-F73A-41CE-8DC4-E2DFEFAC2049}"/>
              </a:ext>
            </a:extLst>
          </p:cNvPr>
          <p:cNvSpPr>
            <a:spLocks noGrp="1" noRot="1" noChangeAspect="1"/>
          </p:cNvSpPr>
          <p:nvPr>
            <p:ph type="sldImg"/>
          </p:nvPr>
        </p:nvSpPr>
        <p:spPr>
          <a:xfrm>
            <a:off x="431800" y="779463"/>
            <a:ext cx="5934075" cy="3338512"/>
          </a:xfrm>
        </p:spPr>
      </p:sp>
    </p:spTree>
    <p:extLst>
      <p:ext uri="{BB962C8B-B14F-4D97-AF65-F5344CB8AC3E}">
        <p14:creationId xmlns:p14="http://schemas.microsoft.com/office/powerpoint/2010/main" val="264432090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en-US" altLang="zh-CN" dirty="0"/>
              <a:t>NCE service openness and programmability depend on two software packages: SND and SSP.</a:t>
            </a:r>
            <a:endParaRPr lang="zh-CN" altLang="zh-CN" sz="1050" dirty="0"/>
          </a:p>
          <a:p>
            <a:pPr lvl="1"/>
            <a:r>
              <a:rPr lang="en-US" altLang="zh-CN" dirty="0"/>
              <a:t>Specific NE Driver (SND): provides a data model for the </a:t>
            </a:r>
            <a:r>
              <a:rPr lang="en-US" altLang="zh-CN" dirty="0" err="1"/>
              <a:t>iMaster</a:t>
            </a:r>
            <a:r>
              <a:rPr lang="en-US" altLang="zh-CN" dirty="0"/>
              <a:t> NCE OPS to interact with NEs.</a:t>
            </a:r>
            <a:endParaRPr lang="zh-CN" altLang="zh-CN" sz="1050" dirty="0"/>
          </a:p>
          <a:p>
            <a:pPr lvl="1"/>
            <a:r>
              <a:rPr lang="en-US" altLang="zh-CN" dirty="0"/>
              <a:t>Specific Service Plugin (SSP): defines a data model for completing network service configuration.</a:t>
            </a:r>
            <a:endParaRPr lang="zh-CN" altLang="zh-CN" sz="1050" dirty="0"/>
          </a:p>
          <a:p>
            <a:r>
              <a:rPr lang="en-US" altLang="zh-CN" dirty="0"/>
              <a:t>Engineers compile SND packages and load them to iMaster NCE to quickly interconnect with new devices. Then, engineers compile SSP packages and load them to iMaster NCE to quickly construct new services.</a:t>
            </a:r>
            <a:endParaRPr lang="zh-CN" altLang="en-US" dirty="0">
              <a:latin typeface="Huawei Sans" panose="020C0503030203020204" pitchFamily="34" charset="0"/>
            </a:endParaRPr>
          </a:p>
        </p:txBody>
      </p:sp>
      <p:sp>
        <p:nvSpPr>
          <p:cNvPr id="5" name="幻灯片图像占位符 4">
            <a:extLst>
              <a:ext uri="{FF2B5EF4-FFF2-40B4-BE49-F238E27FC236}">
                <a16:creationId xmlns="" xmlns:a16="http://schemas.microsoft.com/office/drawing/2014/main" id="{7C6574DA-F73A-41CE-8DC4-E2DFEFAC2049}"/>
              </a:ext>
            </a:extLst>
          </p:cNvPr>
          <p:cNvSpPr>
            <a:spLocks noGrp="1" noRot="1" noChangeAspect="1"/>
          </p:cNvSpPr>
          <p:nvPr>
            <p:ph type="sldImg"/>
          </p:nvPr>
        </p:nvSpPr>
        <p:spPr>
          <a:xfrm>
            <a:off x="431800" y="779463"/>
            <a:ext cx="5934075" cy="3338512"/>
          </a:xfrm>
        </p:spPr>
      </p:sp>
    </p:spTree>
    <p:extLst>
      <p:ext uri="{BB962C8B-B14F-4D97-AF65-F5344CB8AC3E}">
        <p14:creationId xmlns:p14="http://schemas.microsoft.com/office/powerpoint/2010/main" val="354867734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r>
              <a:rPr lang="en-US" altLang="zh-CN" dirty="0"/>
              <a:t>NE YANG model: YANG files generated by abstracting atomic capabilities (such as creating sub-interfaces) at the device layer. They are provided by device vendors.</a:t>
            </a:r>
            <a:endParaRPr lang="zh-CN" altLang="zh-CN" dirty="0"/>
          </a:p>
          <a:p>
            <a:r>
              <a:rPr lang="en-US" altLang="zh-CN" dirty="0"/>
              <a:t>Service YANG model: YANG files generated by abstracting service models can be used to generate northbound interfaces and configuration GUIs.</a:t>
            </a:r>
            <a:endParaRPr lang="zh-CN" altLang="zh-CN" dirty="0"/>
          </a:p>
          <a:p>
            <a:r>
              <a:rPr lang="en-US" altLang="zh-CN" dirty="0"/>
              <a:t>Easymap: a mapping logic algorithm that decomposes network-layer services into NE-layer services.</a:t>
            </a:r>
            <a:endParaRPr lang="zh-CN" altLang="zh-CN" dirty="0"/>
          </a:p>
        </p:txBody>
      </p:sp>
    </p:spTree>
    <p:extLst>
      <p:ext uri="{BB962C8B-B14F-4D97-AF65-F5344CB8AC3E}">
        <p14:creationId xmlns:p14="http://schemas.microsoft.com/office/powerpoint/2010/main" val="52848351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altLang="zh-CN" dirty="0"/>
              <a:t>The design state is used to establish the mapping between the service YANG model and NE YANG model. The system provides the mapping logic algorithm to decompose network-layer services into NE-layer services. Currently, the NCE service openness and programmability framework supports two layers of mapping logic: 1. Mapping from the service model to the device model, which is processed by the SSP package. 2. Mapping from the device model to protocol packets, which is processed by the SND package.</a:t>
            </a:r>
            <a:endParaRPr lang="zh-CN" altLang="zh-CN" dirty="0"/>
          </a:p>
          <a:p>
            <a:r>
              <a:rPr lang="en-US" altLang="zh-CN" dirty="0"/>
              <a:t>The running state uses the mappings established in the design state to manage devices and provision services. Specifically:</a:t>
            </a:r>
            <a:endParaRPr lang="zh-CN" altLang="zh-CN" dirty="0"/>
          </a:p>
          <a:p>
            <a:pPr lvl="1"/>
            <a:r>
              <a:rPr lang="en-US" altLang="zh-CN" dirty="0"/>
              <a:t>Service management automatically generates a service management GUI based on the service YANG model to add, delete, modify, and query services.</a:t>
            </a:r>
            <a:endParaRPr lang="zh-CN" altLang="zh-CN" dirty="0"/>
          </a:p>
          <a:p>
            <a:pPr lvl="1"/>
            <a:r>
              <a:rPr lang="en-US" altLang="zh-CN" dirty="0"/>
              <a:t>Device management automatically generates an NE management GUI based on the NE YANG model to add, delete, modify, and query NE resources, achieving functions such as difference comparison, data synchronization, and configuration reconciliation.</a:t>
            </a:r>
            <a:endParaRPr lang="zh-CN" altLang="zh-CN" dirty="0"/>
          </a:p>
          <a:p>
            <a:pPr lvl="1"/>
            <a:r>
              <a:rPr lang="en-US" altLang="zh-CN" dirty="0"/>
              <a:t>API gateway automatically generates northbound RESTCONF interfaces based on the service and device YANG models and works with the mapping between the two models to add, delete, modify, and query services and NE resources.</a:t>
            </a:r>
            <a:endParaRPr lang="zh-CN" altLang="zh-CN" dirty="0"/>
          </a:p>
          <a:p>
            <a:r>
              <a:rPr lang="en-US" altLang="zh-CN" dirty="0"/>
              <a:t>The running state provides the dryRun function to help users preview the results of the current operation and the modification of related device configurations.</a:t>
            </a:r>
            <a:endParaRPr lang="zh-CN" altLang="zh-CN" dirty="0"/>
          </a:p>
          <a:p>
            <a:r>
              <a:rPr lang="en-US" altLang="zh-CN" dirty="0"/>
              <a:t>Jinja2 is </a:t>
            </a:r>
            <a:r>
              <a:rPr lang="en-US" altLang="zh-CN"/>
              <a:t>a Python </a:t>
            </a:r>
            <a:r>
              <a:rPr lang="en-US" altLang="zh-CN" dirty="0"/>
              <a:t>template engine. NCE service openness and programmability use Jinja2 to quickly complete the template-based processing of SSP packages.</a:t>
            </a:r>
            <a:endParaRPr lang="zh-CN" altLang="zh-CN" dirty="0"/>
          </a:p>
        </p:txBody>
      </p:sp>
      <p:sp>
        <p:nvSpPr>
          <p:cNvPr id="4" name="幻灯片图像占位符 3">
            <a:extLst>
              <a:ext uri="{FF2B5EF4-FFF2-40B4-BE49-F238E27FC236}">
                <a16:creationId xmlns="" xmlns:a16="http://schemas.microsoft.com/office/drawing/2014/main" id="{75EF0A00-DD3E-4520-99B1-7EDBC8348C34}"/>
              </a:ext>
            </a:extLst>
          </p:cNvPr>
          <p:cNvSpPr>
            <a:spLocks noGrp="1" noRot="1" noChangeAspect="1"/>
          </p:cNvSpPr>
          <p:nvPr>
            <p:ph type="sldImg"/>
          </p:nvPr>
        </p:nvSpPr>
        <p:spPr>
          <a:xfrm>
            <a:off x="431800" y="779463"/>
            <a:ext cx="5934075" cy="3338512"/>
          </a:xfrm>
        </p:spPr>
      </p:sp>
    </p:spTree>
    <p:extLst>
      <p:ext uri="{BB962C8B-B14F-4D97-AF65-F5344CB8AC3E}">
        <p14:creationId xmlns:p14="http://schemas.microsoft.com/office/powerpoint/2010/main" val="121312842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altLang="zh-CN" dirty="0"/>
              <a:t>The development process of NCE service openness and programmability is as follows:</a:t>
            </a:r>
            <a:endParaRPr lang="zh-CN" altLang="zh-CN" dirty="0"/>
          </a:p>
          <a:p>
            <a:pPr lvl="1"/>
            <a:r>
              <a:rPr lang="en-US" altLang="zh-CN" dirty="0"/>
              <a:t>First, analyze requirements based on service scenarios and output the high level design (HLD). In this phase, analyze the configuration commands to be delivered and the involved device types, and then start the development of a Specific NE Driver (SND) package. The SND package is developed as required. If the SND package of a device exists and the SND package to be delivered is supported, you do not need to develop the SND package again.</a:t>
            </a:r>
            <a:endParaRPr lang="zh-CN" altLang="zh-CN" dirty="0"/>
          </a:p>
          <a:p>
            <a:pPr lvl="1"/>
            <a:r>
              <a:rPr lang="en-US" altLang="zh-CN" dirty="0"/>
              <a:t>Then, develop a Specific Service Plugin (SSP) package. Step 1: Develop the southbound Jinja2 template. The southbound Jinja2 template can be considered as the tailoring of the open interfaces of the device. There are many open capabilities of devices. However, we only need to use some of them. Therefore, find and select the required ones. Step 2: Define the service YANG model and determine northbound input parameters. Step 3: Develop the service logic. This step is optional. If the service layer can directly map and use the southbound template, skip this step.</a:t>
            </a:r>
            <a:endParaRPr lang="zh-CN" altLang="zh-CN" dirty="0"/>
          </a:p>
          <a:p>
            <a:pPr lvl="1"/>
            <a:r>
              <a:rPr lang="en-US" altLang="zh-CN" dirty="0"/>
              <a:t>Finally, perform commissioning and verification. After the commissioning and verification are completed, the use in the production environment is formally started. If there are incremental requirements, follow the incremental design process and perform incremental development with reference to the preceding steps.</a:t>
            </a:r>
            <a:endParaRPr lang="zh-CN" altLang="zh-CN" dirty="0"/>
          </a:p>
        </p:txBody>
      </p:sp>
      <p:sp>
        <p:nvSpPr>
          <p:cNvPr id="5" name="幻灯片图像占位符 4">
            <a:extLst>
              <a:ext uri="{FF2B5EF4-FFF2-40B4-BE49-F238E27FC236}">
                <a16:creationId xmlns="" xmlns:a16="http://schemas.microsoft.com/office/drawing/2014/main" id="{17C02EF5-1612-43E0-929C-6A63B93F21E3}"/>
              </a:ext>
            </a:extLst>
          </p:cNvPr>
          <p:cNvSpPr>
            <a:spLocks noGrp="1" noRot="1" noChangeAspect="1"/>
          </p:cNvSpPr>
          <p:nvPr>
            <p:ph type="sldImg"/>
          </p:nvPr>
        </p:nvSpPr>
        <p:spPr>
          <a:xfrm>
            <a:off x="455613" y="766763"/>
            <a:ext cx="5932487" cy="3338512"/>
          </a:xfrm>
        </p:spPr>
      </p:sp>
    </p:spTree>
    <p:extLst>
      <p:ext uri="{BB962C8B-B14F-4D97-AF65-F5344CB8AC3E}">
        <p14:creationId xmlns:p14="http://schemas.microsoft.com/office/powerpoint/2010/main" val="236607054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209683142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146289287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dirty="0">
              <a:latin typeface="Huawei Sans" panose="020C0503030203020204" pitchFamily="34" charset="0"/>
            </a:endParaRPr>
          </a:p>
        </p:txBody>
      </p:sp>
    </p:spTree>
    <p:extLst>
      <p:ext uri="{BB962C8B-B14F-4D97-AF65-F5344CB8AC3E}">
        <p14:creationId xmlns:p14="http://schemas.microsoft.com/office/powerpoint/2010/main" val="198812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dirty="0">
              <a:latin typeface="Huawei Sans" panose="020C0503030203020204" pitchFamily="34" charset="0"/>
            </a:endParaRPr>
          </a:p>
        </p:txBody>
      </p:sp>
    </p:spTree>
    <p:extLst>
      <p:ext uri="{BB962C8B-B14F-4D97-AF65-F5344CB8AC3E}">
        <p14:creationId xmlns:p14="http://schemas.microsoft.com/office/powerpoint/2010/main" val="384801004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pPr lvl="0"/>
            <a:r>
              <a:rPr lang="en-US" altLang="zh-CN" dirty="0"/>
              <a:t>Easymap: a mapping logic algorithm that decomposes network-layer services into NE-layer services. Currently, the NCE service openness and programmability framework supports two layers of mapping logic: 1. Mapping from the service model to the device model, which is processed by the SSP package. 2. Mapping from the device model to protocol packets, which is processed by the SND package.</a:t>
            </a:r>
            <a:endParaRPr lang="zh-CN" altLang="zh-CN" dirty="0"/>
          </a:p>
        </p:txBody>
      </p:sp>
    </p:spTree>
    <p:extLst>
      <p:ext uri="{BB962C8B-B14F-4D97-AF65-F5344CB8AC3E}">
        <p14:creationId xmlns:p14="http://schemas.microsoft.com/office/powerpoint/2010/main" val="238870550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pPr lvl="0"/>
            <a:r>
              <a:rPr lang="en-US" altLang="zh-CN" dirty="0"/>
              <a:t>The SND package of the CLI driver is also a YANG file.</a:t>
            </a:r>
            <a:endParaRPr lang="zh-CN" altLang="zh-CN" dirty="0"/>
          </a:p>
        </p:txBody>
      </p:sp>
    </p:spTree>
    <p:extLst>
      <p:ext uri="{BB962C8B-B14F-4D97-AF65-F5344CB8AC3E}">
        <p14:creationId xmlns:p14="http://schemas.microsoft.com/office/powerpoint/2010/main" val="154226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416677590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dirty="0">
              <a:latin typeface="Huawei Sans" panose="020C0503030203020204" pitchFamily="34" charset="0"/>
            </a:endParaRPr>
          </a:p>
        </p:txBody>
      </p:sp>
    </p:spTree>
    <p:extLst>
      <p:ext uri="{BB962C8B-B14F-4D97-AF65-F5344CB8AC3E}">
        <p14:creationId xmlns:p14="http://schemas.microsoft.com/office/powerpoint/2010/main" val="82114852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368636168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172857989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182323280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46989710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dirty="0">
              <a:latin typeface="Huawei Sans" panose="020C0503030203020204" pitchFamily="34" charset="0"/>
            </a:endParaRPr>
          </a:p>
        </p:txBody>
      </p:sp>
    </p:spTree>
    <p:extLst>
      <p:ext uri="{BB962C8B-B14F-4D97-AF65-F5344CB8AC3E}">
        <p14:creationId xmlns:p14="http://schemas.microsoft.com/office/powerpoint/2010/main" val="310382503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en-US" altLang="zh-CN" dirty="0"/>
              <a:t>Currently, the NCE service openness and programmability framework supports two layers of mapping logic: 1. Mapping from the service model to the device model, which is processed by the SSP package. 2. Mapping from the device model to protocol packets, which is processed by the SND package.</a:t>
            </a:r>
            <a:endParaRPr lang="zh-CN" altLang="zh-CN" dirty="0"/>
          </a:p>
          <a:p>
            <a:pPr lvl="0"/>
            <a:r>
              <a:rPr lang="en-US" altLang="zh-CN" dirty="0"/>
              <a:t>For SND package processing, if the device is a NETCONF device, NCE service openness and programmability automatically convert the model data into NETCONF packets.</a:t>
            </a:r>
            <a:endParaRPr lang="zh-CN" altLang="zh-CN" dirty="0"/>
          </a:p>
        </p:txBody>
      </p:sp>
      <p:sp>
        <p:nvSpPr>
          <p:cNvPr id="5" name="幻灯片图像占位符 4">
            <a:extLst>
              <a:ext uri="{FF2B5EF4-FFF2-40B4-BE49-F238E27FC236}">
                <a16:creationId xmlns="" xmlns:a16="http://schemas.microsoft.com/office/drawing/2014/main" id="{20C377E9-D1C1-4644-94BD-80B13AA5BA22}"/>
              </a:ext>
            </a:extLst>
          </p:cNvPr>
          <p:cNvSpPr>
            <a:spLocks noGrp="1" noRot="1" noChangeAspect="1"/>
          </p:cNvSpPr>
          <p:nvPr>
            <p:ph type="sldImg"/>
          </p:nvPr>
        </p:nvSpPr>
        <p:spPr>
          <a:xfrm>
            <a:off x="431800" y="779463"/>
            <a:ext cx="5934075" cy="3338512"/>
          </a:xfrm>
        </p:spPr>
      </p:sp>
    </p:spTree>
    <p:extLst>
      <p:ext uri="{BB962C8B-B14F-4D97-AF65-F5344CB8AC3E}">
        <p14:creationId xmlns:p14="http://schemas.microsoft.com/office/powerpoint/2010/main" val="346419045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204964558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pPr lvl="0"/>
            <a:r>
              <a:rPr lang="en-US" altLang="zh-CN" dirty="0"/>
              <a:t>For more information about NETCONF, see </a:t>
            </a:r>
            <a:r>
              <a:rPr lang="en-US" altLang="zh-CN" i="1" dirty="0"/>
              <a:t>NETCONF/YANG Principles and Practices</a:t>
            </a:r>
            <a:r>
              <a:rPr lang="en-US" altLang="zh-CN" dirty="0"/>
              <a:t>.</a:t>
            </a:r>
            <a:endParaRPr lang="zh-CN" altLang="zh-CN" dirty="0"/>
          </a:p>
        </p:txBody>
      </p:sp>
    </p:spTree>
    <p:extLst>
      <p:ext uri="{BB962C8B-B14F-4D97-AF65-F5344CB8AC3E}">
        <p14:creationId xmlns:p14="http://schemas.microsoft.com/office/powerpoint/2010/main" val="161523894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pPr lvl="0"/>
            <a:r>
              <a:rPr lang="en-US" altLang="zh-CN" dirty="0"/>
              <a:t>In this example, the service YANG module </a:t>
            </a:r>
            <a:r>
              <a:rPr lang="en-US" altLang="zh-CN" b="1" dirty="0"/>
              <a:t>hbng</a:t>
            </a:r>
            <a:r>
              <a:rPr lang="en-US" altLang="zh-CN" dirty="0"/>
              <a:t> is customized.</a:t>
            </a:r>
            <a:endParaRPr lang="zh-CN" altLang="zh-CN" dirty="0"/>
          </a:p>
          <a:p>
            <a:pPr lvl="0"/>
            <a:r>
              <a:rPr lang="en-US" altLang="zh-CN" b="1" dirty="0"/>
              <a:t>description</a:t>
            </a:r>
            <a:r>
              <a:rPr lang="en-US" altLang="zh-CN" dirty="0"/>
              <a:t> describes the functions of the </a:t>
            </a:r>
            <a:r>
              <a:rPr lang="en-US" altLang="zh-CN" b="1" dirty="0"/>
              <a:t>hbng</a:t>
            </a:r>
            <a:r>
              <a:rPr lang="en-US" altLang="zh-CN" dirty="0"/>
              <a:t> module.</a:t>
            </a:r>
            <a:endParaRPr lang="zh-CN" altLang="zh-CN" dirty="0"/>
          </a:p>
          <a:p>
            <a:pPr lvl="0"/>
            <a:r>
              <a:rPr lang="en-US" altLang="zh-CN" b="1" dirty="0"/>
              <a:t>revision</a:t>
            </a:r>
            <a:r>
              <a:rPr lang="en-US" altLang="zh-CN" dirty="0"/>
              <a:t> is 2018-04-20, indicating the initial version of the </a:t>
            </a:r>
            <a:r>
              <a:rPr lang="en-US" altLang="zh-CN" b="1" dirty="0"/>
              <a:t>hbng</a:t>
            </a:r>
            <a:r>
              <a:rPr lang="en-US" altLang="zh-CN" dirty="0"/>
              <a:t> module.</a:t>
            </a:r>
            <a:endParaRPr lang="zh-CN" altLang="zh-CN" dirty="0"/>
          </a:p>
          <a:p>
            <a:pPr lvl="0"/>
            <a:r>
              <a:rPr lang="en-US" altLang="zh-CN" b="1" dirty="0"/>
              <a:t>import</a:t>
            </a:r>
            <a:r>
              <a:rPr lang="en-US" altLang="zh-CN" dirty="0"/>
              <a:t> and </a:t>
            </a:r>
            <a:r>
              <a:rPr lang="en-US" altLang="zh-CN" b="1" dirty="0"/>
              <a:t>include</a:t>
            </a:r>
            <a:r>
              <a:rPr lang="en-US" altLang="zh-CN" dirty="0"/>
              <a:t> introduce two modules for subsequent node definition.</a:t>
            </a:r>
            <a:endParaRPr lang="zh-CN" altLang="zh-CN" dirty="0"/>
          </a:p>
          <a:p>
            <a:pPr lvl="0"/>
            <a:r>
              <a:rPr lang="en-US" altLang="zh-CN" b="1" dirty="0"/>
              <a:t>augment "/app:applications" { ... }</a:t>
            </a:r>
            <a:r>
              <a:rPr lang="en-US" altLang="zh-CN" dirty="0"/>
              <a:t> indicates that the current module </a:t>
            </a:r>
            <a:r>
              <a:rPr lang="en-US" altLang="zh-CN" b="1" dirty="0"/>
              <a:t>hbng</a:t>
            </a:r>
            <a:r>
              <a:rPr lang="en-US" altLang="zh-CN" dirty="0"/>
              <a:t> is extended to the </a:t>
            </a:r>
            <a:r>
              <a:rPr lang="en-US" altLang="zh-CN" b="1" dirty="0"/>
              <a:t>/app:applications</a:t>
            </a:r>
            <a:r>
              <a:rPr lang="en-US" altLang="zh-CN" dirty="0"/>
              <a:t> directory of the </a:t>
            </a:r>
            <a:r>
              <a:rPr lang="en-US" altLang="zh-CN" b="1" dirty="0"/>
              <a:t>app</a:t>
            </a:r>
            <a:r>
              <a:rPr lang="en-US" altLang="zh-CN" dirty="0"/>
              <a:t> module.</a:t>
            </a:r>
            <a:endParaRPr lang="zh-CN" altLang="zh-CN" dirty="0"/>
          </a:p>
        </p:txBody>
      </p:sp>
    </p:spTree>
    <p:extLst>
      <p:ext uri="{BB962C8B-B14F-4D97-AF65-F5344CB8AC3E}">
        <p14:creationId xmlns:p14="http://schemas.microsoft.com/office/powerpoint/2010/main" val="196583050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en-US" altLang="zh-CN" dirty="0"/>
              <a:t>In this example, a container node named </a:t>
            </a:r>
            <a:r>
              <a:rPr lang="en-US" altLang="zh-CN" b="1" dirty="0"/>
              <a:t>system</a:t>
            </a:r>
            <a:r>
              <a:rPr lang="en-US" altLang="zh-CN" dirty="0"/>
              <a:t> is created, including the </a:t>
            </a:r>
            <a:r>
              <a:rPr lang="en-US" altLang="zh-CN" b="1" dirty="0"/>
              <a:t>login</a:t>
            </a:r>
            <a:r>
              <a:rPr lang="en-US" altLang="zh-CN" dirty="0"/>
              <a:t> container sub-node for recording login information.</a:t>
            </a:r>
            <a:endParaRPr lang="zh-CN" altLang="zh-CN" sz="1050" dirty="0"/>
          </a:p>
          <a:p>
            <a:pPr lvl="0"/>
            <a:r>
              <a:rPr lang="en-US" altLang="zh-CN" dirty="0"/>
              <a:t>The container sub-node </a:t>
            </a:r>
            <a:r>
              <a:rPr lang="en-US" altLang="zh-CN" b="1" dirty="0"/>
              <a:t>login</a:t>
            </a:r>
            <a:r>
              <a:rPr lang="en-US" altLang="zh-CN" dirty="0"/>
              <a:t> contains the following:</a:t>
            </a:r>
            <a:endParaRPr lang="zh-CN" altLang="zh-CN" sz="1050" dirty="0"/>
          </a:p>
          <a:p>
            <a:pPr lvl="1"/>
            <a:r>
              <a:rPr lang="en-US" altLang="zh-CN" dirty="0"/>
              <a:t>A leaf node named </a:t>
            </a:r>
            <a:r>
              <a:rPr lang="en-US" altLang="zh-CN" b="1" dirty="0"/>
              <a:t>message</a:t>
            </a:r>
            <a:r>
              <a:rPr lang="en-US" altLang="zh-CN" dirty="0"/>
              <a:t>, which records the login prompt information.</a:t>
            </a:r>
            <a:endParaRPr lang="zh-CN" altLang="zh-CN" sz="1050" dirty="0"/>
          </a:p>
          <a:p>
            <a:pPr lvl="1"/>
            <a:r>
              <a:rPr lang="en-US" altLang="zh-CN" dirty="0"/>
              <a:t>A leaf-list node named </a:t>
            </a:r>
            <a:r>
              <a:rPr lang="en-US" altLang="zh-CN" b="1" dirty="0"/>
              <a:t>prohibited-users</a:t>
            </a:r>
            <a:r>
              <a:rPr lang="en-US" altLang="zh-CN" dirty="0"/>
              <a:t>, which records the blacklist of users who are not allowed to log in to the system.</a:t>
            </a:r>
            <a:endParaRPr lang="zh-CN" altLang="zh-CN" sz="1050" dirty="0"/>
          </a:p>
          <a:p>
            <a:pPr lvl="1"/>
            <a:r>
              <a:rPr lang="en-US" altLang="zh-CN" dirty="0"/>
              <a:t>A list node named </a:t>
            </a:r>
            <a:r>
              <a:rPr lang="en-US" altLang="zh-CN" b="1" dirty="0"/>
              <a:t>user</a:t>
            </a:r>
            <a:r>
              <a:rPr lang="en-US" altLang="zh-CN" dirty="0"/>
              <a:t>. In the list node, the unique key is defined as </a:t>
            </a:r>
            <a:r>
              <a:rPr lang="en-US" altLang="zh-CN" b="1" dirty="0"/>
              <a:t>name</a:t>
            </a:r>
            <a:r>
              <a:rPr lang="en-US" altLang="zh-CN" dirty="0"/>
              <a:t> and its type is character string; </a:t>
            </a:r>
            <a:r>
              <a:rPr lang="en-US" altLang="zh-CN" b="1" dirty="0"/>
              <a:t>level</a:t>
            </a:r>
            <a:r>
              <a:rPr lang="en-US" altLang="zh-CN" dirty="0"/>
              <a:t> is defined as user level and its type is number.</a:t>
            </a:r>
            <a:endParaRPr lang="zh-CN" altLang="zh-CN" sz="1050" dirty="0"/>
          </a:p>
        </p:txBody>
      </p:sp>
      <p:sp>
        <p:nvSpPr>
          <p:cNvPr id="5" name="幻灯片图像占位符 4">
            <a:extLst>
              <a:ext uri="{FF2B5EF4-FFF2-40B4-BE49-F238E27FC236}">
                <a16:creationId xmlns="" xmlns:a16="http://schemas.microsoft.com/office/drawing/2014/main" id="{1E0BDEB2-7C72-426F-9959-0556EB29BD03}"/>
              </a:ext>
            </a:extLst>
          </p:cNvPr>
          <p:cNvSpPr>
            <a:spLocks noGrp="1" noRot="1" noChangeAspect="1"/>
          </p:cNvSpPr>
          <p:nvPr>
            <p:ph type="sldImg"/>
          </p:nvPr>
        </p:nvSpPr>
        <p:spPr>
          <a:xfrm>
            <a:off x="431800" y="779463"/>
            <a:ext cx="5934075" cy="3338512"/>
          </a:xfrm>
        </p:spPr>
      </p:sp>
    </p:spTree>
    <p:extLst>
      <p:ext uri="{BB962C8B-B14F-4D97-AF65-F5344CB8AC3E}">
        <p14:creationId xmlns:p14="http://schemas.microsoft.com/office/powerpoint/2010/main" val="3956411719"/>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en-US" altLang="zh-CN" dirty="0"/>
              <a:t>In this example, the list interface is defined. </a:t>
            </a:r>
            <a:r>
              <a:rPr lang="en-US" altLang="zh-CN" b="1" dirty="0"/>
              <a:t>config true</a:t>
            </a:r>
            <a:r>
              <a:rPr lang="en-US" altLang="zh-CN" dirty="0"/>
              <a:t> indicates that the list is configuration data, and </a:t>
            </a:r>
            <a:r>
              <a:rPr lang="en-US" altLang="zh-CN" b="1" dirty="0"/>
              <a:t>config false</a:t>
            </a:r>
            <a:r>
              <a:rPr lang="en-US" altLang="zh-CN" dirty="0"/>
              <a:t> in </a:t>
            </a:r>
            <a:r>
              <a:rPr lang="en-US" altLang="zh-CN" b="1" dirty="0"/>
              <a:t>observed-speed</a:t>
            </a:r>
            <a:r>
              <a:rPr lang="en-US" altLang="zh-CN" dirty="0"/>
              <a:t> indicates that this leaf is status data.</a:t>
            </a:r>
            <a:endParaRPr lang="zh-CN" altLang="zh-CN" dirty="0"/>
          </a:p>
          <a:p>
            <a:pPr lvl="0"/>
            <a:r>
              <a:rPr lang="en-US" altLang="zh-CN" dirty="0"/>
              <a:t>The leaf node </a:t>
            </a:r>
            <a:r>
              <a:rPr lang="en-US" altLang="zh-CN" b="1" dirty="0"/>
              <a:t>name</a:t>
            </a:r>
            <a:r>
              <a:rPr lang="en-US" altLang="zh-CN" dirty="0"/>
              <a:t> is a character string. The leaf node </a:t>
            </a:r>
            <a:r>
              <a:rPr lang="en-US" altLang="zh-CN" b="1" dirty="0"/>
              <a:t>speed</a:t>
            </a:r>
            <a:r>
              <a:rPr lang="en-US" altLang="zh-CN" dirty="0"/>
              <a:t> provides three options. </a:t>
            </a:r>
            <a:r>
              <a:rPr lang="en-US" altLang="zh-CN" b="1" dirty="0"/>
              <a:t>type enumeration</a:t>
            </a:r>
            <a:r>
              <a:rPr lang="en-US" altLang="zh-CN" dirty="0"/>
              <a:t> indicates that the enumerated values are </a:t>
            </a:r>
            <a:r>
              <a:rPr lang="en-US" altLang="zh-CN" b="1" dirty="0"/>
              <a:t>10m</a:t>
            </a:r>
            <a:r>
              <a:rPr lang="en-US" altLang="zh-CN" dirty="0"/>
              <a:t>, </a:t>
            </a:r>
            <a:r>
              <a:rPr lang="en-US" altLang="zh-CN" b="1" dirty="0"/>
              <a:t>100m</a:t>
            </a:r>
            <a:r>
              <a:rPr lang="en-US" altLang="zh-CN" dirty="0"/>
              <a:t>, and </a:t>
            </a:r>
            <a:r>
              <a:rPr lang="en-US" altLang="zh-CN" b="1" dirty="0"/>
              <a:t>auto</a:t>
            </a:r>
            <a:r>
              <a:rPr lang="en-US" altLang="zh-CN" dirty="0"/>
              <a:t>. The leaf node </a:t>
            </a:r>
            <a:r>
              <a:rPr lang="en-US" altLang="zh-CN" b="1" dirty="0"/>
              <a:t>observed-speed</a:t>
            </a:r>
            <a:r>
              <a:rPr lang="en-US" altLang="zh-CN" dirty="0"/>
              <a:t> is a positive integer of the </a:t>
            </a:r>
            <a:r>
              <a:rPr lang="en-US" altLang="zh-CN" b="1" dirty="0"/>
              <a:t>uint32</a:t>
            </a:r>
            <a:r>
              <a:rPr lang="en-US" altLang="zh-CN" dirty="0"/>
              <a:t> type.</a:t>
            </a:r>
            <a:endParaRPr lang="zh-CN" altLang="zh-CN" dirty="0"/>
          </a:p>
        </p:txBody>
      </p:sp>
      <p:sp>
        <p:nvSpPr>
          <p:cNvPr id="5" name="幻灯片图像占位符 4">
            <a:extLst>
              <a:ext uri="{FF2B5EF4-FFF2-40B4-BE49-F238E27FC236}">
                <a16:creationId xmlns="" xmlns:a16="http://schemas.microsoft.com/office/drawing/2014/main" id="{FF3FF9EE-53E4-438C-91F5-31F898541EDE}"/>
              </a:ext>
            </a:extLst>
          </p:cNvPr>
          <p:cNvSpPr>
            <a:spLocks noGrp="1" noRot="1" noChangeAspect="1"/>
          </p:cNvSpPr>
          <p:nvPr>
            <p:ph type="sldImg"/>
          </p:nvPr>
        </p:nvSpPr>
        <p:spPr>
          <a:xfrm>
            <a:off x="431800" y="779463"/>
            <a:ext cx="5934075" cy="3338512"/>
          </a:xfrm>
        </p:spPr>
      </p:sp>
    </p:spTree>
    <p:extLst>
      <p:ext uri="{BB962C8B-B14F-4D97-AF65-F5344CB8AC3E}">
        <p14:creationId xmlns:p14="http://schemas.microsoft.com/office/powerpoint/2010/main" val="70210741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pPr lvl="0"/>
            <a:r>
              <a:rPr lang="en-US" altLang="zh-CN" dirty="0"/>
              <a:t>In this example, a group node named </a:t>
            </a:r>
            <a:r>
              <a:rPr lang="en-US" altLang="zh-CN" b="1" dirty="0"/>
              <a:t>ip-port</a:t>
            </a:r>
            <a:r>
              <a:rPr lang="en-US" altLang="zh-CN" dirty="0"/>
              <a:t> is defined, including two leaf sub-nodes: </a:t>
            </a:r>
            <a:r>
              <a:rPr lang="en-US" altLang="zh-CN" b="1" dirty="0"/>
              <a:t>ip</a:t>
            </a:r>
            <a:r>
              <a:rPr lang="en-US" altLang="zh-CN" dirty="0"/>
              <a:t> and </a:t>
            </a:r>
            <a:r>
              <a:rPr lang="en-US" altLang="zh-CN" b="1" dirty="0"/>
              <a:t>port</a:t>
            </a:r>
            <a:r>
              <a:rPr lang="en-US" altLang="zh-CN" dirty="0"/>
              <a:t>.</a:t>
            </a:r>
            <a:endParaRPr lang="zh-CN" altLang="zh-CN" dirty="0"/>
          </a:p>
          <a:p>
            <a:pPr lvl="0"/>
            <a:r>
              <a:rPr lang="en-US" altLang="zh-CN" dirty="0"/>
              <a:t>The container </a:t>
            </a:r>
            <a:r>
              <a:rPr lang="en-US" altLang="zh-CN" b="1" dirty="0"/>
              <a:t>quadruple</a:t>
            </a:r>
            <a:r>
              <a:rPr lang="en-US" altLang="zh-CN" dirty="0"/>
              <a:t> contains the source and destination information containers, both of which use the IP address and port information. The group node </a:t>
            </a:r>
            <a:r>
              <a:rPr lang="en-US" altLang="zh-CN" b="1" dirty="0"/>
              <a:t>ip-port</a:t>
            </a:r>
            <a:r>
              <a:rPr lang="en-US" altLang="zh-CN" dirty="0"/>
              <a:t> is reused.</a:t>
            </a:r>
            <a:endParaRPr lang="zh-CN" altLang="zh-CN" dirty="0"/>
          </a:p>
          <a:p>
            <a:pPr lvl="0"/>
            <a:r>
              <a:rPr lang="en-US" altLang="zh-CN" dirty="0"/>
              <a:t>The container </a:t>
            </a:r>
            <a:r>
              <a:rPr lang="en-US" altLang="zh-CN" b="1" dirty="0"/>
              <a:t>transfer-protocol</a:t>
            </a:r>
            <a:r>
              <a:rPr lang="en-US" altLang="zh-CN" dirty="0"/>
              <a:t> is used to indicate the transmission protocol. The UDP and TCP protocols are provided. Either of them can be selected using the </a:t>
            </a:r>
            <a:r>
              <a:rPr lang="en-US" altLang="zh-CN" b="1" dirty="0"/>
              <a:t>choice</a:t>
            </a:r>
            <a:r>
              <a:rPr lang="en-US" altLang="zh-CN" dirty="0"/>
              <a:t> function. </a:t>
            </a:r>
            <a:r>
              <a:rPr lang="en-US" altLang="zh-CN" b="1" dirty="0"/>
              <a:t>case a</a:t>
            </a:r>
            <a:r>
              <a:rPr lang="en-US" altLang="zh-CN" dirty="0"/>
              <a:t> indicates that the UDP protocol is used, and </a:t>
            </a:r>
            <a:r>
              <a:rPr lang="en-US" altLang="zh-CN" b="1" dirty="0"/>
              <a:t>case b</a:t>
            </a:r>
            <a:r>
              <a:rPr lang="en-US" altLang="zh-CN" dirty="0"/>
              <a:t> indicates that the TCP protocol is used.</a:t>
            </a:r>
            <a:endParaRPr lang="zh-CN" altLang="zh-CN" dirty="0"/>
          </a:p>
        </p:txBody>
      </p:sp>
    </p:spTree>
    <p:extLst>
      <p:ext uri="{BB962C8B-B14F-4D97-AF65-F5344CB8AC3E}">
        <p14:creationId xmlns:p14="http://schemas.microsoft.com/office/powerpoint/2010/main" val="2240988915"/>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en-US" altLang="zh-CN" dirty="0"/>
              <a:t>In this example, an RPC interface named </a:t>
            </a:r>
            <a:r>
              <a:rPr lang="en-US" altLang="zh-CN" b="1" dirty="0"/>
              <a:t>reset-specified-servers</a:t>
            </a:r>
            <a:r>
              <a:rPr lang="en-US" altLang="zh-CN" dirty="0"/>
              <a:t> is defined for resetting services. </a:t>
            </a:r>
            <a:r>
              <a:rPr lang="en-US" altLang="zh-CN" b="1" dirty="0"/>
              <a:t>input</a:t>
            </a:r>
            <a:r>
              <a:rPr lang="en-US" altLang="zh-CN" dirty="0"/>
              <a:t> indicates that the input parameter is the IP address of the server to be restarted. If </a:t>
            </a:r>
            <a:r>
              <a:rPr lang="en-US" altLang="zh-CN" b="1" dirty="0"/>
              <a:t>output</a:t>
            </a:r>
            <a:r>
              <a:rPr lang="en-US" altLang="zh-CN" dirty="0"/>
              <a:t> is not defined, the HTTP status is used to determine the returned result.</a:t>
            </a:r>
            <a:endParaRPr lang="zh-CN" altLang="zh-CN" dirty="0"/>
          </a:p>
          <a:p>
            <a:pPr lvl="0"/>
            <a:r>
              <a:rPr lang="en-US" altLang="zh-CN" dirty="0"/>
              <a:t>The </a:t>
            </a:r>
            <a:r>
              <a:rPr lang="en-US" altLang="zh-CN" b="1" dirty="0"/>
              <a:t>servers</a:t>
            </a:r>
            <a:r>
              <a:rPr lang="en-US" altLang="zh-CN" dirty="0"/>
              <a:t> list node defines </a:t>
            </a:r>
            <a:r>
              <a:rPr lang="en-US" altLang="zh-CN" b="1" dirty="0"/>
              <a:t>action reset</a:t>
            </a:r>
            <a:r>
              <a:rPr lang="en-US" altLang="zh-CN" dirty="0"/>
              <a:t> to restart the corresponding service. </a:t>
            </a:r>
            <a:r>
              <a:rPr lang="en-US" altLang="zh-CN" b="1" dirty="0"/>
              <a:t>Input</a:t>
            </a:r>
            <a:r>
              <a:rPr lang="en-US" altLang="zh-CN" dirty="0"/>
              <a:t> defines the leaf node </a:t>
            </a:r>
            <a:r>
              <a:rPr lang="en-US" altLang="zh-CN" b="1" dirty="0"/>
              <a:t>reset-at</a:t>
            </a:r>
            <a:r>
              <a:rPr lang="en-US" altLang="zh-CN" dirty="0"/>
              <a:t>, which indicates that the input parameter is the restart time. </a:t>
            </a:r>
            <a:r>
              <a:rPr lang="en-US" altLang="zh-CN" b="1" dirty="0"/>
              <a:t>Output</a:t>
            </a:r>
            <a:r>
              <a:rPr lang="en-US" altLang="zh-CN" dirty="0"/>
              <a:t> defines the leaf node </a:t>
            </a:r>
            <a:r>
              <a:rPr lang="en-US" altLang="zh-CN" b="1" dirty="0"/>
              <a:t>complete-at</a:t>
            </a:r>
            <a:r>
              <a:rPr lang="en-US" altLang="zh-CN" dirty="0"/>
              <a:t>, which indicates that the returned result is the restart completion time.</a:t>
            </a:r>
            <a:endParaRPr lang="zh-CN" altLang="zh-CN" dirty="0"/>
          </a:p>
        </p:txBody>
      </p:sp>
      <p:sp>
        <p:nvSpPr>
          <p:cNvPr id="7" name="幻灯片图像占位符 6">
            <a:extLst>
              <a:ext uri="{FF2B5EF4-FFF2-40B4-BE49-F238E27FC236}">
                <a16:creationId xmlns="" xmlns:a16="http://schemas.microsoft.com/office/drawing/2014/main" id="{5BEF8566-E36A-41AB-963A-11CF3F28E198}"/>
              </a:ext>
            </a:extLst>
          </p:cNvPr>
          <p:cNvSpPr>
            <a:spLocks noGrp="1" noRot="1" noChangeAspect="1"/>
          </p:cNvSpPr>
          <p:nvPr>
            <p:ph type="sldImg"/>
          </p:nvPr>
        </p:nvSpPr>
        <p:spPr>
          <a:xfrm>
            <a:off x="431800" y="779463"/>
            <a:ext cx="5934075" cy="3338512"/>
          </a:xfrm>
        </p:spPr>
      </p:sp>
    </p:spTree>
    <p:extLst>
      <p:ext uri="{BB962C8B-B14F-4D97-AF65-F5344CB8AC3E}">
        <p14:creationId xmlns:p14="http://schemas.microsoft.com/office/powerpoint/2010/main" val="3119964214"/>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en-US" altLang="zh-CN" dirty="0"/>
              <a:t>The Jinja2 template is only a text file, which can be based on any text format (HTML, XML, CSV, etc.). In this example, the XML format is used.</a:t>
            </a:r>
            <a:endParaRPr lang="zh-CN" altLang="zh-CN" sz="1050" dirty="0"/>
          </a:p>
          <a:p>
            <a:pPr lvl="0"/>
            <a:r>
              <a:rPr lang="en-US" altLang="zh-CN" dirty="0"/>
              <a:t>A template contains variables and expressions. The variables and expressions are converted to corresponding values when the template is used. It has the following common syntaxes:</a:t>
            </a:r>
            <a:endParaRPr lang="zh-CN" altLang="zh-CN" sz="1050" dirty="0"/>
          </a:p>
          <a:p>
            <a:pPr lvl="1"/>
            <a:r>
              <a:rPr lang="en-US" altLang="zh-CN" dirty="0"/>
              <a:t>{% ... </a:t>
            </a:r>
            <a:r>
              <a:rPr lang="en-US" altLang="zh-CN" b="1" dirty="0"/>
              <a:t>%}</a:t>
            </a:r>
            <a:r>
              <a:rPr lang="en-US" altLang="zh-CN" dirty="0"/>
              <a:t> contains Control Structures. In this example,</a:t>
            </a:r>
            <a:r>
              <a:rPr lang="en-US" altLang="zh-CN" b="1" dirty="0"/>
              <a:t> {% for dev in nesInterfacesCfg.nes %}</a:t>
            </a:r>
            <a:r>
              <a:rPr lang="en-US" altLang="zh-CN" dirty="0"/>
              <a:t> indicates that the for loop starts, and </a:t>
            </a:r>
            <a:r>
              <a:rPr lang="en-US" altLang="zh-CN" b="1" dirty="0"/>
              <a:t>{% endfor %}</a:t>
            </a:r>
            <a:r>
              <a:rPr lang="en-US" altLang="zh-CN" dirty="0"/>
              <a:t> indicates that the loop ends.</a:t>
            </a:r>
            <a:endParaRPr lang="zh-CN" altLang="zh-CN" sz="1050" dirty="0"/>
          </a:p>
          <a:p>
            <a:pPr lvl="1"/>
            <a:r>
              <a:rPr lang="en-US" altLang="zh-CN" b="1" dirty="0"/>
              <a:t>{{...}}</a:t>
            </a:r>
            <a:r>
              <a:rPr lang="en-US" altLang="zh-CN" dirty="0"/>
              <a:t> contains an expression, which can be a constant, variable, mathematical formula, or logical statement.</a:t>
            </a:r>
            <a:endParaRPr lang="zh-CN" altLang="zh-CN" sz="1050" dirty="0"/>
          </a:p>
          <a:p>
            <a:pPr lvl="1"/>
            <a:r>
              <a:rPr lang="en-US" altLang="zh-CN" dirty="0"/>
              <a:t>{# ... </a:t>
            </a:r>
            <a:r>
              <a:rPr lang="en-US" altLang="zh-CN" b="1" dirty="0"/>
              <a:t>#}</a:t>
            </a:r>
            <a:r>
              <a:rPr lang="en-US" altLang="zh-CN" dirty="0"/>
              <a:t> indicates the comment.</a:t>
            </a:r>
            <a:endParaRPr lang="zh-CN" altLang="zh-CN" sz="1050" dirty="0"/>
          </a:p>
          <a:p>
            <a:pPr lvl="0"/>
            <a:r>
              <a:rPr lang="en-US" altLang="zh-CN" dirty="0"/>
              <a:t>The variables in </a:t>
            </a:r>
            <a:r>
              <a:rPr lang="en-US" altLang="zh-CN" b="1" dirty="0"/>
              <a:t>{{...}}</a:t>
            </a:r>
            <a:r>
              <a:rPr lang="en-US" altLang="zh-CN" dirty="0"/>
              <a:t> can be modified using filters. Filters and variables are separated by vertical bars (|). For example, </a:t>
            </a:r>
            <a:r>
              <a:rPr lang="en-US" altLang="zh-CN" b="1" dirty="0"/>
              <a:t>{{ 'abc' | capitalize }}</a:t>
            </a:r>
            <a:r>
              <a:rPr lang="en-US" altLang="zh-CN" dirty="0"/>
              <a:t> indicates that the first letter is capitalized and the filtering result is </a:t>
            </a:r>
            <a:r>
              <a:rPr lang="en-US" altLang="zh-CN" b="1" dirty="0"/>
              <a:t>Abc</a:t>
            </a:r>
            <a:r>
              <a:rPr lang="en-US" altLang="zh-CN" dirty="0"/>
              <a:t>. In this example, </a:t>
            </a:r>
            <a:r>
              <a:rPr lang="en-US" altLang="zh-CN" b="1" dirty="0"/>
              <a:t>{{dev.neName | to_ne_id}}: to_ne_id</a:t>
            </a:r>
            <a:r>
              <a:rPr lang="en-US" altLang="zh-CN" dirty="0"/>
              <a:t> is a user-defined filter, indicating that the variable device name </a:t>
            </a:r>
            <a:r>
              <a:rPr lang="en-US" altLang="zh-CN" b="1" dirty="0"/>
              <a:t>dev.neName</a:t>
            </a:r>
            <a:r>
              <a:rPr lang="en-US" altLang="zh-CN" dirty="0"/>
              <a:t> is converted to the device ID.</a:t>
            </a:r>
            <a:endParaRPr lang="zh-CN" altLang="zh-CN" sz="1050" dirty="0"/>
          </a:p>
          <a:p>
            <a:pPr lvl="0"/>
            <a:r>
              <a:rPr lang="en-US" altLang="zh-CN" dirty="0"/>
              <a:t>For more information, see the </a:t>
            </a:r>
            <a:r>
              <a:rPr lang="en-US" altLang="zh-CN" i="1" dirty="0"/>
              <a:t>Template Designer Document</a:t>
            </a:r>
            <a:r>
              <a:rPr lang="en-US" altLang="zh-CN" dirty="0"/>
              <a:t> at https://jinja.palletsprojects.com/en/2.11.x/.</a:t>
            </a:r>
            <a:endParaRPr lang="zh-CN" altLang="zh-CN" sz="1050" dirty="0"/>
          </a:p>
        </p:txBody>
      </p:sp>
      <p:sp>
        <p:nvSpPr>
          <p:cNvPr id="5" name="幻灯片图像占位符 4">
            <a:extLst>
              <a:ext uri="{FF2B5EF4-FFF2-40B4-BE49-F238E27FC236}">
                <a16:creationId xmlns="" xmlns:a16="http://schemas.microsoft.com/office/drawing/2014/main" id="{F3C6857E-3BDC-4D66-9EFC-C63B2CD7FD07}"/>
              </a:ext>
            </a:extLst>
          </p:cNvPr>
          <p:cNvSpPr>
            <a:spLocks noGrp="1" noRot="1" noChangeAspect="1"/>
          </p:cNvSpPr>
          <p:nvPr>
            <p:ph type="sldImg"/>
          </p:nvPr>
        </p:nvSpPr>
        <p:spPr>
          <a:xfrm>
            <a:off x="431800" y="779463"/>
            <a:ext cx="5934075" cy="3338512"/>
          </a:xfrm>
        </p:spPr>
      </p:sp>
    </p:spTree>
    <p:extLst>
      <p:ext uri="{BB962C8B-B14F-4D97-AF65-F5344CB8AC3E}">
        <p14:creationId xmlns:p14="http://schemas.microsoft.com/office/powerpoint/2010/main" val="2245646322"/>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dirty="0">
              <a:latin typeface="Huawei Sans" panose="020C0503030203020204" pitchFamily="34" charset="0"/>
            </a:endParaRPr>
          </a:p>
        </p:txBody>
      </p:sp>
    </p:spTree>
    <p:extLst>
      <p:ext uri="{BB962C8B-B14F-4D97-AF65-F5344CB8AC3E}">
        <p14:creationId xmlns:p14="http://schemas.microsoft.com/office/powerpoint/2010/main" val="2875794076"/>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pPr lvl="0"/>
            <a:r>
              <a:rPr lang="en-US" altLang="zh-CN" dirty="0"/>
              <a:t>NCE uses the Specific NE Driver (SND) package to quickly interconnect and manage Huawei and third-party devices and open device configuration capabilities. To manage third-party devices, you need to obtain the YANG file of the device from the vendor's website. If third-party devices support only command lines and do not support NETCONF interconnection, Huawei can customize interconnection capabilities.</a:t>
            </a:r>
            <a:endParaRPr lang="zh-CN" altLang="zh-CN" dirty="0"/>
          </a:p>
          <a:p>
            <a:pPr lvl="0"/>
            <a:r>
              <a:rPr lang="en-US" altLang="zh-CN" dirty="0"/>
              <a:t>Key capabilities:</a:t>
            </a:r>
            <a:endParaRPr lang="zh-CN" altLang="zh-CN" dirty="0"/>
          </a:p>
          <a:p>
            <a:pPr marL="360000" lvl="1" indent="0">
              <a:buNone/>
            </a:pPr>
            <a:r>
              <a:rPr lang="en-US" altLang="zh-CN" dirty="0"/>
              <a:t>1. Quickly manage Huawei and third-party devices.</a:t>
            </a:r>
            <a:endParaRPr lang="zh-CN" altLang="zh-CN" dirty="0"/>
          </a:p>
          <a:p>
            <a:pPr marL="360000" lvl="1" indent="0">
              <a:buNone/>
            </a:pPr>
            <a:r>
              <a:rPr lang="en-US" altLang="zh-CN" dirty="0"/>
              <a:t>2. Open device configuration capabilities.</a:t>
            </a:r>
            <a:endParaRPr lang="zh-CN" altLang="zh-CN" dirty="0"/>
          </a:p>
          <a:p>
            <a:pPr marL="360000" lvl="1" indent="0">
              <a:buNone/>
            </a:pPr>
            <a:r>
              <a:rPr lang="en-US" altLang="zh-CN" dirty="0"/>
              <a:t>3. Automatically generate the configuration GUIs and northbound interfaces of new devices.</a:t>
            </a:r>
            <a:endParaRPr lang="zh-CN" altLang="zh-CN" dirty="0"/>
          </a:p>
        </p:txBody>
      </p:sp>
    </p:spTree>
    <p:extLst>
      <p:ext uri="{BB962C8B-B14F-4D97-AF65-F5344CB8AC3E}">
        <p14:creationId xmlns:p14="http://schemas.microsoft.com/office/powerpoint/2010/main" val="1413756730"/>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en-US" altLang="zh-CN" dirty="0"/>
              <a:t>In this example, the service openness capability is used. Similar to the device atomic capability openness, the system is developed based on the standard NETCONF protocol. The internal data model uses the YANG modeling language to automatically generate configuration GUIs and northbound interfaces based on the YANG model of services. In addition, the Easymap algorithm is provided for customers to write only the creation process, and the update and deletion are calculated by comparing algorithms. This simplifies customer programming.</a:t>
            </a:r>
            <a:endParaRPr lang="zh-CN" altLang="zh-CN" dirty="0"/>
          </a:p>
          <a:p>
            <a:pPr lvl="0"/>
            <a:r>
              <a:rPr lang="en-US" altLang="zh-CN" dirty="0"/>
              <a:t>The service layer shields differences between devices, supports interconnection with different device types, and delivers configurations through different protocols. The maintenance personnel or upper-layer system only needs to view corresponding services. They do not need to know the specific vendor and protocol of the device. This feature improves interconnection efficiency and reduces the pressure on maintenance personnel.</a:t>
            </a:r>
            <a:endParaRPr lang="zh-CN" altLang="zh-CN" dirty="0"/>
          </a:p>
          <a:p>
            <a:pPr lvl="0"/>
            <a:r>
              <a:rPr lang="en-US" altLang="zh-CN" dirty="0"/>
              <a:t>Key capabilities:</a:t>
            </a:r>
            <a:endParaRPr lang="zh-CN" altLang="zh-CN" dirty="0"/>
          </a:p>
          <a:p>
            <a:pPr marL="360000" lvl="1" indent="0">
              <a:buNone/>
            </a:pPr>
            <a:r>
              <a:rPr lang="en-US" altLang="zh-CN" dirty="0"/>
              <a:t>1. Open service capabilities.</a:t>
            </a:r>
            <a:endParaRPr lang="zh-CN" altLang="zh-CN" dirty="0"/>
          </a:p>
          <a:p>
            <a:pPr marL="360000" lvl="1" indent="0">
              <a:buNone/>
            </a:pPr>
            <a:r>
              <a:rPr lang="en-US" altLang="zh-CN" dirty="0"/>
              <a:t>2. Shield differences between underlying devices at the service layer.</a:t>
            </a:r>
            <a:endParaRPr lang="zh-CN" altLang="zh-CN" dirty="0"/>
          </a:p>
          <a:p>
            <a:pPr marL="360000" lvl="1" indent="0">
              <a:buNone/>
            </a:pPr>
            <a:r>
              <a:rPr lang="en-US" altLang="zh-CN" dirty="0"/>
              <a:t>3</a:t>
            </a:r>
            <a:r>
              <a:rPr lang="en-US" altLang="zh-CN"/>
              <a:t>. </a:t>
            </a:r>
            <a:r>
              <a:rPr lang="en-US" altLang="zh-CN" dirty="0"/>
              <a:t>Automatically generate southbound and northbound interfaces based on the YANG model.</a:t>
            </a:r>
            <a:endParaRPr lang="zh-CN" altLang="zh-CN" dirty="0"/>
          </a:p>
        </p:txBody>
      </p:sp>
      <p:sp>
        <p:nvSpPr>
          <p:cNvPr id="5" name="幻灯片图像占位符 4">
            <a:extLst>
              <a:ext uri="{FF2B5EF4-FFF2-40B4-BE49-F238E27FC236}">
                <a16:creationId xmlns="" xmlns:a16="http://schemas.microsoft.com/office/drawing/2014/main" id="{AC96E324-1070-422C-9DEB-AFB1278A962F}"/>
              </a:ext>
            </a:extLst>
          </p:cNvPr>
          <p:cNvSpPr>
            <a:spLocks noGrp="1" noRot="1" noChangeAspect="1"/>
          </p:cNvSpPr>
          <p:nvPr>
            <p:ph type="sldImg"/>
          </p:nvPr>
        </p:nvSpPr>
        <p:spPr>
          <a:xfrm>
            <a:off x="455613" y="766763"/>
            <a:ext cx="5932487" cy="3338512"/>
          </a:xfrm>
        </p:spPr>
      </p:sp>
    </p:spTree>
    <p:extLst>
      <p:ext uri="{BB962C8B-B14F-4D97-AF65-F5344CB8AC3E}">
        <p14:creationId xmlns:p14="http://schemas.microsoft.com/office/powerpoint/2010/main" val="65118619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dirty="0">
              <a:latin typeface="Huawei Sans" panose="020C0503030203020204" pitchFamily="34" charset="0"/>
            </a:endParaRPr>
          </a:p>
        </p:txBody>
      </p:sp>
    </p:spTree>
    <p:extLst>
      <p:ext uri="{BB962C8B-B14F-4D97-AF65-F5344CB8AC3E}">
        <p14:creationId xmlns:p14="http://schemas.microsoft.com/office/powerpoint/2010/main" val="4088907913"/>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en-US" altLang="zh-CN" dirty="0"/>
              <a:t>Devices with the same configuration can be grouped. A preset template can be applied to the system for batch configuration delivery. Currently, more than 60 templates are preset in the enterprise DCN for users to apply.</a:t>
            </a:r>
            <a:endParaRPr lang="zh-CN" altLang="zh-CN" dirty="0"/>
          </a:p>
        </p:txBody>
      </p:sp>
      <p:sp>
        <p:nvSpPr>
          <p:cNvPr id="5" name="幻灯片图像占位符 4">
            <a:extLst>
              <a:ext uri="{FF2B5EF4-FFF2-40B4-BE49-F238E27FC236}">
                <a16:creationId xmlns="" xmlns:a16="http://schemas.microsoft.com/office/drawing/2014/main" id="{A5FAAD64-BE61-48B9-83C6-3E54A343320E}"/>
              </a:ext>
            </a:extLst>
          </p:cNvPr>
          <p:cNvSpPr>
            <a:spLocks noGrp="1" noRot="1" noChangeAspect="1"/>
          </p:cNvSpPr>
          <p:nvPr>
            <p:ph type="sldImg"/>
          </p:nvPr>
        </p:nvSpPr>
        <p:spPr>
          <a:xfrm>
            <a:off x="455613" y="766763"/>
            <a:ext cx="5932487" cy="3338512"/>
          </a:xfrm>
        </p:spPr>
      </p:sp>
    </p:spTree>
    <p:extLst>
      <p:ext uri="{BB962C8B-B14F-4D97-AF65-F5344CB8AC3E}">
        <p14:creationId xmlns:p14="http://schemas.microsoft.com/office/powerpoint/2010/main" val="1473380622"/>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en-US" altLang="zh-CN" dirty="0"/>
              <a:t>Before service configurations are delivered, the OPS provides the dryRun function to check the correctness of delivered configurations in advance. If an error occurs, modify the dryRun function. After the configurations are correct, commit the configurations again. The system provides a transaction mechanism to ensure data consistency between the device and controller. If the data fails to be synchronized, the system automatically rolls back the data to ensure that no residual data exists. For a service that is successfully delivered, you can view the delivered configurations of the associated device. In addition, you can view the delivered configurations in historical records. You can roll back the configurations based on the rollback point.</a:t>
            </a:r>
            <a:endParaRPr lang="zh-CN" altLang="zh-CN" dirty="0"/>
          </a:p>
          <a:p>
            <a:pPr lvl="0"/>
            <a:r>
              <a:rPr lang="en-US" altLang="zh-CN" dirty="0"/>
              <a:t>Key capabilities:</a:t>
            </a:r>
            <a:endParaRPr lang="zh-CN" altLang="zh-CN" dirty="0"/>
          </a:p>
          <a:p>
            <a:pPr marL="360000" lvl="1" indent="0">
              <a:buNone/>
            </a:pPr>
            <a:r>
              <a:rPr lang="en-US" altLang="zh-CN" dirty="0"/>
              <a:t>1. Use the dryRun function to check whether the delivered configurations are correct in advance.</a:t>
            </a:r>
            <a:endParaRPr lang="zh-CN" altLang="zh-CN" dirty="0"/>
          </a:p>
          <a:p>
            <a:pPr marL="360000" lvl="1" indent="0">
              <a:buNone/>
            </a:pPr>
            <a:r>
              <a:rPr lang="en-US" altLang="zh-CN" dirty="0"/>
              <a:t>2. Provide a transaction mechanism to ensure data consistency between the device and controller. If a failure occurs, automatic rollback will be performed.</a:t>
            </a:r>
            <a:endParaRPr lang="zh-CN" altLang="zh-CN" dirty="0"/>
          </a:p>
          <a:p>
            <a:pPr marL="360000" lvl="1" indent="0">
              <a:buNone/>
            </a:pPr>
            <a:r>
              <a:rPr lang="en-US" altLang="zh-CN" dirty="0"/>
              <a:t>3. Provide the visualized display of service association data and historical configurations.</a:t>
            </a:r>
            <a:endParaRPr lang="zh-CN" altLang="zh-CN" dirty="0"/>
          </a:p>
        </p:txBody>
      </p:sp>
      <p:sp>
        <p:nvSpPr>
          <p:cNvPr id="5" name="幻灯片图像占位符 4">
            <a:extLst>
              <a:ext uri="{FF2B5EF4-FFF2-40B4-BE49-F238E27FC236}">
                <a16:creationId xmlns="" xmlns:a16="http://schemas.microsoft.com/office/drawing/2014/main" id="{9685C89E-7871-4F85-AC5E-26EFA1D10364}"/>
              </a:ext>
            </a:extLst>
          </p:cNvPr>
          <p:cNvSpPr>
            <a:spLocks noGrp="1" noRot="1" noChangeAspect="1"/>
          </p:cNvSpPr>
          <p:nvPr>
            <p:ph type="sldImg"/>
          </p:nvPr>
        </p:nvSpPr>
        <p:spPr>
          <a:xfrm>
            <a:off x="431800" y="779463"/>
            <a:ext cx="5934075" cy="3338512"/>
          </a:xfrm>
        </p:spPr>
      </p:sp>
    </p:spTree>
    <p:extLst>
      <p:ext uri="{BB962C8B-B14F-4D97-AF65-F5344CB8AC3E}">
        <p14:creationId xmlns:p14="http://schemas.microsoft.com/office/powerpoint/2010/main" val="266431895"/>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dirty="0">
              <a:latin typeface="Huawei Sans" panose="020C0503030203020204" pitchFamily="34" charset="0"/>
            </a:endParaRPr>
          </a:p>
        </p:txBody>
      </p:sp>
    </p:spTree>
    <p:extLst>
      <p:ext uri="{BB962C8B-B14F-4D97-AF65-F5344CB8AC3E}">
        <p14:creationId xmlns:p14="http://schemas.microsoft.com/office/powerpoint/2010/main" val="4033965273"/>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18523986"/>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pPr marL="228600" lvl="0" indent="-228600">
              <a:buFont typeface="+mj-lt"/>
              <a:buAutoNum type="arabicPeriod"/>
            </a:pPr>
            <a:r>
              <a:rPr lang="en-US" altLang="zh-CN" smtClean="0"/>
              <a:t>Specific </a:t>
            </a:r>
            <a:r>
              <a:rPr lang="en-US" altLang="zh-CN" dirty="0"/>
              <a:t>NE Driver (SND) and Specific Service Plugin (SSP) packages.</a:t>
            </a:r>
            <a:endParaRPr lang="zh-CN" altLang="zh-CN" dirty="0"/>
          </a:p>
          <a:p>
            <a:pPr marL="228600" lvl="0" indent="-228600">
              <a:buFont typeface="+mj-lt"/>
              <a:buAutoNum type="arabicPeriod"/>
            </a:pPr>
            <a:r>
              <a:rPr lang="en-US" altLang="zh-CN" smtClean="0"/>
              <a:t>ACD</a:t>
            </a:r>
            <a:endParaRPr lang="zh-CN" altLang="zh-CN" dirty="0"/>
          </a:p>
        </p:txBody>
      </p:sp>
    </p:spTree>
    <p:extLst>
      <p:ext uri="{BB962C8B-B14F-4D97-AF65-F5344CB8AC3E}">
        <p14:creationId xmlns:p14="http://schemas.microsoft.com/office/powerpoint/2010/main" val="181677269"/>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2933204808"/>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dirty="0">
              <a:latin typeface="Huawei Sans" panose="020C0503030203020204" pitchFamily="34" charset="0"/>
            </a:endParaRPr>
          </a:p>
        </p:txBody>
      </p:sp>
    </p:spTree>
    <p:extLst>
      <p:ext uri="{BB962C8B-B14F-4D97-AF65-F5344CB8AC3E}">
        <p14:creationId xmlns:p14="http://schemas.microsoft.com/office/powerpoint/2010/main" val="1021772233"/>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347834754"/>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237164521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308476946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pPr lvl="0"/>
            <a:r>
              <a:rPr lang="en-US" altLang="zh-CN" dirty="0"/>
              <a:t>First, let's take carriers as an example. Globally, most carriers face the problems of revenue decrease and OPEX increase. Moreover, as OTT providers continue to preempt market shares, more and more carriers take OTT providers as their competitors. These factors drive carriers to transform their networks. In this case, carriers are faced with the following problems: how to implement multi-network convergence, multi-vendor collaboration, and fast and efficient management of converged networks.</a:t>
            </a:r>
            <a:endParaRPr lang="zh-CN" altLang="zh-CN" dirty="0"/>
          </a:p>
          <a:p>
            <a:pPr lvl="0"/>
            <a:r>
              <a:rPr lang="en-US" altLang="zh-CN" dirty="0"/>
              <a:t>In the 5G era, everyone predicts that 5G will lead to new businesses and services. However, carriers raise requirements for the rollout of new services, and device vendors implement the requirements. The rollout period is half a year or several years. It takes only a few months for OTT providers to launch new services, which makes it impossible for carriers and OTT providers to compete equally. There are many reasons for slow service rollout. One of the reasons is that there is a gap between carriers and vendors. That is, carriers do not understand devices, and vendors do not understand carrier services. It is an urgent issue to eliminate the impact of this gap and enable carriers and vendors to play their roles in the fields they are familiar with and quickly provision new services.</a:t>
            </a:r>
            <a:endParaRPr lang="zh-CN" altLang="zh-CN" dirty="0"/>
          </a:p>
          <a:p>
            <a:pPr lvl="0"/>
            <a:r>
              <a:rPr lang="en-US" altLang="zh-CN" dirty="0"/>
              <a:t>Finally, the products provided by vendors are universal, that is, they are applicable to most operators. Carriers want systems to match their service requirements and enterprise cultures. Therefore, they have customization requirements. For example, a carrier writes the customization capability into its bidding document or customizes enterprise specifications. From the perspective of vendors, customization requirements of customers generate high costs. Therefore, the best solution is to provide the customization capability and let customers complete customization by </a:t>
            </a:r>
            <a:r>
              <a:rPr lang="en-US" altLang="zh-CN"/>
              <a:t>themselves.</a:t>
            </a:r>
            <a:endParaRPr lang="zh-CN" altLang="zh-CN" dirty="0"/>
          </a:p>
        </p:txBody>
      </p:sp>
    </p:spTree>
    <p:extLst>
      <p:ext uri="{BB962C8B-B14F-4D97-AF65-F5344CB8AC3E}">
        <p14:creationId xmlns:p14="http://schemas.microsoft.com/office/powerpoint/2010/main" val="114487383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a:xfrm>
            <a:off x="454896" y="766800"/>
            <a:ext cx="5932800" cy="5108400"/>
          </a:xfrm>
        </p:spPr>
        <p:txBody>
          <a:bodyPr/>
          <a:lstStyle/>
          <a:p>
            <a:r>
              <a:rPr lang="en-US" altLang="zh-CN"/>
              <a:t>For other enterprises, they also face the same problem in the cloud era. Cloudification is a trend. Infrastructures need to be managed by the cloud platform in a unified manner. In addition, frequent service changes in the cloud data center have high requirements on automation. These requirements require a more open network.</a:t>
            </a:r>
            <a:endParaRPr lang="zh-CN" altLang="zh-CN"/>
          </a:p>
          <a:p>
            <a:endParaRPr lang="zh-CN" altLang="en-US"/>
          </a:p>
        </p:txBody>
      </p:sp>
    </p:spTree>
    <p:extLst>
      <p:ext uri="{BB962C8B-B14F-4D97-AF65-F5344CB8AC3E}">
        <p14:creationId xmlns:p14="http://schemas.microsoft.com/office/powerpoint/2010/main" val="7189718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en-US" altLang="zh-CN" dirty="0"/>
              <a:t>On traditional networks, network automation refers to the process of generating command line scripts based on the template mechanism and enabling devices to run the received command line scripts through the network management protocol. It does not change the way it interacts with network devices. During device adaptation, network management engineers use Python or Perl to compile a specific function with a narrow application scope to implement a series of automatic operations, or use automation tools such as Ansible and Puppet to implement more complex automation tasks. Network management engineers need to adapt to network devices to be supported one by one, regardless of whether they write scripts or use automation tools. As the script scale becomes larger and larger, script maintainability decreases continuously, and the time required for adding a new version increases accordingly. With the advent of the Internet of Everything (IoE) era, the time to market (TTM) of new services has become a core indicator for enterprises to survive.</a:t>
            </a:r>
            <a:endParaRPr lang="zh-CN" altLang="zh-CN" dirty="0"/>
          </a:p>
          <a:p>
            <a:pPr lvl="0"/>
            <a:r>
              <a:rPr lang="en-US" altLang="zh-CN" dirty="0"/>
              <a:t>With the great success of the commercialization of cloud computing, the concept of software-defined networking (SDN, sometimes referred to </a:t>
            </a:r>
            <a:r>
              <a:rPr lang="en-US" altLang="zh-CN"/>
              <a:t>as “software-driven network”), </a:t>
            </a:r>
            <a:r>
              <a:rPr lang="en-US" altLang="zh-CN" dirty="0"/>
              <a:t>which was popular only in the academic circle, has begun to flourish. On an SDN network, the separation between the control and forwarding planes is highly recommended. In an ideal SDN network, a centralized controller becomes an indispensable basis. As the brain of the entire network, it collects information about the network topology, calculates an optimal path globally based on service requirements, and notifies devices along the path. When receiving a service packet, these devices forward the packet according to a path determined by the </a:t>
            </a:r>
            <a:r>
              <a:rPr lang="en-US" altLang="zh-CN"/>
              <a:t>centralized controller.</a:t>
            </a:r>
            <a:endParaRPr lang="zh-CN" altLang="en-US" dirty="0"/>
          </a:p>
        </p:txBody>
      </p:sp>
      <p:sp>
        <p:nvSpPr>
          <p:cNvPr id="5" name="幻灯片图像占位符 4">
            <a:extLst>
              <a:ext uri="{FF2B5EF4-FFF2-40B4-BE49-F238E27FC236}">
                <a16:creationId xmlns="" xmlns:a16="http://schemas.microsoft.com/office/drawing/2014/main" id="{D6C4044F-0F0A-485F-B8B6-5E3160A1CBC4}"/>
              </a:ext>
            </a:extLst>
          </p:cNvPr>
          <p:cNvSpPr>
            <a:spLocks noGrp="1" noRot="1" noChangeAspect="1"/>
          </p:cNvSpPr>
          <p:nvPr>
            <p:ph type="sldImg"/>
          </p:nvPr>
        </p:nvSpPr>
        <p:spPr>
          <a:xfrm>
            <a:off x="455613" y="766763"/>
            <a:ext cx="5932487" cy="3338512"/>
          </a:xfrm>
        </p:spPr>
      </p:sp>
    </p:spTree>
    <p:extLst>
      <p:ext uri="{BB962C8B-B14F-4D97-AF65-F5344CB8AC3E}">
        <p14:creationId xmlns:p14="http://schemas.microsoft.com/office/powerpoint/2010/main" val="286438783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a:xfrm>
            <a:off x="454896" y="796818"/>
            <a:ext cx="5932800" cy="5108400"/>
          </a:xfrm>
        </p:spPr>
        <p:txBody>
          <a:bodyPr/>
          <a:lstStyle/>
          <a:p>
            <a:pPr lvl="0"/>
            <a:r>
              <a:rPr lang="en-US" altLang="zh-CN"/>
              <a:t>In this case, enterprises can directly control the forwarding plane of network devices through the application programming interface (API) exposed on the control plane, which paves the way for modern network automation.</a:t>
            </a:r>
            <a:endParaRPr lang="zh-CN" altLang="zh-CN"/>
          </a:p>
          <a:p>
            <a:pPr lvl="0"/>
            <a:r>
              <a:rPr lang="en-US" altLang="zh-CN"/>
              <a:t>On a modern network with forwarding-control decoupling, the separation of the forwarding and control planes and centralization of the control plane change the network automation object from "one-to-many" to "one-to-one". Network engineers no longer need to worry about device adaptation. With PCEP (RFC 5440), FORCES (RFC 5810), BGP-LS (RFC 7752), and NETCONF/YANG (RFC 6241/RFC 7950) contributed by the open source community, software vendors can build a set of industry-standard models to describe managed objects, and the APIs generated based on these models are called by automation scripts or network configuration applications.</a:t>
            </a:r>
            <a:endParaRPr lang="zh-CN" altLang="zh-CN"/>
          </a:p>
          <a:p>
            <a:pPr lvl="0"/>
            <a:r>
              <a:rPr lang="en-US" altLang="zh-CN"/>
              <a:t>The benefits of using model-based APIs are significant. Because each model is decoupled from protocols and encoding rules, one model can adapt to multiple protocols and encoding rules. This provides a solution to uniformly adapt to network devices that support different network management protocols. Thanks to a unified device adaptation solution, we have a new direction to do things that we could not do before.</a:t>
            </a:r>
            <a:endParaRPr lang="zh-CN" altLang="zh-CN"/>
          </a:p>
          <a:p>
            <a:pPr marL="360000" lvl="1" indent="0">
              <a:buNone/>
            </a:pPr>
            <a:r>
              <a:rPr lang="en-US" altLang="zh-CN"/>
              <a:t>(1) Using model-based APIs, enterprises can quickly implement telemetry of devices on the entire network and automatically collect device-level and service-level network running data, helping network O&amp;M engineers learn about the network running status promptly.</a:t>
            </a:r>
            <a:endParaRPr lang="zh-CN" altLang="zh-CN"/>
          </a:p>
          <a:p>
            <a:pPr marL="360000" lvl="1" indent="0">
              <a:buNone/>
            </a:pPr>
            <a:r>
              <a:rPr lang="en-US" altLang="zh-CN"/>
              <a:t>(2) Model-based APIs can also help enterprises build a tool chain to implement user intent identification, automatic service provisioning, automatic network-wide telemetry, and automatic network adjustment and optimization based on data analysis, thereby implementing intent-driven networks.</a:t>
            </a:r>
            <a:endParaRPr lang="zh-CN" altLang="en-US"/>
          </a:p>
          <a:p>
            <a:endParaRPr lang="zh-CN" altLang="en-US"/>
          </a:p>
        </p:txBody>
      </p:sp>
    </p:spTree>
    <p:extLst>
      <p:ext uri="{BB962C8B-B14F-4D97-AF65-F5344CB8AC3E}">
        <p14:creationId xmlns:p14="http://schemas.microsoft.com/office/powerpoint/2010/main" val="60959375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4.3-修订">
    <p:spTree>
      <p:nvGrpSpPr>
        <p:cNvPr id="1" name=""/>
        <p:cNvGrpSpPr/>
        <p:nvPr/>
      </p:nvGrpSpPr>
      <p:grpSpPr>
        <a:xfrm>
          <a:off x="0" y="0"/>
          <a:ext cx="0" cy="0"/>
          <a:chOff x="0" y="0"/>
          <a:chExt cx="0" cy="0"/>
        </a:xfrm>
      </p:grpSpPr>
      <p:sp>
        <p:nvSpPr>
          <p:cNvPr id="63" name="Rectangle 2">
            <a:extLst>
              <a:ext uri="{FF2B5EF4-FFF2-40B4-BE49-F238E27FC236}">
                <a16:creationId xmlns="" xmlns:a16="http://schemas.microsoft.com/office/drawing/2014/main" id="{8EB5E1EE-BB41-4076-B52C-798CFC222CEA}"/>
              </a:ext>
            </a:extLst>
          </p:cNvPr>
          <p:cNvSpPr>
            <a:spLocks noChangeArrowheads="1"/>
          </p:cNvSpPr>
          <p:nvPr userDrawn="1"/>
        </p:nvSpPr>
        <p:spPr bwMode="auto">
          <a:xfrm>
            <a:off x="952501" y="368660"/>
            <a:ext cx="4207395" cy="479425"/>
          </a:xfrm>
          <a:prstGeom prst="rect">
            <a:avLst/>
          </a:prstGeom>
          <a:noFill/>
          <a:ln w="9525">
            <a:noFill/>
            <a:miter lim="800000"/>
            <a:headEnd/>
            <a:tailEnd/>
          </a:ln>
        </p:spPr>
        <p:txBody>
          <a:bodyPr lIns="78258" tIns="39127" rIns="78258" bIns="39127" anchor="ctr"/>
          <a:lstStyle/>
          <a:p>
            <a:pPr marL="0" marR="0" lvl="0" indent="0" algn="l" defTabSz="1001624" rtl="0" eaLnBrk="0" fontAlgn="ctr" latinLnBrk="0" hangingPunct="0">
              <a:lnSpc>
                <a:spcPct val="100000"/>
              </a:lnSpc>
              <a:spcBef>
                <a:spcPct val="0"/>
              </a:spcBef>
              <a:spcAft>
                <a:spcPct val="0"/>
              </a:spcAft>
              <a:buClrTx/>
              <a:buSzTx/>
              <a:buFontTx/>
              <a:buNone/>
              <a:tabLst/>
              <a:defRPr/>
            </a:pPr>
            <a:r>
              <a:rPr lang="en-US" altLang="zh-CN" sz="3500" b="1" baseline="0" dirty="0">
                <a:solidFill>
                  <a:schemeClr val="tx1">
                    <a:lumMod val="75000"/>
                    <a:lumOff val="25000"/>
                  </a:schemeClr>
                </a:solidFill>
                <a:latin typeface="Huawei Sans" panose="020C0503030203020204" pitchFamily="34" charset="0"/>
                <a:ea typeface="方正兰亭黑简体" panose="02000000000000000000" pitchFamily="2" charset="-122"/>
              </a:rPr>
              <a:t>Revision Record</a:t>
            </a:r>
            <a:endParaRPr lang="zh-CN" altLang="en-US" sz="3500" b="1" baseline="0" dirty="0">
              <a:solidFill>
                <a:schemeClr val="tx1">
                  <a:lumMod val="75000"/>
                  <a:lumOff val="25000"/>
                </a:schemeClr>
              </a:solidFill>
              <a:latin typeface="Huawei Sans" panose="020C0503030203020204" pitchFamily="34" charset="0"/>
              <a:ea typeface="方正兰亭黑简体" panose="02000000000000000000" pitchFamily="2" charset="-122"/>
            </a:endParaRPr>
          </a:p>
        </p:txBody>
      </p:sp>
      <p:sp>
        <p:nvSpPr>
          <p:cNvPr id="64" name="Text Box 58">
            <a:extLst>
              <a:ext uri="{FF2B5EF4-FFF2-40B4-BE49-F238E27FC236}">
                <a16:creationId xmlns="" xmlns:a16="http://schemas.microsoft.com/office/drawing/2014/main" id="{C519CBD8-DC4F-4BFB-95DE-3FB1A2D63318}"/>
              </a:ext>
            </a:extLst>
          </p:cNvPr>
          <p:cNvSpPr txBox="1">
            <a:spLocks noChangeArrowheads="1"/>
          </p:cNvSpPr>
          <p:nvPr userDrawn="1"/>
        </p:nvSpPr>
        <p:spPr bwMode="auto">
          <a:xfrm>
            <a:off x="7487791" y="368660"/>
            <a:ext cx="3996445" cy="523220"/>
          </a:xfrm>
          <a:prstGeom prst="rect">
            <a:avLst/>
          </a:prstGeom>
          <a:noFill/>
          <a:ln w="9525" algn="ctr">
            <a:noFill/>
            <a:miter lim="800000"/>
            <a:headEnd/>
            <a:tailEnd/>
          </a:ln>
        </p:spPr>
        <p:txBody>
          <a:bodyPr wrap="square">
            <a:spAutoFit/>
          </a:bodyPr>
          <a:lstStyle/>
          <a:p>
            <a:pPr fontAlgn="ctr">
              <a:spcBef>
                <a:spcPct val="50000"/>
              </a:spcBef>
            </a:pPr>
            <a:r>
              <a:rPr lang="en-US" altLang="zh-CN" sz="2800" kern="1200" baseline="0" dirty="0">
                <a:solidFill>
                  <a:srgbClr val="4D4D4D"/>
                </a:solidFill>
                <a:latin typeface="Huawei Sans" panose="020C0503030203020204" pitchFamily="34" charset="0"/>
                <a:ea typeface="方正兰亭黑简体" panose="02000000000000000000" pitchFamily="2" charset="-122"/>
                <a:cs typeface="+mn-cs"/>
              </a:rPr>
              <a:t>Do Not Print this Page</a:t>
            </a:r>
            <a:endParaRPr lang="zh-CN" altLang="en-US" sz="2800" kern="1200" baseline="0" dirty="0">
              <a:solidFill>
                <a:srgbClr val="4D4D4D"/>
              </a:solidFill>
              <a:latin typeface="Huawei Sans" panose="020C0503030203020204" pitchFamily="34" charset="0"/>
              <a:ea typeface="方正兰亭黑简体" panose="02000000000000000000" pitchFamily="2" charset="-122"/>
              <a:cs typeface="+mn-cs"/>
            </a:endParaRPr>
          </a:p>
        </p:txBody>
      </p:sp>
      <p:graphicFrame>
        <p:nvGraphicFramePr>
          <p:cNvPr id="65" name="Group 3">
            <a:extLst>
              <a:ext uri="{FF2B5EF4-FFF2-40B4-BE49-F238E27FC236}">
                <a16:creationId xmlns="" xmlns:a16="http://schemas.microsoft.com/office/drawing/2014/main" id="{3AAFE3AD-3406-40ED-A5F9-FC2F78F6D543}"/>
              </a:ext>
            </a:extLst>
          </p:cNvPr>
          <p:cNvGraphicFramePr>
            <a:graphicFrameLocks noGrp="1"/>
          </p:cNvGraphicFramePr>
          <p:nvPr userDrawn="1">
            <p:extLst>
              <p:ext uri="{D42A27DB-BD31-4B8C-83A1-F6EECF244321}">
                <p14:modId xmlns:p14="http://schemas.microsoft.com/office/powerpoint/2010/main" val="4090767203"/>
              </p:ext>
            </p:extLst>
          </p:nvPr>
        </p:nvGraphicFramePr>
        <p:xfrm>
          <a:off x="1007534" y="1232756"/>
          <a:ext cx="10464802" cy="1082675"/>
        </p:xfrm>
        <a:graphic>
          <a:graphicData uri="http://schemas.openxmlformats.org/drawingml/2006/table">
            <a:tbl>
              <a:tblPr/>
              <a:tblGrid>
                <a:gridCol w="3059004">
                  <a:extLst>
                    <a:ext uri="{9D8B030D-6E8A-4147-A177-3AD203B41FA5}">
                      <a16:colId xmlns="" xmlns:a16="http://schemas.microsoft.com/office/drawing/2014/main" val="20000"/>
                    </a:ext>
                  </a:extLst>
                </a:gridCol>
                <a:gridCol w="2155444">
                  <a:extLst>
                    <a:ext uri="{9D8B030D-6E8A-4147-A177-3AD203B41FA5}">
                      <a16:colId xmlns="" xmlns:a16="http://schemas.microsoft.com/office/drawing/2014/main" val="20001"/>
                    </a:ext>
                  </a:extLst>
                </a:gridCol>
                <a:gridCol w="2873927">
                  <a:extLst>
                    <a:ext uri="{9D8B030D-6E8A-4147-A177-3AD203B41FA5}">
                      <a16:colId xmlns="" xmlns:a16="http://schemas.microsoft.com/office/drawing/2014/main" val="20002"/>
                    </a:ext>
                  </a:extLst>
                </a:gridCol>
                <a:gridCol w="2376427">
                  <a:extLst>
                    <a:ext uri="{9D8B030D-6E8A-4147-A177-3AD203B41FA5}">
                      <a16:colId xmlns="" xmlns:a16="http://schemas.microsoft.com/office/drawing/2014/main" val="20003"/>
                    </a:ext>
                  </a:extLst>
                </a:gridCol>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Course Code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Product</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Product Version</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8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Course Version</a:t>
                      </a:r>
                    </a:p>
                  </a:txBody>
                  <a:tcPr marL="102699" marR="10269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bl>
          </a:graphicData>
        </a:graphic>
      </p:graphicFrame>
      <p:graphicFrame>
        <p:nvGraphicFramePr>
          <p:cNvPr id="66" name="Group 21">
            <a:extLst>
              <a:ext uri="{FF2B5EF4-FFF2-40B4-BE49-F238E27FC236}">
                <a16:creationId xmlns="" xmlns:a16="http://schemas.microsoft.com/office/drawing/2014/main" id="{1A202698-ED53-412B-B37E-7098DCDA7A21}"/>
              </a:ext>
            </a:extLst>
          </p:cNvPr>
          <p:cNvGraphicFramePr>
            <a:graphicFrameLocks noGrp="1"/>
          </p:cNvGraphicFramePr>
          <p:nvPr userDrawn="1">
            <p:extLst>
              <p:ext uri="{D42A27DB-BD31-4B8C-83A1-F6EECF244321}">
                <p14:modId xmlns:p14="http://schemas.microsoft.com/office/powerpoint/2010/main" val="3248889743"/>
              </p:ext>
            </p:extLst>
          </p:nvPr>
        </p:nvGraphicFramePr>
        <p:xfrm>
          <a:off x="1007533" y="2529867"/>
          <a:ext cx="10464800" cy="3527425"/>
        </p:xfrm>
        <a:graphic>
          <a:graphicData uri="http://schemas.openxmlformats.org/drawingml/2006/table">
            <a:tbl>
              <a:tblPr/>
              <a:tblGrid>
                <a:gridCol w="3085809">
                  <a:extLst>
                    <a:ext uri="{9D8B030D-6E8A-4147-A177-3AD203B41FA5}">
                      <a16:colId xmlns="" xmlns:a16="http://schemas.microsoft.com/office/drawing/2014/main" val="20000"/>
                    </a:ext>
                  </a:extLst>
                </a:gridCol>
                <a:gridCol w="2155920">
                  <a:extLst>
                    <a:ext uri="{9D8B030D-6E8A-4147-A177-3AD203B41FA5}">
                      <a16:colId xmlns="" xmlns:a16="http://schemas.microsoft.com/office/drawing/2014/main" val="20001"/>
                    </a:ext>
                  </a:extLst>
                </a:gridCol>
                <a:gridCol w="2912127">
                  <a:extLst>
                    <a:ext uri="{9D8B030D-6E8A-4147-A177-3AD203B41FA5}">
                      <a16:colId xmlns="" xmlns:a16="http://schemas.microsoft.com/office/drawing/2014/main" val="20002"/>
                    </a:ext>
                  </a:extLst>
                </a:gridCol>
                <a:gridCol w="2310944">
                  <a:extLst>
                    <a:ext uri="{9D8B030D-6E8A-4147-A177-3AD203B41FA5}">
                      <a16:colId xmlns="" xmlns:a16="http://schemas.microsoft.com/office/drawing/2014/main" val="20003"/>
                    </a:ext>
                  </a:extLst>
                </a:gridCol>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Author/ID</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Date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Reviewer/ID</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New</a:t>
                      </a:r>
                      <a:r>
                        <a:rPr kumimoji="1" lang="zh-CN"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a:t>
                      </a: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 Update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5"/>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2470491851"/>
                  </a:ext>
                </a:extLst>
              </a:tr>
            </a:tbl>
          </a:graphicData>
        </a:graphic>
      </p:graphicFrame>
      <p:sp>
        <p:nvSpPr>
          <p:cNvPr id="67" name="文本占位符 7">
            <a:extLst>
              <a:ext uri="{FF2B5EF4-FFF2-40B4-BE49-F238E27FC236}">
                <a16:creationId xmlns="" xmlns:a16="http://schemas.microsoft.com/office/drawing/2014/main" id="{C8D7AD58-BF08-4863-AAA9-3C03784EE5C3}"/>
              </a:ext>
            </a:extLst>
          </p:cNvPr>
          <p:cNvSpPr>
            <a:spLocks noGrp="1"/>
          </p:cNvSpPr>
          <p:nvPr>
            <p:ph type="body" sz="quarter" idx="17" hasCustomPrompt="1"/>
          </p:nvPr>
        </p:nvSpPr>
        <p:spPr>
          <a:xfrm>
            <a:off x="1007535" y="1803960"/>
            <a:ext cx="3024237"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Course Code</a:t>
            </a:r>
          </a:p>
        </p:txBody>
      </p:sp>
      <p:sp>
        <p:nvSpPr>
          <p:cNvPr id="68" name="文本占位符 7">
            <a:extLst>
              <a:ext uri="{FF2B5EF4-FFF2-40B4-BE49-F238E27FC236}">
                <a16:creationId xmlns="" xmlns:a16="http://schemas.microsoft.com/office/drawing/2014/main" id="{C1E4B9BD-02D1-4977-A1F2-EA5C5E4AADAC}"/>
              </a:ext>
            </a:extLst>
          </p:cNvPr>
          <p:cNvSpPr>
            <a:spLocks noGrp="1"/>
          </p:cNvSpPr>
          <p:nvPr>
            <p:ph type="body" sz="quarter" idx="18" hasCustomPrompt="1"/>
          </p:nvPr>
        </p:nvSpPr>
        <p:spPr>
          <a:xfrm>
            <a:off x="4079776" y="1803960"/>
            <a:ext cx="21100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Product</a:t>
            </a:r>
          </a:p>
        </p:txBody>
      </p:sp>
      <p:sp>
        <p:nvSpPr>
          <p:cNvPr id="69" name="文本占位符 7">
            <a:extLst>
              <a:ext uri="{FF2B5EF4-FFF2-40B4-BE49-F238E27FC236}">
                <a16:creationId xmlns="" xmlns:a16="http://schemas.microsoft.com/office/drawing/2014/main" id="{845D7A8E-ED9C-4950-A1B0-772DB068B8AB}"/>
              </a:ext>
            </a:extLst>
          </p:cNvPr>
          <p:cNvSpPr>
            <a:spLocks noGrp="1"/>
          </p:cNvSpPr>
          <p:nvPr>
            <p:ph type="body" sz="quarter" idx="19" hasCustomPrompt="1"/>
          </p:nvPr>
        </p:nvSpPr>
        <p:spPr>
          <a:xfrm>
            <a:off x="6239934" y="1803960"/>
            <a:ext cx="284439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X.X</a:t>
            </a:r>
          </a:p>
        </p:txBody>
      </p:sp>
      <p:sp>
        <p:nvSpPr>
          <p:cNvPr id="70" name="文本占位符 7">
            <a:extLst>
              <a:ext uri="{FF2B5EF4-FFF2-40B4-BE49-F238E27FC236}">
                <a16:creationId xmlns="" xmlns:a16="http://schemas.microsoft.com/office/drawing/2014/main" id="{672930CE-C27D-4394-99AD-83EEC4A93853}"/>
              </a:ext>
            </a:extLst>
          </p:cNvPr>
          <p:cNvSpPr>
            <a:spLocks noGrp="1"/>
          </p:cNvSpPr>
          <p:nvPr>
            <p:ph type="body" sz="quarter" idx="20" hasCustomPrompt="1"/>
          </p:nvPr>
        </p:nvSpPr>
        <p:spPr>
          <a:xfrm>
            <a:off x="9084332" y="1803960"/>
            <a:ext cx="2388001"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X.X</a:t>
            </a:r>
          </a:p>
        </p:txBody>
      </p:sp>
      <p:sp>
        <p:nvSpPr>
          <p:cNvPr id="71" name="文本占位符 7">
            <a:extLst>
              <a:ext uri="{FF2B5EF4-FFF2-40B4-BE49-F238E27FC236}">
                <a16:creationId xmlns="" xmlns:a16="http://schemas.microsoft.com/office/drawing/2014/main" id="{EF9414F3-1918-472B-8D71-AEAFBADCB178}"/>
              </a:ext>
            </a:extLst>
          </p:cNvPr>
          <p:cNvSpPr>
            <a:spLocks noGrp="1"/>
          </p:cNvSpPr>
          <p:nvPr>
            <p:ph type="body" sz="quarter" idx="13" hasCustomPrompt="1"/>
          </p:nvPr>
        </p:nvSpPr>
        <p:spPr>
          <a:xfrm>
            <a:off x="1007533" y="3089025"/>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72" name="文本占位符 7">
            <a:extLst>
              <a:ext uri="{FF2B5EF4-FFF2-40B4-BE49-F238E27FC236}">
                <a16:creationId xmlns="" xmlns:a16="http://schemas.microsoft.com/office/drawing/2014/main" id="{D9180FCA-43C0-4864-BD23-2D9822D934C2}"/>
              </a:ext>
            </a:extLst>
          </p:cNvPr>
          <p:cNvSpPr>
            <a:spLocks noGrp="1"/>
          </p:cNvSpPr>
          <p:nvPr>
            <p:ph type="body" sz="quarter" idx="14" hasCustomPrompt="1"/>
          </p:nvPr>
        </p:nvSpPr>
        <p:spPr>
          <a:xfrm>
            <a:off x="4079776" y="3089025"/>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73" name="文本占位符 7">
            <a:extLst>
              <a:ext uri="{FF2B5EF4-FFF2-40B4-BE49-F238E27FC236}">
                <a16:creationId xmlns="" xmlns:a16="http://schemas.microsoft.com/office/drawing/2014/main" id="{9E37AEA5-CD50-4256-978C-AD41817FA5BA}"/>
              </a:ext>
            </a:extLst>
          </p:cNvPr>
          <p:cNvSpPr>
            <a:spLocks noGrp="1"/>
          </p:cNvSpPr>
          <p:nvPr>
            <p:ph type="body" sz="quarter" idx="15" hasCustomPrompt="1"/>
          </p:nvPr>
        </p:nvSpPr>
        <p:spPr>
          <a:xfrm>
            <a:off x="6239933" y="3089025"/>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74" name="文本占位符 7">
            <a:extLst>
              <a:ext uri="{FF2B5EF4-FFF2-40B4-BE49-F238E27FC236}">
                <a16:creationId xmlns="" xmlns:a16="http://schemas.microsoft.com/office/drawing/2014/main" id="{03042BE2-FFBC-4B22-BDF2-64031F41CC4E}"/>
              </a:ext>
            </a:extLst>
          </p:cNvPr>
          <p:cNvSpPr>
            <a:spLocks noGrp="1"/>
          </p:cNvSpPr>
          <p:nvPr>
            <p:ph type="body" sz="quarter" idx="16" hasCustomPrompt="1"/>
          </p:nvPr>
        </p:nvSpPr>
        <p:spPr>
          <a:xfrm>
            <a:off x="9168341" y="3089025"/>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75" name="文本占位符 7">
            <a:extLst>
              <a:ext uri="{FF2B5EF4-FFF2-40B4-BE49-F238E27FC236}">
                <a16:creationId xmlns="" xmlns:a16="http://schemas.microsoft.com/office/drawing/2014/main" id="{5DA47CEE-5614-49D0-80BA-16D8406E9DF0}"/>
              </a:ext>
            </a:extLst>
          </p:cNvPr>
          <p:cNvSpPr>
            <a:spLocks noGrp="1"/>
          </p:cNvSpPr>
          <p:nvPr>
            <p:ph type="body" sz="quarter" idx="21" hasCustomPrompt="1"/>
          </p:nvPr>
        </p:nvSpPr>
        <p:spPr>
          <a:xfrm>
            <a:off x="1019436" y="3608189"/>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76" name="文本占位符 7">
            <a:extLst>
              <a:ext uri="{FF2B5EF4-FFF2-40B4-BE49-F238E27FC236}">
                <a16:creationId xmlns="" xmlns:a16="http://schemas.microsoft.com/office/drawing/2014/main" id="{19908707-4581-4C0F-86F7-465E7136252C}"/>
              </a:ext>
            </a:extLst>
          </p:cNvPr>
          <p:cNvSpPr>
            <a:spLocks noGrp="1"/>
          </p:cNvSpPr>
          <p:nvPr>
            <p:ph type="body" sz="quarter" idx="22" hasCustomPrompt="1"/>
          </p:nvPr>
        </p:nvSpPr>
        <p:spPr>
          <a:xfrm>
            <a:off x="4091679" y="3608189"/>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77" name="文本占位符 7">
            <a:extLst>
              <a:ext uri="{FF2B5EF4-FFF2-40B4-BE49-F238E27FC236}">
                <a16:creationId xmlns="" xmlns:a16="http://schemas.microsoft.com/office/drawing/2014/main" id="{4A96AABB-8CCF-4777-9F14-D13409DBA370}"/>
              </a:ext>
            </a:extLst>
          </p:cNvPr>
          <p:cNvSpPr>
            <a:spLocks noGrp="1"/>
          </p:cNvSpPr>
          <p:nvPr>
            <p:ph type="body" sz="quarter" idx="23" hasCustomPrompt="1"/>
          </p:nvPr>
        </p:nvSpPr>
        <p:spPr>
          <a:xfrm>
            <a:off x="6251836" y="3608189"/>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78" name="文本占位符 7">
            <a:extLst>
              <a:ext uri="{FF2B5EF4-FFF2-40B4-BE49-F238E27FC236}">
                <a16:creationId xmlns="" xmlns:a16="http://schemas.microsoft.com/office/drawing/2014/main" id="{5366BBA7-7780-4BF8-BFBC-D8FC349DF3AA}"/>
              </a:ext>
            </a:extLst>
          </p:cNvPr>
          <p:cNvSpPr>
            <a:spLocks noGrp="1"/>
          </p:cNvSpPr>
          <p:nvPr>
            <p:ph type="body" sz="quarter" idx="24" hasCustomPrompt="1"/>
          </p:nvPr>
        </p:nvSpPr>
        <p:spPr>
          <a:xfrm>
            <a:off x="9180244" y="3608189"/>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79" name="文本占位符 7">
            <a:extLst>
              <a:ext uri="{FF2B5EF4-FFF2-40B4-BE49-F238E27FC236}">
                <a16:creationId xmlns="" xmlns:a16="http://schemas.microsoft.com/office/drawing/2014/main" id="{9C3754EA-7FD3-4256-916F-417412D43F86}"/>
              </a:ext>
            </a:extLst>
          </p:cNvPr>
          <p:cNvSpPr>
            <a:spLocks noGrp="1"/>
          </p:cNvSpPr>
          <p:nvPr>
            <p:ph type="body" sz="quarter" idx="25" hasCustomPrompt="1"/>
          </p:nvPr>
        </p:nvSpPr>
        <p:spPr>
          <a:xfrm>
            <a:off x="995796" y="4077072"/>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80" name="文本占位符 7">
            <a:extLst>
              <a:ext uri="{FF2B5EF4-FFF2-40B4-BE49-F238E27FC236}">
                <a16:creationId xmlns="" xmlns:a16="http://schemas.microsoft.com/office/drawing/2014/main" id="{002DB3B0-0481-4570-A7C1-65F935BE4432}"/>
              </a:ext>
            </a:extLst>
          </p:cNvPr>
          <p:cNvSpPr>
            <a:spLocks noGrp="1"/>
          </p:cNvSpPr>
          <p:nvPr>
            <p:ph type="body" sz="quarter" idx="26" hasCustomPrompt="1"/>
          </p:nvPr>
        </p:nvSpPr>
        <p:spPr>
          <a:xfrm>
            <a:off x="4068039" y="4077072"/>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81" name="文本占位符 7">
            <a:extLst>
              <a:ext uri="{FF2B5EF4-FFF2-40B4-BE49-F238E27FC236}">
                <a16:creationId xmlns="" xmlns:a16="http://schemas.microsoft.com/office/drawing/2014/main" id="{9E14AC63-C9DD-4FBA-9CBF-B7053102F678}"/>
              </a:ext>
            </a:extLst>
          </p:cNvPr>
          <p:cNvSpPr>
            <a:spLocks noGrp="1"/>
          </p:cNvSpPr>
          <p:nvPr>
            <p:ph type="body" sz="quarter" idx="27" hasCustomPrompt="1"/>
          </p:nvPr>
        </p:nvSpPr>
        <p:spPr>
          <a:xfrm>
            <a:off x="6228196" y="4077072"/>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82" name="文本占位符 7">
            <a:extLst>
              <a:ext uri="{FF2B5EF4-FFF2-40B4-BE49-F238E27FC236}">
                <a16:creationId xmlns="" xmlns:a16="http://schemas.microsoft.com/office/drawing/2014/main" id="{429E7CD5-8B44-410B-A768-64DB14D1AD3B}"/>
              </a:ext>
            </a:extLst>
          </p:cNvPr>
          <p:cNvSpPr>
            <a:spLocks noGrp="1"/>
          </p:cNvSpPr>
          <p:nvPr>
            <p:ph type="body" sz="quarter" idx="28" hasCustomPrompt="1"/>
          </p:nvPr>
        </p:nvSpPr>
        <p:spPr>
          <a:xfrm>
            <a:off x="9156604" y="4077072"/>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83" name="文本占位符 7">
            <a:extLst>
              <a:ext uri="{FF2B5EF4-FFF2-40B4-BE49-F238E27FC236}">
                <a16:creationId xmlns="" xmlns:a16="http://schemas.microsoft.com/office/drawing/2014/main" id="{4ABBD4C1-AFF8-41FA-9A33-1218BEEA9CE4}"/>
              </a:ext>
            </a:extLst>
          </p:cNvPr>
          <p:cNvSpPr>
            <a:spLocks noGrp="1"/>
          </p:cNvSpPr>
          <p:nvPr>
            <p:ph type="body" sz="quarter" idx="29" hasCustomPrompt="1"/>
          </p:nvPr>
        </p:nvSpPr>
        <p:spPr>
          <a:xfrm>
            <a:off x="1019436" y="4581128"/>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84" name="文本占位符 7">
            <a:extLst>
              <a:ext uri="{FF2B5EF4-FFF2-40B4-BE49-F238E27FC236}">
                <a16:creationId xmlns="" xmlns:a16="http://schemas.microsoft.com/office/drawing/2014/main" id="{C9231021-4837-4962-9935-F129AFFE2CE8}"/>
              </a:ext>
            </a:extLst>
          </p:cNvPr>
          <p:cNvSpPr>
            <a:spLocks noGrp="1"/>
          </p:cNvSpPr>
          <p:nvPr>
            <p:ph type="body" sz="quarter" idx="30" hasCustomPrompt="1"/>
          </p:nvPr>
        </p:nvSpPr>
        <p:spPr>
          <a:xfrm>
            <a:off x="4091679" y="4581128"/>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85" name="文本占位符 7">
            <a:extLst>
              <a:ext uri="{FF2B5EF4-FFF2-40B4-BE49-F238E27FC236}">
                <a16:creationId xmlns="" xmlns:a16="http://schemas.microsoft.com/office/drawing/2014/main" id="{790795CA-BDE6-4EE2-85A5-C9D47811B9F0}"/>
              </a:ext>
            </a:extLst>
          </p:cNvPr>
          <p:cNvSpPr>
            <a:spLocks noGrp="1"/>
          </p:cNvSpPr>
          <p:nvPr>
            <p:ph type="body" sz="quarter" idx="31" hasCustomPrompt="1"/>
          </p:nvPr>
        </p:nvSpPr>
        <p:spPr>
          <a:xfrm>
            <a:off x="6251836" y="4581128"/>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86" name="文本占位符 7">
            <a:extLst>
              <a:ext uri="{FF2B5EF4-FFF2-40B4-BE49-F238E27FC236}">
                <a16:creationId xmlns="" xmlns:a16="http://schemas.microsoft.com/office/drawing/2014/main" id="{D0919409-3058-4E8D-8FAD-90672AFB1DB3}"/>
              </a:ext>
            </a:extLst>
          </p:cNvPr>
          <p:cNvSpPr>
            <a:spLocks noGrp="1"/>
          </p:cNvSpPr>
          <p:nvPr>
            <p:ph type="body" sz="quarter" idx="32" hasCustomPrompt="1"/>
          </p:nvPr>
        </p:nvSpPr>
        <p:spPr>
          <a:xfrm>
            <a:off x="9180244" y="4581128"/>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87" name="文本占位符 7">
            <a:extLst>
              <a:ext uri="{FF2B5EF4-FFF2-40B4-BE49-F238E27FC236}">
                <a16:creationId xmlns="" xmlns:a16="http://schemas.microsoft.com/office/drawing/2014/main" id="{A4C58E78-CBC6-4CE1-8B72-367541089A70}"/>
              </a:ext>
            </a:extLst>
          </p:cNvPr>
          <p:cNvSpPr>
            <a:spLocks noGrp="1"/>
          </p:cNvSpPr>
          <p:nvPr>
            <p:ph type="body" sz="quarter" idx="33" hasCustomPrompt="1"/>
          </p:nvPr>
        </p:nvSpPr>
        <p:spPr>
          <a:xfrm>
            <a:off x="995796" y="5049180"/>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88" name="文本占位符 7">
            <a:extLst>
              <a:ext uri="{FF2B5EF4-FFF2-40B4-BE49-F238E27FC236}">
                <a16:creationId xmlns="" xmlns:a16="http://schemas.microsoft.com/office/drawing/2014/main" id="{49F82308-4B8A-4543-9DDA-05AB01C86CF5}"/>
              </a:ext>
            </a:extLst>
          </p:cNvPr>
          <p:cNvSpPr>
            <a:spLocks noGrp="1"/>
          </p:cNvSpPr>
          <p:nvPr>
            <p:ph type="body" sz="quarter" idx="34" hasCustomPrompt="1"/>
          </p:nvPr>
        </p:nvSpPr>
        <p:spPr>
          <a:xfrm>
            <a:off x="4068039" y="5049180"/>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89" name="文本占位符 7">
            <a:extLst>
              <a:ext uri="{FF2B5EF4-FFF2-40B4-BE49-F238E27FC236}">
                <a16:creationId xmlns="" xmlns:a16="http://schemas.microsoft.com/office/drawing/2014/main" id="{B7D15B88-96F8-4D37-A807-81A4E7E82295}"/>
              </a:ext>
            </a:extLst>
          </p:cNvPr>
          <p:cNvSpPr>
            <a:spLocks noGrp="1"/>
          </p:cNvSpPr>
          <p:nvPr>
            <p:ph type="body" sz="quarter" idx="35" hasCustomPrompt="1"/>
          </p:nvPr>
        </p:nvSpPr>
        <p:spPr>
          <a:xfrm>
            <a:off x="6228196" y="5049180"/>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90" name="文本占位符 7">
            <a:extLst>
              <a:ext uri="{FF2B5EF4-FFF2-40B4-BE49-F238E27FC236}">
                <a16:creationId xmlns="" xmlns:a16="http://schemas.microsoft.com/office/drawing/2014/main" id="{776E1FAB-A96C-41F0-B091-E9ED8AB2E7DC}"/>
              </a:ext>
            </a:extLst>
          </p:cNvPr>
          <p:cNvSpPr>
            <a:spLocks noGrp="1"/>
          </p:cNvSpPr>
          <p:nvPr>
            <p:ph type="body" sz="quarter" idx="36" hasCustomPrompt="1"/>
          </p:nvPr>
        </p:nvSpPr>
        <p:spPr>
          <a:xfrm>
            <a:off x="9156604" y="5049180"/>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91" name="文本占位符 7">
            <a:extLst>
              <a:ext uri="{FF2B5EF4-FFF2-40B4-BE49-F238E27FC236}">
                <a16:creationId xmlns="" xmlns:a16="http://schemas.microsoft.com/office/drawing/2014/main" id="{6ED85261-3B44-49B1-879F-F93AA1736858}"/>
              </a:ext>
            </a:extLst>
          </p:cNvPr>
          <p:cNvSpPr>
            <a:spLocks noGrp="1"/>
          </p:cNvSpPr>
          <p:nvPr>
            <p:ph type="body" sz="quarter" idx="37" hasCustomPrompt="1"/>
          </p:nvPr>
        </p:nvSpPr>
        <p:spPr>
          <a:xfrm>
            <a:off x="1019436" y="5553236"/>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92" name="文本占位符 7">
            <a:extLst>
              <a:ext uri="{FF2B5EF4-FFF2-40B4-BE49-F238E27FC236}">
                <a16:creationId xmlns="" xmlns:a16="http://schemas.microsoft.com/office/drawing/2014/main" id="{41C6D1D8-FA2D-49DE-8A83-6670E25F07D8}"/>
              </a:ext>
            </a:extLst>
          </p:cNvPr>
          <p:cNvSpPr>
            <a:spLocks noGrp="1"/>
          </p:cNvSpPr>
          <p:nvPr>
            <p:ph type="body" sz="quarter" idx="38" hasCustomPrompt="1"/>
          </p:nvPr>
        </p:nvSpPr>
        <p:spPr>
          <a:xfrm>
            <a:off x="4091679" y="5553236"/>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93" name="文本占位符 7">
            <a:extLst>
              <a:ext uri="{FF2B5EF4-FFF2-40B4-BE49-F238E27FC236}">
                <a16:creationId xmlns="" xmlns:a16="http://schemas.microsoft.com/office/drawing/2014/main" id="{9D44EB0B-6BAA-4327-B232-0B53A3A48707}"/>
              </a:ext>
            </a:extLst>
          </p:cNvPr>
          <p:cNvSpPr>
            <a:spLocks noGrp="1"/>
          </p:cNvSpPr>
          <p:nvPr>
            <p:ph type="body" sz="quarter" idx="39" hasCustomPrompt="1"/>
          </p:nvPr>
        </p:nvSpPr>
        <p:spPr>
          <a:xfrm>
            <a:off x="6251836" y="5553236"/>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94" name="文本占位符 7">
            <a:extLst>
              <a:ext uri="{FF2B5EF4-FFF2-40B4-BE49-F238E27FC236}">
                <a16:creationId xmlns="" xmlns:a16="http://schemas.microsoft.com/office/drawing/2014/main" id="{9FD8753F-9F05-4D6A-9E57-60809D2960BE}"/>
              </a:ext>
            </a:extLst>
          </p:cNvPr>
          <p:cNvSpPr>
            <a:spLocks noGrp="1"/>
          </p:cNvSpPr>
          <p:nvPr>
            <p:ph type="body" sz="quarter" idx="40" hasCustomPrompt="1"/>
          </p:nvPr>
        </p:nvSpPr>
        <p:spPr>
          <a:xfrm>
            <a:off x="9180244" y="5553236"/>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Tree>
    <p:extLst>
      <p:ext uri="{BB962C8B-B14F-4D97-AF65-F5344CB8AC3E}">
        <p14:creationId xmlns:p14="http://schemas.microsoft.com/office/powerpoint/2010/main" val="60940483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4.3#思考题">
    <p:spTree>
      <p:nvGrpSpPr>
        <p:cNvPr id="1" name=""/>
        <p:cNvGrpSpPr/>
        <p:nvPr/>
      </p:nvGrpSpPr>
      <p:grpSpPr>
        <a:xfrm>
          <a:off x="0" y="0"/>
          <a:ext cx="0" cy="0"/>
          <a:chOff x="0" y="0"/>
          <a:chExt cx="0" cy="0"/>
        </a:xfrm>
      </p:grpSpPr>
      <p:sp>
        <p:nvSpPr>
          <p:cNvPr id="42" name="文本占位符 6">
            <a:extLst>
              <a:ext uri="{FF2B5EF4-FFF2-40B4-BE49-F238E27FC236}">
                <a16:creationId xmlns="" xmlns:a16="http://schemas.microsoft.com/office/drawing/2014/main" id="{5683C223-8B1D-4EA3-A9F4-AEC7F0A66FD4}"/>
              </a:ext>
            </a:extLst>
          </p:cNvPr>
          <p:cNvSpPr>
            <a:spLocks noGrp="1"/>
          </p:cNvSpPr>
          <p:nvPr>
            <p:ph type="body" sz="quarter" idx="10" hasCustomPrompt="1"/>
          </p:nvPr>
        </p:nvSpPr>
        <p:spPr>
          <a:xfrm>
            <a:off x="451878" y="1242452"/>
            <a:ext cx="11306175" cy="4680000"/>
          </a:xfrm>
          <a:prstGeom prst="rect">
            <a:avLst/>
          </a:prstGeom>
        </p:spPr>
        <p:txBody>
          <a:bodyPr/>
          <a:lstStyle>
            <a:lvl1pPr marL="457200" marR="0" indent="-457200" algn="just" defTabSz="801688" rtl="0" eaLnBrk="1" fontAlgn="auto" latinLnBrk="0" hangingPunct="1">
              <a:lnSpc>
                <a:spcPct val="140000"/>
              </a:lnSpc>
              <a:spcBef>
                <a:spcPct val="30000"/>
              </a:spcBef>
              <a:spcAft>
                <a:spcPct val="0"/>
              </a:spcAft>
              <a:buClr>
                <a:schemeClr val="tx1"/>
              </a:buClr>
              <a:buSzPct val="100000"/>
              <a:buFont typeface="+mj-lt"/>
              <a:buAutoNum type="arabicPeriod"/>
              <a:tabLst/>
              <a:defRPr sz="2000" baseline="0">
                <a:latin typeface="Huawei Sans" panose="020C0503030203020204" pitchFamily="34" charset="0"/>
                <a:ea typeface="方正兰亭黑简体" panose="02000000000000000000" pitchFamily="2" charset="-122"/>
                <a:cs typeface="Huawei Sans" panose="020C0503030203020204" pitchFamily="34" charset="0"/>
              </a:defRPr>
            </a:lvl1pPr>
            <a:lvl2pPr marL="744537" indent="-342900" algn="just" fontAlgn="auto">
              <a:buSzPct val="100000"/>
              <a:buFont typeface="+mj-lt"/>
              <a:buAutoNum type="alphaUcPeriod"/>
              <a:defRPr sz="1800" baseline="0">
                <a:latin typeface="Huawei Sans" panose="020C0503030203020204" pitchFamily="34" charset="0"/>
              </a:defRPr>
            </a:lvl2pPr>
            <a:lvl3pPr>
              <a:defRPr/>
            </a:lvl3pPr>
            <a:lvl5pPr>
              <a:buNone/>
              <a:defRPr/>
            </a:lvl5pPr>
          </a:lstStyle>
          <a:p>
            <a:r>
              <a:rPr lang="en-US" altLang="zh-CN" dirty="0"/>
              <a:t>Question description.</a:t>
            </a:r>
          </a:p>
          <a:p>
            <a:pPr lvl="1"/>
            <a:endParaRPr lang="en-US" altLang="zh-CN" dirty="0"/>
          </a:p>
        </p:txBody>
      </p:sp>
      <p:sp>
        <p:nvSpPr>
          <p:cNvPr id="43" name="TextBox 10">
            <a:extLst>
              <a:ext uri="{FF2B5EF4-FFF2-40B4-BE49-F238E27FC236}">
                <a16:creationId xmlns="" xmlns:a16="http://schemas.microsoft.com/office/drawing/2014/main" id="{35ECBC3F-A7FD-4BAD-A8A8-B95D33E08F8B}"/>
              </a:ext>
            </a:extLst>
          </p:cNvPr>
          <p:cNvSpPr txBox="1"/>
          <p:nvPr userDrawn="1"/>
        </p:nvSpPr>
        <p:spPr bwMode="auto">
          <a:xfrm>
            <a:off x="1595500" y="408779"/>
            <a:ext cx="1665402" cy="639559"/>
          </a:xfrm>
          <a:prstGeom prst="rect">
            <a:avLst/>
          </a:prstGeom>
          <a:noFill/>
          <a:ln w="9525">
            <a:noFill/>
            <a:miter lim="800000"/>
            <a:headEnd/>
            <a:tailEnd/>
          </a:ln>
        </p:spPr>
        <p:txBody>
          <a:bodyPr wrap="square" lIns="99980" tIns="49987" rIns="99980" bIns="49987" rtlCol="0">
            <a:spAutoFit/>
          </a:bodyPr>
          <a:lstStyle>
            <a:defPPr>
              <a:defRPr lang="zh-CN"/>
            </a:defPPr>
            <a:lvl1pPr defTabSz="1001624" eaLnBrk="0" hangingPunct="0">
              <a:defRPr sz="3500" b="1">
                <a:solidFill>
                  <a:schemeClr val="tx1">
                    <a:lumMod val="75000"/>
                    <a:lumOff val="25000"/>
                  </a:schemeClr>
                </a:solidFill>
                <a:latin typeface="+mn-ea"/>
                <a:ea typeface="+mn-ea"/>
                <a:cs typeface="Arial" pitchFamily="34" charset="0"/>
              </a:defRPr>
            </a:lvl1pPr>
          </a:lstStyle>
          <a:p>
            <a:pPr lvl="0" fontAlgn="auto"/>
            <a:r>
              <a:rPr lang="en-US" altLang="zh-CN" baseline="0" dirty="0">
                <a:latin typeface="Huawei Sans" panose="020C0503030203020204" pitchFamily="34" charset="0"/>
                <a:ea typeface="方正兰亭黑简体" panose="02000000000000000000" pitchFamily="2" charset="-122"/>
                <a:cs typeface="Huawei Sans" panose="020C0503030203020204" pitchFamily="34" charset="0"/>
              </a:rPr>
              <a:t>Quiz</a:t>
            </a:r>
          </a:p>
        </p:txBody>
      </p:sp>
      <p:sp>
        <p:nvSpPr>
          <p:cNvPr id="44" name="Freeform 9">
            <a:extLst>
              <a:ext uri="{FF2B5EF4-FFF2-40B4-BE49-F238E27FC236}">
                <a16:creationId xmlns="" xmlns:a16="http://schemas.microsoft.com/office/drawing/2014/main" id="{BED1E263-B21F-4F46-8AA9-4FEF0E7EAE95}"/>
              </a:ext>
            </a:extLst>
          </p:cNvPr>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5" name="Freeform 11">
            <a:extLst>
              <a:ext uri="{FF2B5EF4-FFF2-40B4-BE49-F238E27FC236}">
                <a16:creationId xmlns="" xmlns:a16="http://schemas.microsoft.com/office/drawing/2014/main" id="{3137D88F-5BC0-4DD9-BADD-981196A76FD7}"/>
              </a:ext>
            </a:extLst>
          </p:cNvPr>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46" name="组合 45">
            <a:extLst>
              <a:ext uri="{FF2B5EF4-FFF2-40B4-BE49-F238E27FC236}">
                <a16:creationId xmlns="" xmlns:a16="http://schemas.microsoft.com/office/drawing/2014/main" id="{4C5767E0-410F-436A-95CC-758F234853E7}"/>
              </a:ext>
            </a:extLst>
          </p:cNvPr>
          <p:cNvGrpSpPr/>
          <p:nvPr userDrawn="1"/>
        </p:nvGrpSpPr>
        <p:grpSpPr>
          <a:xfrm>
            <a:off x="479376" y="424270"/>
            <a:ext cx="495619" cy="592462"/>
            <a:chOff x="5554662" y="2422526"/>
            <a:chExt cx="690564" cy="825500"/>
          </a:xfrm>
          <a:solidFill>
            <a:schemeClr val="bg1"/>
          </a:solidFill>
        </p:grpSpPr>
        <p:sp>
          <p:nvSpPr>
            <p:cNvPr id="47" name="Freeform 30">
              <a:extLst>
                <a:ext uri="{FF2B5EF4-FFF2-40B4-BE49-F238E27FC236}">
                  <a16:creationId xmlns="" xmlns:a16="http://schemas.microsoft.com/office/drawing/2014/main" id="{82DF82FD-51F9-47B5-949E-C390D1D57C89}"/>
                </a:ext>
              </a:extLst>
            </p:cNvPr>
            <p:cNvSpPr>
              <a:spLocks/>
            </p:cNvSpPr>
            <p:nvPr/>
          </p:nvSpPr>
          <p:spPr bwMode="auto">
            <a:xfrm>
              <a:off x="5554662" y="2487613"/>
              <a:ext cx="258763" cy="760413"/>
            </a:xfrm>
            <a:custGeom>
              <a:avLst/>
              <a:gdLst>
                <a:gd name="T0" fmla="*/ 233 w 245"/>
                <a:gd name="T1" fmla="*/ 722 h 722"/>
                <a:gd name="T2" fmla="*/ 245 w 245"/>
                <a:gd name="T3" fmla="*/ 710 h 722"/>
                <a:gd name="T4" fmla="*/ 245 w 245"/>
                <a:gd name="T5" fmla="*/ 614 h 722"/>
                <a:gd name="T6" fmla="*/ 187 w 245"/>
                <a:gd name="T7" fmla="*/ 559 h 722"/>
                <a:gd name="T8" fmla="*/ 93 w 245"/>
                <a:gd name="T9" fmla="*/ 499 h 722"/>
                <a:gd name="T10" fmla="*/ 93 w 245"/>
                <a:gd name="T11" fmla="*/ 401 h 722"/>
                <a:gd name="T12" fmla="*/ 82 w 245"/>
                <a:gd name="T13" fmla="*/ 398 h 722"/>
                <a:gd name="T14" fmla="*/ 38 w 245"/>
                <a:gd name="T15" fmla="*/ 381 h 722"/>
                <a:gd name="T16" fmla="*/ 102 w 245"/>
                <a:gd name="T17" fmla="*/ 255 h 722"/>
                <a:gd name="T18" fmla="*/ 106 w 245"/>
                <a:gd name="T19" fmla="*/ 250 h 722"/>
                <a:gd name="T20" fmla="*/ 105 w 245"/>
                <a:gd name="T21" fmla="*/ 244 h 722"/>
                <a:gd name="T22" fmla="*/ 218 w 245"/>
                <a:gd name="T23" fmla="*/ 31 h 722"/>
                <a:gd name="T24" fmla="*/ 225 w 245"/>
                <a:gd name="T25" fmla="*/ 15 h 722"/>
                <a:gd name="T26" fmla="*/ 222 w 245"/>
                <a:gd name="T27" fmla="*/ 9 h 722"/>
                <a:gd name="T28" fmla="*/ 207 w 245"/>
                <a:gd name="T29" fmla="*/ 3 h 722"/>
                <a:gd name="T30" fmla="*/ 86 w 245"/>
                <a:gd name="T31" fmla="*/ 148 h 722"/>
                <a:gd name="T32" fmla="*/ 75 w 245"/>
                <a:gd name="T33" fmla="*/ 240 h 722"/>
                <a:gd name="T34" fmla="*/ 8 w 245"/>
                <a:gd name="T35" fmla="*/ 390 h 722"/>
                <a:gd name="T36" fmla="*/ 8 w 245"/>
                <a:gd name="T37" fmla="*/ 391 h 722"/>
                <a:gd name="T38" fmla="*/ 8 w 245"/>
                <a:gd name="T39" fmla="*/ 393 h 722"/>
                <a:gd name="T40" fmla="*/ 63 w 245"/>
                <a:gd name="T41" fmla="*/ 424 h 722"/>
                <a:gd name="T42" fmla="*/ 63 w 245"/>
                <a:gd name="T43" fmla="*/ 500 h 722"/>
                <a:gd name="T44" fmla="*/ 179 w 245"/>
                <a:gd name="T45" fmla="*/ 588 h 722"/>
                <a:gd name="T46" fmla="*/ 215 w 245"/>
                <a:gd name="T47" fmla="*/ 612 h 722"/>
                <a:gd name="T48" fmla="*/ 215 w 245"/>
                <a:gd name="T49" fmla="*/ 614 h 722"/>
                <a:gd name="T50" fmla="*/ 215 w 245"/>
                <a:gd name="T51" fmla="*/ 710 h 722"/>
                <a:gd name="T52" fmla="*/ 227 w 245"/>
                <a:gd name="T53" fmla="*/ 722 h 722"/>
                <a:gd name="T54" fmla="*/ 233 w 245"/>
                <a:gd name="T55" fmla="*/ 722 h 7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45" h="722">
                  <a:moveTo>
                    <a:pt x="233" y="722"/>
                  </a:moveTo>
                  <a:cubicBezTo>
                    <a:pt x="240" y="722"/>
                    <a:pt x="245" y="717"/>
                    <a:pt x="245" y="710"/>
                  </a:cubicBezTo>
                  <a:cubicBezTo>
                    <a:pt x="245" y="614"/>
                    <a:pt x="245" y="614"/>
                    <a:pt x="245" y="614"/>
                  </a:cubicBezTo>
                  <a:cubicBezTo>
                    <a:pt x="245" y="605"/>
                    <a:pt x="242" y="574"/>
                    <a:pt x="187" y="559"/>
                  </a:cubicBezTo>
                  <a:cubicBezTo>
                    <a:pt x="128" y="543"/>
                    <a:pt x="94" y="522"/>
                    <a:pt x="93" y="499"/>
                  </a:cubicBezTo>
                  <a:cubicBezTo>
                    <a:pt x="93" y="401"/>
                    <a:pt x="93" y="401"/>
                    <a:pt x="93" y="401"/>
                  </a:cubicBezTo>
                  <a:cubicBezTo>
                    <a:pt x="82" y="398"/>
                    <a:pt x="82" y="398"/>
                    <a:pt x="82" y="398"/>
                  </a:cubicBezTo>
                  <a:cubicBezTo>
                    <a:pt x="64" y="393"/>
                    <a:pt x="45" y="385"/>
                    <a:pt x="38" y="381"/>
                  </a:cubicBezTo>
                  <a:cubicBezTo>
                    <a:pt x="38" y="369"/>
                    <a:pt x="44" y="325"/>
                    <a:pt x="102" y="255"/>
                  </a:cubicBezTo>
                  <a:cubicBezTo>
                    <a:pt x="106" y="250"/>
                    <a:pt x="106" y="250"/>
                    <a:pt x="106" y="250"/>
                  </a:cubicBezTo>
                  <a:cubicBezTo>
                    <a:pt x="105" y="244"/>
                    <a:pt x="105" y="244"/>
                    <a:pt x="105" y="244"/>
                  </a:cubicBezTo>
                  <a:cubicBezTo>
                    <a:pt x="105" y="237"/>
                    <a:pt x="92" y="92"/>
                    <a:pt x="218" y="31"/>
                  </a:cubicBezTo>
                  <a:cubicBezTo>
                    <a:pt x="224" y="28"/>
                    <a:pt x="227" y="21"/>
                    <a:pt x="225" y="15"/>
                  </a:cubicBezTo>
                  <a:cubicBezTo>
                    <a:pt x="222" y="9"/>
                    <a:pt x="222" y="9"/>
                    <a:pt x="222" y="9"/>
                  </a:cubicBezTo>
                  <a:cubicBezTo>
                    <a:pt x="220" y="3"/>
                    <a:pt x="213" y="0"/>
                    <a:pt x="207" y="3"/>
                  </a:cubicBezTo>
                  <a:cubicBezTo>
                    <a:pt x="147" y="31"/>
                    <a:pt x="105" y="81"/>
                    <a:pt x="86" y="148"/>
                  </a:cubicBezTo>
                  <a:cubicBezTo>
                    <a:pt x="74" y="189"/>
                    <a:pt x="74" y="226"/>
                    <a:pt x="75" y="240"/>
                  </a:cubicBezTo>
                  <a:cubicBezTo>
                    <a:pt x="0" y="333"/>
                    <a:pt x="7" y="385"/>
                    <a:pt x="8" y="390"/>
                  </a:cubicBezTo>
                  <a:cubicBezTo>
                    <a:pt x="8" y="391"/>
                    <a:pt x="8" y="391"/>
                    <a:pt x="8" y="391"/>
                  </a:cubicBezTo>
                  <a:cubicBezTo>
                    <a:pt x="8" y="393"/>
                    <a:pt x="8" y="393"/>
                    <a:pt x="8" y="393"/>
                  </a:cubicBezTo>
                  <a:cubicBezTo>
                    <a:pt x="10" y="397"/>
                    <a:pt x="14" y="409"/>
                    <a:pt x="63" y="424"/>
                  </a:cubicBezTo>
                  <a:cubicBezTo>
                    <a:pt x="63" y="500"/>
                    <a:pt x="63" y="500"/>
                    <a:pt x="63" y="500"/>
                  </a:cubicBezTo>
                  <a:cubicBezTo>
                    <a:pt x="65" y="539"/>
                    <a:pt x="104" y="569"/>
                    <a:pt x="179" y="588"/>
                  </a:cubicBezTo>
                  <a:cubicBezTo>
                    <a:pt x="213" y="597"/>
                    <a:pt x="215" y="611"/>
                    <a:pt x="215" y="612"/>
                  </a:cubicBezTo>
                  <a:cubicBezTo>
                    <a:pt x="215" y="614"/>
                    <a:pt x="215" y="614"/>
                    <a:pt x="215" y="614"/>
                  </a:cubicBezTo>
                  <a:cubicBezTo>
                    <a:pt x="215" y="710"/>
                    <a:pt x="215" y="710"/>
                    <a:pt x="215" y="710"/>
                  </a:cubicBezTo>
                  <a:cubicBezTo>
                    <a:pt x="215" y="717"/>
                    <a:pt x="220" y="722"/>
                    <a:pt x="227" y="722"/>
                  </a:cubicBezTo>
                  <a:lnTo>
                    <a:pt x="233" y="72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8" name="Freeform 31">
              <a:extLst>
                <a:ext uri="{FF2B5EF4-FFF2-40B4-BE49-F238E27FC236}">
                  <a16:creationId xmlns="" xmlns:a16="http://schemas.microsoft.com/office/drawing/2014/main" id="{7BE8A9FD-4671-488D-B641-FE6B2B0C6630}"/>
                </a:ext>
              </a:extLst>
            </p:cNvPr>
            <p:cNvSpPr>
              <a:spLocks/>
            </p:cNvSpPr>
            <p:nvPr/>
          </p:nvSpPr>
          <p:spPr bwMode="auto">
            <a:xfrm>
              <a:off x="6029325" y="2752726"/>
              <a:ext cx="169863" cy="495300"/>
            </a:xfrm>
            <a:custGeom>
              <a:avLst/>
              <a:gdLst>
                <a:gd name="T0" fmla="*/ 21 w 162"/>
                <a:gd name="T1" fmla="*/ 470 h 470"/>
                <a:gd name="T2" fmla="*/ 33 w 162"/>
                <a:gd name="T3" fmla="*/ 458 h 470"/>
                <a:gd name="T4" fmla="*/ 33 w 162"/>
                <a:gd name="T5" fmla="*/ 361 h 470"/>
                <a:gd name="T6" fmla="*/ 108 w 162"/>
                <a:gd name="T7" fmla="*/ 168 h 470"/>
                <a:gd name="T8" fmla="*/ 162 w 162"/>
                <a:gd name="T9" fmla="*/ 13 h 470"/>
                <a:gd name="T10" fmla="*/ 151 w 162"/>
                <a:gd name="T11" fmla="*/ 1 h 470"/>
                <a:gd name="T12" fmla="*/ 144 w 162"/>
                <a:gd name="T13" fmla="*/ 0 h 470"/>
                <a:gd name="T14" fmla="*/ 131 w 162"/>
                <a:gd name="T15" fmla="*/ 12 h 470"/>
                <a:gd name="T16" fmla="*/ 84 w 162"/>
                <a:gd name="T17" fmla="*/ 149 h 470"/>
                <a:gd name="T18" fmla="*/ 3 w 162"/>
                <a:gd name="T19" fmla="*/ 362 h 470"/>
                <a:gd name="T20" fmla="*/ 3 w 162"/>
                <a:gd name="T21" fmla="*/ 458 h 470"/>
                <a:gd name="T22" fmla="*/ 15 w 162"/>
                <a:gd name="T23" fmla="*/ 470 h 470"/>
                <a:gd name="T24" fmla="*/ 21 w 162"/>
                <a:gd name="T25" fmla="*/ 470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62" h="470">
                  <a:moveTo>
                    <a:pt x="21" y="470"/>
                  </a:moveTo>
                  <a:cubicBezTo>
                    <a:pt x="28" y="470"/>
                    <a:pt x="33" y="465"/>
                    <a:pt x="33" y="458"/>
                  </a:cubicBezTo>
                  <a:cubicBezTo>
                    <a:pt x="33" y="361"/>
                    <a:pt x="33" y="361"/>
                    <a:pt x="33" y="361"/>
                  </a:cubicBezTo>
                  <a:cubicBezTo>
                    <a:pt x="33" y="360"/>
                    <a:pt x="29" y="262"/>
                    <a:pt x="108" y="168"/>
                  </a:cubicBezTo>
                  <a:cubicBezTo>
                    <a:pt x="137" y="133"/>
                    <a:pt x="157" y="75"/>
                    <a:pt x="162" y="13"/>
                  </a:cubicBezTo>
                  <a:cubicBezTo>
                    <a:pt x="162" y="7"/>
                    <a:pt x="157" y="1"/>
                    <a:pt x="151" y="1"/>
                  </a:cubicBezTo>
                  <a:cubicBezTo>
                    <a:pt x="144" y="0"/>
                    <a:pt x="144" y="0"/>
                    <a:pt x="144" y="0"/>
                  </a:cubicBezTo>
                  <a:cubicBezTo>
                    <a:pt x="138" y="0"/>
                    <a:pt x="132" y="5"/>
                    <a:pt x="131" y="12"/>
                  </a:cubicBezTo>
                  <a:cubicBezTo>
                    <a:pt x="127" y="67"/>
                    <a:pt x="110" y="119"/>
                    <a:pt x="84" y="149"/>
                  </a:cubicBezTo>
                  <a:cubicBezTo>
                    <a:pt x="0" y="249"/>
                    <a:pt x="3" y="353"/>
                    <a:pt x="3" y="362"/>
                  </a:cubicBezTo>
                  <a:cubicBezTo>
                    <a:pt x="3" y="458"/>
                    <a:pt x="3" y="458"/>
                    <a:pt x="3" y="458"/>
                  </a:cubicBezTo>
                  <a:cubicBezTo>
                    <a:pt x="3" y="465"/>
                    <a:pt x="8" y="470"/>
                    <a:pt x="15" y="470"/>
                  </a:cubicBezTo>
                  <a:lnTo>
                    <a:pt x="21" y="47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9" name="Freeform 32">
              <a:extLst>
                <a:ext uri="{FF2B5EF4-FFF2-40B4-BE49-F238E27FC236}">
                  <a16:creationId xmlns="" xmlns:a16="http://schemas.microsoft.com/office/drawing/2014/main" id="{8CEB66CD-0FF1-46B3-B158-FECC75C2DAF9}"/>
                </a:ext>
              </a:extLst>
            </p:cNvPr>
            <p:cNvSpPr>
              <a:spLocks/>
            </p:cNvSpPr>
            <p:nvPr/>
          </p:nvSpPr>
          <p:spPr bwMode="auto">
            <a:xfrm>
              <a:off x="5851525" y="2489201"/>
              <a:ext cx="325437" cy="406401"/>
            </a:xfrm>
            <a:custGeom>
              <a:avLst/>
              <a:gdLst>
                <a:gd name="T0" fmla="*/ 155 w 309"/>
                <a:gd name="T1" fmla="*/ 386 h 386"/>
                <a:gd name="T2" fmla="*/ 189 w 309"/>
                <a:gd name="T3" fmla="*/ 363 h 386"/>
                <a:gd name="T4" fmla="*/ 208 w 309"/>
                <a:gd name="T5" fmla="*/ 363 h 386"/>
                <a:gd name="T6" fmla="*/ 232 w 309"/>
                <a:gd name="T7" fmla="*/ 353 h 386"/>
                <a:gd name="T8" fmla="*/ 242 w 309"/>
                <a:gd name="T9" fmla="*/ 329 h 386"/>
                <a:gd name="T10" fmla="*/ 242 w 309"/>
                <a:gd name="T11" fmla="*/ 308 h 386"/>
                <a:gd name="T12" fmla="*/ 212 w 309"/>
                <a:gd name="T13" fmla="*/ 308 h 386"/>
                <a:gd name="T14" fmla="*/ 212 w 309"/>
                <a:gd name="T15" fmla="*/ 329 h 386"/>
                <a:gd name="T16" fmla="*/ 210 w 309"/>
                <a:gd name="T17" fmla="*/ 332 h 386"/>
                <a:gd name="T18" fmla="*/ 208 w 309"/>
                <a:gd name="T19" fmla="*/ 333 h 386"/>
                <a:gd name="T20" fmla="*/ 162 w 309"/>
                <a:gd name="T21" fmla="*/ 333 h 386"/>
                <a:gd name="T22" fmla="*/ 162 w 309"/>
                <a:gd name="T23" fmla="*/ 348 h 386"/>
                <a:gd name="T24" fmla="*/ 155 w 309"/>
                <a:gd name="T25" fmla="*/ 356 h 386"/>
                <a:gd name="T26" fmla="*/ 147 w 309"/>
                <a:gd name="T27" fmla="*/ 348 h 386"/>
                <a:gd name="T28" fmla="*/ 147 w 309"/>
                <a:gd name="T29" fmla="*/ 333 h 386"/>
                <a:gd name="T30" fmla="*/ 101 w 309"/>
                <a:gd name="T31" fmla="*/ 333 h 386"/>
                <a:gd name="T32" fmla="*/ 98 w 309"/>
                <a:gd name="T33" fmla="*/ 329 h 386"/>
                <a:gd name="T34" fmla="*/ 98 w 309"/>
                <a:gd name="T35" fmla="*/ 266 h 386"/>
                <a:gd name="T36" fmla="*/ 90 w 309"/>
                <a:gd name="T37" fmla="*/ 262 h 386"/>
                <a:gd name="T38" fmla="*/ 30 w 309"/>
                <a:gd name="T39" fmla="*/ 155 h 386"/>
                <a:gd name="T40" fmla="*/ 155 w 309"/>
                <a:gd name="T41" fmla="*/ 31 h 386"/>
                <a:gd name="T42" fmla="*/ 279 w 309"/>
                <a:gd name="T43" fmla="*/ 155 h 386"/>
                <a:gd name="T44" fmla="*/ 222 w 309"/>
                <a:gd name="T45" fmla="*/ 260 h 386"/>
                <a:gd name="T46" fmla="*/ 174 w 309"/>
                <a:gd name="T47" fmla="*/ 259 h 386"/>
                <a:gd name="T48" fmla="*/ 170 w 309"/>
                <a:gd name="T49" fmla="*/ 255 h 386"/>
                <a:gd name="T50" fmla="*/ 170 w 309"/>
                <a:gd name="T51" fmla="*/ 188 h 386"/>
                <a:gd name="T52" fmla="*/ 139 w 309"/>
                <a:gd name="T53" fmla="*/ 188 h 386"/>
                <a:gd name="T54" fmla="*/ 139 w 309"/>
                <a:gd name="T55" fmla="*/ 255 h 386"/>
                <a:gd name="T56" fmla="*/ 174 w 309"/>
                <a:gd name="T57" fmla="*/ 290 h 386"/>
                <a:gd name="T58" fmla="*/ 231 w 309"/>
                <a:gd name="T59" fmla="*/ 290 h 386"/>
                <a:gd name="T60" fmla="*/ 235 w 309"/>
                <a:gd name="T61" fmla="*/ 288 h 386"/>
                <a:gd name="T62" fmla="*/ 309 w 309"/>
                <a:gd name="T63" fmla="*/ 155 h 386"/>
                <a:gd name="T64" fmla="*/ 155 w 309"/>
                <a:gd name="T65" fmla="*/ 0 h 386"/>
                <a:gd name="T66" fmla="*/ 0 w 309"/>
                <a:gd name="T67" fmla="*/ 155 h 386"/>
                <a:gd name="T68" fmla="*/ 67 w 309"/>
                <a:gd name="T69" fmla="*/ 283 h 386"/>
                <a:gd name="T70" fmla="*/ 67 w 309"/>
                <a:gd name="T71" fmla="*/ 329 h 386"/>
                <a:gd name="T72" fmla="*/ 101 w 309"/>
                <a:gd name="T73" fmla="*/ 363 h 386"/>
                <a:gd name="T74" fmla="*/ 120 w 309"/>
                <a:gd name="T75" fmla="*/ 363 h 386"/>
                <a:gd name="T76" fmla="*/ 155 w 309"/>
                <a:gd name="T77" fmla="*/ 386 h 3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09" h="386">
                  <a:moveTo>
                    <a:pt x="155" y="386"/>
                  </a:moveTo>
                  <a:cubicBezTo>
                    <a:pt x="170" y="386"/>
                    <a:pt x="184" y="377"/>
                    <a:pt x="189" y="363"/>
                  </a:cubicBezTo>
                  <a:cubicBezTo>
                    <a:pt x="208" y="363"/>
                    <a:pt x="208" y="363"/>
                    <a:pt x="208" y="363"/>
                  </a:cubicBezTo>
                  <a:cubicBezTo>
                    <a:pt x="217" y="363"/>
                    <a:pt x="226" y="360"/>
                    <a:pt x="232" y="353"/>
                  </a:cubicBezTo>
                  <a:cubicBezTo>
                    <a:pt x="238" y="347"/>
                    <a:pt x="242" y="338"/>
                    <a:pt x="242" y="329"/>
                  </a:cubicBezTo>
                  <a:cubicBezTo>
                    <a:pt x="242" y="308"/>
                    <a:pt x="242" y="308"/>
                    <a:pt x="242" y="308"/>
                  </a:cubicBezTo>
                  <a:cubicBezTo>
                    <a:pt x="212" y="308"/>
                    <a:pt x="212" y="308"/>
                    <a:pt x="212" y="308"/>
                  </a:cubicBezTo>
                  <a:cubicBezTo>
                    <a:pt x="212" y="329"/>
                    <a:pt x="212" y="329"/>
                    <a:pt x="212" y="329"/>
                  </a:cubicBezTo>
                  <a:cubicBezTo>
                    <a:pt x="212" y="330"/>
                    <a:pt x="211" y="331"/>
                    <a:pt x="210" y="332"/>
                  </a:cubicBezTo>
                  <a:cubicBezTo>
                    <a:pt x="210" y="332"/>
                    <a:pt x="209" y="333"/>
                    <a:pt x="208" y="333"/>
                  </a:cubicBezTo>
                  <a:cubicBezTo>
                    <a:pt x="162" y="333"/>
                    <a:pt x="162" y="333"/>
                    <a:pt x="162" y="333"/>
                  </a:cubicBezTo>
                  <a:cubicBezTo>
                    <a:pt x="162" y="348"/>
                    <a:pt x="162" y="348"/>
                    <a:pt x="162" y="348"/>
                  </a:cubicBezTo>
                  <a:cubicBezTo>
                    <a:pt x="162" y="352"/>
                    <a:pt x="159" y="356"/>
                    <a:pt x="155" y="356"/>
                  </a:cubicBezTo>
                  <a:cubicBezTo>
                    <a:pt x="150" y="356"/>
                    <a:pt x="147" y="352"/>
                    <a:pt x="147" y="348"/>
                  </a:cubicBezTo>
                  <a:cubicBezTo>
                    <a:pt x="147" y="333"/>
                    <a:pt x="147" y="333"/>
                    <a:pt x="147" y="333"/>
                  </a:cubicBezTo>
                  <a:cubicBezTo>
                    <a:pt x="101" y="333"/>
                    <a:pt x="101" y="333"/>
                    <a:pt x="101" y="333"/>
                  </a:cubicBezTo>
                  <a:cubicBezTo>
                    <a:pt x="99" y="333"/>
                    <a:pt x="98" y="331"/>
                    <a:pt x="98" y="329"/>
                  </a:cubicBezTo>
                  <a:cubicBezTo>
                    <a:pt x="98" y="266"/>
                    <a:pt x="98" y="266"/>
                    <a:pt x="98" y="266"/>
                  </a:cubicBezTo>
                  <a:cubicBezTo>
                    <a:pt x="90" y="262"/>
                    <a:pt x="90" y="262"/>
                    <a:pt x="90" y="262"/>
                  </a:cubicBezTo>
                  <a:cubicBezTo>
                    <a:pt x="53" y="239"/>
                    <a:pt x="30" y="199"/>
                    <a:pt x="30" y="155"/>
                  </a:cubicBezTo>
                  <a:cubicBezTo>
                    <a:pt x="30" y="87"/>
                    <a:pt x="86" y="31"/>
                    <a:pt x="155" y="31"/>
                  </a:cubicBezTo>
                  <a:cubicBezTo>
                    <a:pt x="223" y="31"/>
                    <a:pt x="279" y="87"/>
                    <a:pt x="279" y="155"/>
                  </a:cubicBezTo>
                  <a:cubicBezTo>
                    <a:pt x="279" y="198"/>
                    <a:pt x="258" y="236"/>
                    <a:pt x="222" y="260"/>
                  </a:cubicBezTo>
                  <a:cubicBezTo>
                    <a:pt x="174" y="259"/>
                    <a:pt x="174" y="259"/>
                    <a:pt x="174" y="259"/>
                  </a:cubicBezTo>
                  <a:cubicBezTo>
                    <a:pt x="172" y="259"/>
                    <a:pt x="170" y="258"/>
                    <a:pt x="170" y="255"/>
                  </a:cubicBezTo>
                  <a:cubicBezTo>
                    <a:pt x="170" y="188"/>
                    <a:pt x="170" y="188"/>
                    <a:pt x="170" y="188"/>
                  </a:cubicBezTo>
                  <a:cubicBezTo>
                    <a:pt x="139" y="188"/>
                    <a:pt x="139" y="188"/>
                    <a:pt x="139" y="188"/>
                  </a:cubicBezTo>
                  <a:cubicBezTo>
                    <a:pt x="139" y="255"/>
                    <a:pt x="139" y="255"/>
                    <a:pt x="139" y="255"/>
                  </a:cubicBezTo>
                  <a:cubicBezTo>
                    <a:pt x="139" y="274"/>
                    <a:pt x="155" y="290"/>
                    <a:pt x="174" y="290"/>
                  </a:cubicBezTo>
                  <a:cubicBezTo>
                    <a:pt x="231" y="290"/>
                    <a:pt x="231" y="290"/>
                    <a:pt x="231" y="290"/>
                  </a:cubicBezTo>
                  <a:cubicBezTo>
                    <a:pt x="235" y="288"/>
                    <a:pt x="235" y="288"/>
                    <a:pt x="235" y="288"/>
                  </a:cubicBezTo>
                  <a:cubicBezTo>
                    <a:pt x="281" y="259"/>
                    <a:pt x="309" y="210"/>
                    <a:pt x="309" y="155"/>
                  </a:cubicBezTo>
                  <a:cubicBezTo>
                    <a:pt x="309" y="70"/>
                    <a:pt x="240" y="0"/>
                    <a:pt x="155" y="0"/>
                  </a:cubicBezTo>
                  <a:cubicBezTo>
                    <a:pt x="69" y="0"/>
                    <a:pt x="0" y="70"/>
                    <a:pt x="0" y="155"/>
                  </a:cubicBezTo>
                  <a:cubicBezTo>
                    <a:pt x="0" y="207"/>
                    <a:pt x="25" y="254"/>
                    <a:pt x="67" y="283"/>
                  </a:cubicBezTo>
                  <a:cubicBezTo>
                    <a:pt x="67" y="329"/>
                    <a:pt x="67" y="329"/>
                    <a:pt x="67" y="329"/>
                  </a:cubicBezTo>
                  <a:cubicBezTo>
                    <a:pt x="67" y="348"/>
                    <a:pt x="83" y="363"/>
                    <a:pt x="101" y="363"/>
                  </a:cubicBezTo>
                  <a:cubicBezTo>
                    <a:pt x="120" y="363"/>
                    <a:pt x="120" y="363"/>
                    <a:pt x="120" y="363"/>
                  </a:cubicBezTo>
                  <a:cubicBezTo>
                    <a:pt x="126" y="377"/>
                    <a:pt x="139" y="386"/>
                    <a:pt x="155" y="38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0" name="Freeform 33">
              <a:extLst>
                <a:ext uri="{FF2B5EF4-FFF2-40B4-BE49-F238E27FC236}">
                  <a16:creationId xmlns="" xmlns:a16="http://schemas.microsoft.com/office/drawing/2014/main" id="{96687C17-9C18-4E23-B758-2CA8B7405932}"/>
                </a:ext>
              </a:extLst>
            </p:cNvPr>
            <p:cNvSpPr>
              <a:spLocks noEditPoints="1"/>
            </p:cNvSpPr>
            <p:nvPr/>
          </p:nvSpPr>
          <p:spPr bwMode="auto">
            <a:xfrm>
              <a:off x="5956300" y="2597151"/>
              <a:ext cx="114300" cy="114300"/>
            </a:xfrm>
            <a:custGeom>
              <a:avLst/>
              <a:gdLst>
                <a:gd name="T0" fmla="*/ 55 w 109"/>
                <a:gd name="T1" fmla="*/ 108 h 108"/>
                <a:gd name="T2" fmla="*/ 109 w 109"/>
                <a:gd name="T3" fmla="*/ 54 h 108"/>
                <a:gd name="T4" fmla="*/ 55 w 109"/>
                <a:gd name="T5" fmla="*/ 0 h 108"/>
                <a:gd name="T6" fmla="*/ 0 w 109"/>
                <a:gd name="T7" fmla="*/ 54 h 108"/>
                <a:gd name="T8" fmla="*/ 55 w 109"/>
                <a:gd name="T9" fmla="*/ 108 h 108"/>
                <a:gd name="T10" fmla="*/ 55 w 109"/>
                <a:gd name="T11" fmla="*/ 30 h 108"/>
                <a:gd name="T12" fmla="*/ 78 w 109"/>
                <a:gd name="T13" fmla="*/ 54 h 108"/>
                <a:gd name="T14" fmla="*/ 55 w 109"/>
                <a:gd name="T15" fmla="*/ 78 h 108"/>
                <a:gd name="T16" fmla="*/ 31 w 109"/>
                <a:gd name="T17" fmla="*/ 54 h 108"/>
                <a:gd name="T18" fmla="*/ 55 w 109"/>
                <a:gd name="T19" fmla="*/ 30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9" h="108">
                  <a:moveTo>
                    <a:pt x="55" y="108"/>
                  </a:moveTo>
                  <a:cubicBezTo>
                    <a:pt x="84" y="108"/>
                    <a:pt x="109" y="84"/>
                    <a:pt x="109" y="54"/>
                  </a:cubicBezTo>
                  <a:cubicBezTo>
                    <a:pt x="109" y="24"/>
                    <a:pt x="84" y="0"/>
                    <a:pt x="55" y="0"/>
                  </a:cubicBezTo>
                  <a:cubicBezTo>
                    <a:pt x="25" y="0"/>
                    <a:pt x="0" y="24"/>
                    <a:pt x="0" y="54"/>
                  </a:cubicBezTo>
                  <a:cubicBezTo>
                    <a:pt x="0" y="84"/>
                    <a:pt x="25" y="108"/>
                    <a:pt x="55" y="108"/>
                  </a:cubicBezTo>
                  <a:close/>
                  <a:moveTo>
                    <a:pt x="55" y="30"/>
                  </a:moveTo>
                  <a:cubicBezTo>
                    <a:pt x="68" y="30"/>
                    <a:pt x="78" y="41"/>
                    <a:pt x="78" y="54"/>
                  </a:cubicBezTo>
                  <a:cubicBezTo>
                    <a:pt x="78" y="67"/>
                    <a:pt x="68" y="78"/>
                    <a:pt x="55" y="78"/>
                  </a:cubicBezTo>
                  <a:cubicBezTo>
                    <a:pt x="41" y="78"/>
                    <a:pt x="31" y="67"/>
                    <a:pt x="31" y="54"/>
                  </a:cubicBezTo>
                  <a:cubicBezTo>
                    <a:pt x="31" y="41"/>
                    <a:pt x="41" y="30"/>
                    <a:pt x="55"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1" name="Rectangle 34">
              <a:extLst>
                <a:ext uri="{FF2B5EF4-FFF2-40B4-BE49-F238E27FC236}">
                  <a16:creationId xmlns="" xmlns:a16="http://schemas.microsoft.com/office/drawing/2014/main" id="{3F44F616-1C55-452C-BEDE-26CC2B339E55}"/>
                </a:ext>
              </a:extLst>
            </p:cNvPr>
            <p:cNvSpPr>
              <a:spLocks noChangeArrowheads="1"/>
            </p:cNvSpPr>
            <p:nvPr/>
          </p:nvSpPr>
          <p:spPr bwMode="auto">
            <a:xfrm>
              <a:off x="5997575" y="2422526"/>
              <a:ext cx="33338" cy="476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2" name="Freeform 35">
              <a:extLst>
                <a:ext uri="{FF2B5EF4-FFF2-40B4-BE49-F238E27FC236}">
                  <a16:creationId xmlns="" xmlns:a16="http://schemas.microsoft.com/office/drawing/2014/main" id="{940C3D88-453C-4F4A-BF83-021496A014CC}"/>
                </a:ext>
              </a:extLst>
            </p:cNvPr>
            <p:cNvSpPr>
              <a:spLocks/>
            </p:cNvSpPr>
            <p:nvPr/>
          </p:nvSpPr>
          <p:spPr bwMode="auto">
            <a:xfrm>
              <a:off x="6132513" y="2479676"/>
              <a:ext cx="57150" cy="55563"/>
            </a:xfrm>
            <a:custGeom>
              <a:avLst/>
              <a:gdLst>
                <a:gd name="T0" fmla="*/ 14 w 36"/>
                <a:gd name="T1" fmla="*/ 35 h 35"/>
                <a:gd name="T2" fmla="*/ 36 w 36"/>
                <a:gd name="T3" fmla="*/ 14 h 35"/>
                <a:gd name="T4" fmla="*/ 21 w 36"/>
                <a:gd name="T5" fmla="*/ 0 h 35"/>
                <a:gd name="T6" fmla="*/ 0 w 36"/>
                <a:gd name="T7" fmla="*/ 21 h 35"/>
                <a:gd name="T8" fmla="*/ 14 w 36"/>
                <a:gd name="T9" fmla="*/ 35 h 35"/>
              </a:gdLst>
              <a:ahLst/>
              <a:cxnLst>
                <a:cxn ang="0">
                  <a:pos x="T0" y="T1"/>
                </a:cxn>
                <a:cxn ang="0">
                  <a:pos x="T2" y="T3"/>
                </a:cxn>
                <a:cxn ang="0">
                  <a:pos x="T4" y="T5"/>
                </a:cxn>
                <a:cxn ang="0">
                  <a:pos x="T6" y="T7"/>
                </a:cxn>
                <a:cxn ang="0">
                  <a:pos x="T8" y="T9"/>
                </a:cxn>
              </a:cxnLst>
              <a:rect l="0" t="0" r="r" b="b"/>
              <a:pathLst>
                <a:path w="36" h="35">
                  <a:moveTo>
                    <a:pt x="14" y="35"/>
                  </a:moveTo>
                  <a:lnTo>
                    <a:pt x="36" y="14"/>
                  </a:lnTo>
                  <a:lnTo>
                    <a:pt x="21" y="0"/>
                  </a:lnTo>
                  <a:lnTo>
                    <a:pt x="0" y="21"/>
                  </a:lnTo>
                  <a:lnTo>
                    <a:pt x="14"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3" name="Rectangle 36">
              <a:extLst>
                <a:ext uri="{FF2B5EF4-FFF2-40B4-BE49-F238E27FC236}">
                  <a16:creationId xmlns="" xmlns:a16="http://schemas.microsoft.com/office/drawing/2014/main" id="{29C2284D-4465-46E1-9755-76AE9349F2AD}"/>
                </a:ext>
              </a:extLst>
            </p:cNvPr>
            <p:cNvSpPr>
              <a:spLocks noChangeArrowheads="1"/>
            </p:cNvSpPr>
            <p:nvPr/>
          </p:nvSpPr>
          <p:spPr bwMode="auto">
            <a:xfrm>
              <a:off x="6196013" y="2638426"/>
              <a:ext cx="49213" cy="317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4" name="Rectangle 37">
              <a:extLst>
                <a:ext uri="{FF2B5EF4-FFF2-40B4-BE49-F238E27FC236}">
                  <a16:creationId xmlns="" xmlns:a16="http://schemas.microsoft.com/office/drawing/2014/main" id="{17AAAA8E-84E6-4B25-ABD1-055411EBC24E}"/>
                </a:ext>
              </a:extLst>
            </p:cNvPr>
            <p:cNvSpPr>
              <a:spLocks noChangeArrowheads="1"/>
            </p:cNvSpPr>
            <p:nvPr/>
          </p:nvSpPr>
          <p:spPr bwMode="auto">
            <a:xfrm>
              <a:off x="5783263" y="2638426"/>
              <a:ext cx="47625" cy="317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5" name="Freeform 38">
              <a:extLst>
                <a:ext uri="{FF2B5EF4-FFF2-40B4-BE49-F238E27FC236}">
                  <a16:creationId xmlns="" xmlns:a16="http://schemas.microsoft.com/office/drawing/2014/main" id="{C252935C-CBE3-43FD-9D0D-5BD2C0FECF69}"/>
                </a:ext>
              </a:extLst>
            </p:cNvPr>
            <p:cNvSpPr>
              <a:spLocks/>
            </p:cNvSpPr>
            <p:nvPr/>
          </p:nvSpPr>
          <p:spPr bwMode="auto">
            <a:xfrm>
              <a:off x="5840413" y="2479676"/>
              <a:ext cx="55563" cy="55563"/>
            </a:xfrm>
            <a:custGeom>
              <a:avLst/>
              <a:gdLst>
                <a:gd name="T0" fmla="*/ 21 w 35"/>
                <a:gd name="T1" fmla="*/ 35 h 35"/>
                <a:gd name="T2" fmla="*/ 35 w 35"/>
                <a:gd name="T3" fmla="*/ 21 h 35"/>
                <a:gd name="T4" fmla="*/ 14 w 35"/>
                <a:gd name="T5" fmla="*/ 0 h 35"/>
                <a:gd name="T6" fmla="*/ 0 w 35"/>
                <a:gd name="T7" fmla="*/ 14 h 35"/>
                <a:gd name="T8" fmla="*/ 21 w 35"/>
                <a:gd name="T9" fmla="*/ 35 h 35"/>
              </a:gdLst>
              <a:ahLst/>
              <a:cxnLst>
                <a:cxn ang="0">
                  <a:pos x="T0" y="T1"/>
                </a:cxn>
                <a:cxn ang="0">
                  <a:pos x="T2" y="T3"/>
                </a:cxn>
                <a:cxn ang="0">
                  <a:pos x="T4" y="T5"/>
                </a:cxn>
                <a:cxn ang="0">
                  <a:pos x="T6" y="T7"/>
                </a:cxn>
                <a:cxn ang="0">
                  <a:pos x="T8" y="T9"/>
                </a:cxn>
              </a:cxnLst>
              <a:rect l="0" t="0" r="r" b="b"/>
              <a:pathLst>
                <a:path w="35" h="35">
                  <a:moveTo>
                    <a:pt x="21" y="35"/>
                  </a:moveTo>
                  <a:lnTo>
                    <a:pt x="35" y="21"/>
                  </a:lnTo>
                  <a:lnTo>
                    <a:pt x="14" y="0"/>
                  </a:lnTo>
                  <a:lnTo>
                    <a:pt x="0" y="14"/>
                  </a:lnTo>
                  <a:lnTo>
                    <a:pt x="21"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6" name="Freeform 39">
              <a:extLst>
                <a:ext uri="{FF2B5EF4-FFF2-40B4-BE49-F238E27FC236}">
                  <a16:creationId xmlns="" xmlns:a16="http://schemas.microsoft.com/office/drawing/2014/main" id="{CF1776D5-62E0-4932-832C-F363EE0EDF87}"/>
                </a:ext>
              </a:extLst>
            </p:cNvPr>
            <p:cNvSpPr>
              <a:spLocks/>
            </p:cNvSpPr>
            <p:nvPr/>
          </p:nvSpPr>
          <p:spPr bwMode="auto">
            <a:xfrm>
              <a:off x="5913438" y="2433638"/>
              <a:ext cx="47625" cy="55563"/>
            </a:xfrm>
            <a:custGeom>
              <a:avLst/>
              <a:gdLst>
                <a:gd name="T0" fmla="*/ 11 w 30"/>
                <a:gd name="T1" fmla="*/ 35 h 35"/>
                <a:gd name="T2" fmla="*/ 30 w 30"/>
                <a:gd name="T3" fmla="*/ 28 h 35"/>
                <a:gd name="T4" fmla="*/ 19 w 30"/>
                <a:gd name="T5" fmla="*/ 0 h 35"/>
                <a:gd name="T6" fmla="*/ 0 w 30"/>
                <a:gd name="T7" fmla="*/ 7 h 35"/>
                <a:gd name="T8" fmla="*/ 11 w 30"/>
                <a:gd name="T9" fmla="*/ 35 h 35"/>
              </a:gdLst>
              <a:ahLst/>
              <a:cxnLst>
                <a:cxn ang="0">
                  <a:pos x="T0" y="T1"/>
                </a:cxn>
                <a:cxn ang="0">
                  <a:pos x="T2" y="T3"/>
                </a:cxn>
                <a:cxn ang="0">
                  <a:pos x="T4" y="T5"/>
                </a:cxn>
                <a:cxn ang="0">
                  <a:pos x="T6" y="T7"/>
                </a:cxn>
                <a:cxn ang="0">
                  <a:pos x="T8" y="T9"/>
                </a:cxn>
              </a:cxnLst>
              <a:rect l="0" t="0" r="r" b="b"/>
              <a:pathLst>
                <a:path w="30" h="35">
                  <a:moveTo>
                    <a:pt x="11" y="35"/>
                  </a:moveTo>
                  <a:lnTo>
                    <a:pt x="30" y="28"/>
                  </a:lnTo>
                  <a:lnTo>
                    <a:pt x="19" y="0"/>
                  </a:lnTo>
                  <a:lnTo>
                    <a:pt x="0" y="7"/>
                  </a:lnTo>
                  <a:lnTo>
                    <a:pt x="11"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7" name="Freeform 40">
              <a:extLst>
                <a:ext uri="{FF2B5EF4-FFF2-40B4-BE49-F238E27FC236}">
                  <a16:creationId xmlns="" xmlns:a16="http://schemas.microsoft.com/office/drawing/2014/main" id="{3EC83220-C646-451D-9DD9-F19A266D94EB}"/>
                </a:ext>
              </a:extLst>
            </p:cNvPr>
            <p:cNvSpPr>
              <a:spLocks/>
            </p:cNvSpPr>
            <p:nvPr/>
          </p:nvSpPr>
          <p:spPr bwMode="auto">
            <a:xfrm>
              <a:off x="6070600" y="2435226"/>
              <a:ext cx="49213" cy="57150"/>
            </a:xfrm>
            <a:custGeom>
              <a:avLst/>
              <a:gdLst>
                <a:gd name="T0" fmla="*/ 19 w 31"/>
                <a:gd name="T1" fmla="*/ 36 h 36"/>
                <a:gd name="T2" fmla="*/ 31 w 31"/>
                <a:gd name="T3" fmla="*/ 8 h 36"/>
                <a:gd name="T4" fmla="*/ 12 w 31"/>
                <a:gd name="T5" fmla="*/ 0 h 36"/>
                <a:gd name="T6" fmla="*/ 0 w 31"/>
                <a:gd name="T7" fmla="*/ 28 h 36"/>
                <a:gd name="T8" fmla="*/ 19 w 31"/>
                <a:gd name="T9" fmla="*/ 36 h 36"/>
              </a:gdLst>
              <a:ahLst/>
              <a:cxnLst>
                <a:cxn ang="0">
                  <a:pos x="T0" y="T1"/>
                </a:cxn>
                <a:cxn ang="0">
                  <a:pos x="T2" y="T3"/>
                </a:cxn>
                <a:cxn ang="0">
                  <a:pos x="T4" y="T5"/>
                </a:cxn>
                <a:cxn ang="0">
                  <a:pos x="T6" y="T7"/>
                </a:cxn>
                <a:cxn ang="0">
                  <a:pos x="T8" y="T9"/>
                </a:cxn>
              </a:cxnLst>
              <a:rect l="0" t="0" r="r" b="b"/>
              <a:pathLst>
                <a:path w="31" h="36">
                  <a:moveTo>
                    <a:pt x="19" y="36"/>
                  </a:moveTo>
                  <a:lnTo>
                    <a:pt x="31" y="8"/>
                  </a:lnTo>
                  <a:lnTo>
                    <a:pt x="12" y="0"/>
                  </a:lnTo>
                  <a:lnTo>
                    <a:pt x="0" y="28"/>
                  </a:lnTo>
                  <a:lnTo>
                    <a:pt x="19" y="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8" name="Freeform 41">
              <a:extLst>
                <a:ext uri="{FF2B5EF4-FFF2-40B4-BE49-F238E27FC236}">
                  <a16:creationId xmlns="" xmlns:a16="http://schemas.microsoft.com/office/drawing/2014/main" id="{AED0BE41-66B8-4331-8BCC-9185C3E32C42}"/>
                </a:ext>
              </a:extLst>
            </p:cNvPr>
            <p:cNvSpPr>
              <a:spLocks/>
            </p:cNvSpPr>
            <p:nvPr/>
          </p:nvSpPr>
          <p:spPr bwMode="auto">
            <a:xfrm>
              <a:off x="6176963" y="2554288"/>
              <a:ext cx="57150" cy="47625"/>
            </a:xfrm>
            <a:custGeom>
              <a:avLst/>
              <a:gdLst>
                <a:gd name="T0" fmla="*/ 8 w 36"/>
                <a:gd name="T1" fmla="*/ 30 h 30"/>
                <a:gd name="T2" fmla="*/ 36 w 36"/>
                <a:gd name="T3" fmla="*/ 18 h 30"/>
                <a:gd name="T4" fmla="*/ 29 w 36"/>
                <a:gd name="T5" fmla="*/ 0 h 30"/>
                <a:gd name="T6" fmla="*/ 0 w 36"/>
                <a:gd name="T7" fmla="*/ 11 h 30"/>
                <a:gd name="T8" fmla="*/ 8 w 36"/>
                <a:gd name="T9" fmla="*/ 30 h 30"/>
              </a:gdLst>
              <a:ahLst/>
              <a:cxnLst>
                <a:cxn ang="0">
                  <a:pos x="T0" y="T1"/>
                </a:cxn>
                <a:cxn ang="0">
                  <a:pos x="T2" y="T3"/>
                </a:cxn>
                <a:cxn ang="0">
                  <a:pos x="T4" y="T5"/>
                </a:cxn>
                <a:cxn ang="0">
                  <a:pos x="T6" y="T7"/>
                </a:cxn>
                <a:cxn ang="0">
                  <a:pos x="T8" y="T9"/>
                </a:cxn>
              </a:cxnLst>
              <a:rect l="0" t="0" r="r" b="b"/>
              <a:pathLst>
                <a:path w="36" h="30">
                  <a:moveTo>
                    <a:pt x="8" y="30"/>
                  </a:moveTo>
                  <a:lnTo>
                    <a:pt x="36" y="18"/>
                  </a:lnTo>
                  <a:lnTo>
                    <a:pt x="29" y="0"/>
                  </a:lnTo>
                  <a:lnTo>
                    <a:pt x="0" y="11"/>
                  </a:lnTo>
                  <a:lnTo>
                    <a:pt x="8" y="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9" name="Freeform 42">
              <a:extLst>
                <a:ext uri="{FF2B5EF4-FFF2-40B4-BE49-F238E27FC236}">
                  <a16:creationId xmlns="" xmlns:a16="http://schemas.microsoft.com/office/drawing/2014/main" id="{C535A6B3-3393-4AA5-80C1-DF76CB82CBD4}"/>
                </a:ext>
              </a:extLst>
            </p:cNvPr>
            <p:cNvSpPr>
              <a:spLocks/>
            </p:cNvSpPr>
            <p:nvPr/>
          </p:nvSpPr>
          <p:spPr bwMode="auto">
            <a:xfrm>
              <a:off x="5795963" y="2547938"/>
              <a:ext cx="57150" cy="47625"/>
            </a:xfrm>
            <a:custGeom>
              <a:avLst/>
              <a:gdLst>
                <a:gd name="T0" fmla="*/ 28 w 36"/>
                <a:gd name="T1" fmla="*/ 30 h 30"/>
                <a:gd name="T2" fmla="*/ 36 w 36"/>
                <a:gd name="T3" fmla="*/ 12 h 30"/>
                <a:gd name="T4" fmla="*/ 8 w 36"/>
                <a:gd name="T5" fmla="*/ 0 h 30"/>
                <a:gd name="T6" fmla="*/ 0 w 36"/>
                <a:gd name="T7" fmla="*/ 18 h 30"/>
                <a:gd name="T8" fmla="*/ 28 w 36"/>
                <a:gd name="T9" fmla="*/ 30 h 30"/>
              </a:gdLst>
              <a:ahLst/>
              <a:cxnLst>
                <a:cxn ang="0">
                  <a:pos x="T0" y="T1"/>
                </a:cxn>
                <a:cxn ang="0">
                  <a:pos x="T2" y="T3"/>
                </a:cxn>
                <a:cxn ang="0">
                  <a:pos x="T4" y="T5"/>
                </a:cxn>
                <a:cxn ang="0">
                  <a:pos x="T6" y="T7"/>
                </a:cxn>
                <a:cxn ang="0">
                  <a:pos x="T8" y="T9"/>
                </a:cxn>
              </a:cxnLst>
              <a:rect l="0" t="0" r="r" b="b"/>
              <a:pathLst>
                <a:path w="36" h="30">
                  <a:moveTo>
                    <a:pt x="28" y="30"/>
                  </a:moveTo>
                  <a:lnTo>
                    <a:pt x="36" y="12"/>
                  </a:lnTo>
                  <a:lnTo>
                    <a:pt x="8" y="0"/>
                  </a:lnTo>
                  <a:lnTo>
                    <a:pt x="0" y="18"/>
                  </a:lnTo>
                  <a:lnTo>
                    <a:pt x="28" y="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
        <p:nvSpPr>
          <p:cNvPr id="60" name="Freeform 6">
            <a:extLst>
              <a:ext uri="{FF2B5EF4-FFF2-40B4-BE49-F238E27FC236}">
                <a16:creationId xmlns="" xmlns:a16="http://schemas.microsoft.com/office/drawing/2014/main" id="{215D4D36-C86A-4FEC-BB15-1F4582AF186C}"/>
              </a:ext>
            </a:extLst>
          </p:cNvPr>
          <p:cNvSpPr>
            <a:spLocks/>
          </p:cNvSpPr>
          <p:nvPr userDrawn="1"/>
        </p:nvSpPr>
        <p:spPr bwMode="auto">
          <a:xfrm>
            <a:off x="3288528" y="296368"/>
            <a:ext cx="8892000" cy="864888"/>
          </a:xfrm>
          <a:custGeom>
            <a:avLst/>
            <a:gdLst>
              <a:gd name="T0" fmla="*/ 6409 w 6533"/>
              <a:gd name="T1" fmla="*/ 0 h 617"/>
              <a:gd name="T2" fmla="*/ 0 w 6533"/>
              <a:gd name="T3" fmla="*/ 0 h 617"/>
              <a:gd name="T4" fmla="*/ 126 w 6533"/>
              <a:gd name="T5" fmla="*/ 310 h 617"/>
              <a:gd name="T6" fmla="*/ 0 w 6533"/>
              <a:gd name="T7" fmla="*/ 617 h 617"/>
              <a:gd name="T8" fmla="*/ 6409 w 6533"/>
              <a:gd name="T9" fmla="*/ 617 h 617"/>
              <a:gd name="T10" fmla="*/ 6533 w 6533"/>
              <a:gd name="T11" fmla="*/ 310 h 617"/>
              <a:gd name="T12" fmla="*/ 6409 w 6533"/>
              <a:gd name="T13" fmla="*/ 0 h 617"/>
              <a:gd name="connsiteX0" fmla="*/ 9810 w 9810"/>
              <a:gd name="connsiteY0" fmla="*/ 0 h 10000"/>
              <a:gd name="connsiteX1" fmla="*/ 0 w 9810"/>
              <a:gd name="connsiteY1" fmla="*/ 0 h 10000"/>
              <a:gd name="connsiteX2" fmla="*/ 193 w 9810"/>
              <a:gd name="connsiteY2" fmla="*/ 5024 h 10000"/>
              <a:gd name="connsiteX3" fmla="*/ 0 w 9810"/>
              <a:gd name="connsiteY3" fmla="*/ 10000 h 10000"/>
              <a:gd name="connsiteX4" fmla="*/ 9810 w 9810"/>
              <a:gd name="connsiteY4" fmla="*/ 10000 h 10000"/>
              <a:gd name="connsiteX5" fmla="*/ 7589 w 9810"/>
              <a:gd name="connsiteY5" fmla="*/ 5574 h 10000"/>
              <a:gd name="connsiteX6" fmla="*/ 9810 w 9810"/>
              <a:gd name="connsiteY6" fmla="*/ 0 h 10000"/>
              <a:gd name="connsiteX0" fmla="*/ 7021 w 10000"/>
              <a:gd name="connsiteY0" fmla="*/ 0 h 10000"/>
              <a:gd name="connsiteX1" fmla="*/ 0 w 10000"/>
              <a:gd name="connsiteY1" fmla="*/ 0 h 10000"/>
              <a:gd name="connsiteX2" fmla="*/ 197 w 10000"/>
              <a:gd name="connsiteY2" fmla="*/ 5024 h 10000"/>
              <a:gd name="connsiteX3" fmla="*/ 0 w 10000"/>
              <a:gd name="connsiteY3" fmla="*/ 10000 h 10000"/>
              <a:gd name="connsiteX4" fmla="*/ 10000 w 10000"/>
              <a:gd name="connsiteY4" fmla="*/ 10000 h 10000"/>
              <a:gd name="connsiteX5" fmla="*/ 7736 w 10000"/>
              <a:gd name="connsiteY5" fmla="*/ 5574 h 10000"/>
              <a:gd name="connsiteX6" fmla="*/ 7021 w 10000"/>
              <a:gd name="connsiteY6" fmla="*/ 0 h 10000"/>
              <a:gd name="connsiteX0" fmla="*/ 7021 w 7736"/>
              <a:gd name="connsiteY0" fmla="*/ 0 h 10038"/>
              <a:gd name="connsiteX1" fmla="*/ 0 w 7736"/>
              <a:gd name="connsiteY1" fmla="*/ 0 h 10038"/>
              <a:gd name="connsiteX2" fmla="*/ 197 w 7736"/>
              <a:gd name="connsiteY2" fmla="*/ 5024 h 10038"/>
              <a:gd name="connsiteX3" fmla="*/ 0 w 7736"/>
              <a:gd name="connsiteY3" fmla="*/ 10000 h 10038"/>
              <a:gd name="connsiteX4" fmla="*/ 7017 w 7736"/>
              <a:gd name="connsiteY4" fmla="*/ 10038 h 10038"/>
              <a:gd name="connsiteX5" fmla="*/ 7736 w 7736"/>
              <a:gd name="connsiteY5" fmla="*/ 5574 h 10038"/>
              <a:gd name="connsiteX6" fmla="*/ 7021 w 7736"/>
              <a:gd name="connsiteY6" fmla="*/ 0 h 10038"/>
              <a:gd name="connsiteX0" fmla="*/ 9076 w 9316"/>
              <a:gd name="connsiteY0" fmla="*/ 0 h 10000"/>
              <a:gd name="connsiteX1" fmla="*/ 0 w 9316"/>
              <a:gd name="connsiteY1" fmla="*/ 0 h 10000"/>
              <a:gd name="connsiteX2" fmla="*/ 255 w 9316"/>
              <a:gd name="connsiteY2" fmla="*/ 5005 h 10000"/>
              <a:gd name="connsiteX3" fmla="*/ 0 w 9316"/>
              <a:gd name="connsiteY3" fmla="*/ 9962 h 10000"/>
              <a:gd name="connsiteX4" fmla="*/ 9071 w 9316"/>
              <a:gd name="connsiteY4" fmla="*/ 10000 h 10000"/>
              <a:gd name="connsiteX5" fmla="*/ 9316 w 9316"/>
              <a:gd name="connsiteY5" fmla="*/ 5668 h 10000"/>
              <a:gd name="connsiteX6" fmla="*/ 9076 w 9316"/>
              <a:gd name="connsiteY6" fmla="*/ 0 h 10000"/>
              <a:gd name="connsiteX0" fmla="*/ 9742 w 10000"/>
              <a:gd name="connsiteY0" fmla="*/ 0 h 10000"/>
              <a:gd name="connsiteX1" fmla="*/ 0 w 10000"/>
              <a:gd name="connsiteY1" fmla="*/ 0 h 10000"/>
              <a:gd name="connsiteX2" fmla="*/ 274 w 10000"/>
              <a:gd name="connsiteY2" fmla="*/ 5005 h 10000"/>
              <a:gd name="connsiteX3" fmla="*/ 0 w 10000"/>
              <a:gd name="connsiteY3" fmla="*/ 9962 h 10000"/>
              <a:gd name="connsiteX4" fmla="*/ 9737 w 10000"/>
              <a:gd name="connsiteY4" fmla="*/ 10000 h 10000"/>
              <a:gd name="connsiteX5" fmla="*/ 10000 w 10000"/>
              <a:gd name="connsiteY5" fmla="*/ 5668 h 10000"/>
              <a:gd name="connsiteX6" fmla="*/ 9742 w 10000"/>
              <a:gd name="connsiteY6" fmla="*/ 0 h 10000"/>
              <a:gd name="connsiteX0" fmla="*/ 9742 w 9877"/>
              <a:gd name="connsiteY0" fmla="*/ 0 h 10000"/>
              <a:gd name="connsiteX1" fmla="*/ 0 w 9877"/>
              <a:gd name="connsiteY1" fmla="*/ 0 h 10000"/>
              <a:gd name="connsiteX2" fmla="*/ 274 w 9877"/>
              <a:gd name="connsiteY2" fmla="*/ 5005 h 10000"/>
              <a:gd name="connsiteX3" fmla="*/ 0 w 9877"/>
              <a:gd name="connsiteY3" fmla="*/ 9962 h 10000"/>
              <a:gd name="connsiteX4" fmla="*/ 9737 w 9877"/>
              <a:gd name="connsiteY4" fmla="*/ 10000 h 10000"/>
              <a:gd name="connsiteX5" fmla="*/ 9738 w 9877"/>
              <a:gd name="connsiteY5" fmla="*/ 5783 h 10000"/>
              <a:gd name="connsiteX6" fmla="*/ 9742 w 9877"/>
              <a:gd name="connsiteY6" fmla="*/ 0 h 10000"/>
              <a:gd name="connsiteX0" fmla="*/ 9863 w 9991"/>
              <a:gd name="connsiteY0" fmla="*/ 0 h 10000"/>
              <a:gd name="connsiteX1" fmla="*/ 0 w 9991"/>
              <a:gd name="connsiteY1" fmla="*/ 0 h 10000"/>
              <a:gd name="connsiteX2" fmla="*/ 277 w 9991"/>
              <a:gd name="connsiteY2" fmla="*/ 5005 h 10000"/>
              <a:gd name="connsiteX3" fmla="*/ 0 w 9991"/>
              <a:gd name="connsiteY3" fmla="*/ 9962 h 10000"/>
              <a:gd name="connsiteX4" fmla="*/ 9858 w 9991"/>
              <a:gd name="connsiteY4" fmla="*/ 10000 h 10000"/>
              <a:gd name="connsiteX5" fmla="*/ 9817 w 9991"/>
              <a:gd name="connsiteY5" fmla="*/ 5783 h 10000"/>
              <a:gd name="connsiteX6" fmla="*/ 9863 w 9991"/>
              <a:gd name="connsiteY6" fmla="*/ 0 h 10000"/>
              <a:gd name="connsiteX0" fmla="*/ 9872 w 10014"/>
              <a:gd name="connsiteY0" fmla="*/ 0 h 10000"/>
              <a:gd name="connsiteX1" fmla="*/ 0 w 10014"/>
              <a:gd name="connsiteY1" fmla="*/ 0 h 10000"/>
              <a:gd name="connsiteX2" fmla="*/ 277 w 10014"/>
              <a:gd name="connsiteY2" fmla="*/ 5005 h 10000"/>
              <a:gd name="connsiteX3" fmla="*/ 0 w 10014"/>
              <a:gd name="connsiteY3" fmla="*/ 9962 h 10000"/>
              <a:gd name="connsiteX4" fmla="*/ 9867 w 10014"/>
              <a:gd name="connsiteY4" fmla="*/ 10000 h 10000"/>
              <a:gd name="connsiteX5" fmla="*/ 9890 w 10014"/>
              <a:gd name="connsiteY5" fmla="*/ 5745 h 10000"/>
              <a:gd name="connsiteX6" fmla="*/ 9872 w 10014"/>
              <a:gd name="connsiteY6" fmla="*/ 0 h 10000"/>
              <a:gd name="connsiteX0" fmla="*/ 9872 w 10030"/>
              <a:gd name="connsiteY0" fmla="*/ 0 h 10000"/>
              <a:gd name="connsiteX1" fmla="*/ 0 w 10030"/>
              <a:gd name="connsiteY1" fmla="*/ 0 h 10000"/>
              <a:gd name="connsiteX2" fmla="*/ 277 w 10030"/>
              <a:gd name="connsiteY2" fmla="*/ 5005 h 10000"/>
              <a:gd name="connsiteX3" fmla="*/ 0 w 10030"/>
              <a:gd name="connsiteY3" fmla="*/ 9962 h 10000"/>
              <a:gd name="connsiteX4" fmla="*/ 9867 w 10030"/>
              <a:gd name="connsiteY4" fmla="*/ 10000 h 10000"/>
              <a:gd name="connsiteX5" fmla="*/ 9890 w 10030"/>
              <a:gd name="connsiteY5" fmla="*/ 5745 h 10000"/>
              <a:gd name="connsiteX6" fmla="*/ 9872 w 10030"/>
              <a:gd name="connsiteY6" fmla="*/ 0 h 10000"/>
              <a:gd name="connsiteX0" fmla="*/ 9872 w 9921"/>
              <a:gd name="connsiteY0" fmla="*/ 0 h 10000"/>
              <a:gd name="connsiteX1" fmla="*/ 0 w 9921"/>
              <a:gd name="connsiteY1" fmla="*/ 0 h 10000"/>
              <a:gd name="connsiteX2" fmla="*/ 277 w 9921"/>
              <a:gd name="connsiteY2" fmla="*/ 5005 h 10000"/>
              <a:gd name="connsiteX3" fmla="*/ 0 w 9921"/>
              <a:gd name="connsiteY3" fmla="*/ 9962 h 10000"/>
              <a:gd name="connsiteX4" fmla="*/ 9867 w 9921"/>
              <a:gd name="connsiteY4" fmla="*/ 10000 h 10000"/>
              <a:gd name="connsiteX5" fmla="*/ 9890 w 9921"/>
              <a:gd name="connsiteY5" fmla="*/ 5745 h 10000"/>
              <a:gd name="connsiteX6" fmla="*/ 9872 w 9921"/>
              <a:gd name="connsiteY6" fmla="*/ 0 h 10000"/>
              <a:gd name="connsiteX0" fmla="*/ 9951 w 9974"/>
              <a:gd name="connsiteY0" fmla="*/ 0 h 10000"/>
              <a:gd name="connsiteX1" fmla="*/ 0 w 9974"/>
              <a:gd name="connsiteY1" fmla="*/ 0 h 10000"/>
              <a:gd name="connsiteX2" fmla="*/ 279 w 9974"/>
              <a:gd name="connsiteY2" fmla="*/ 5005 h 10000"/>
              <a:gd name="connsiteX3" fmla="*/ 0 w 9974"/>
              <a:gd name="connsiteY3" fmla="*/ 9962 h 10000"/>
              <a:gd name="connsiteX4" fmla="*/ 9946 w 9974"/>
              <a:gd name="connsiteY4" fmla="*/ 10000 h 10000"/>
              <a:gd name="connsiteX5" fmla="*/ 9969 w 9974"/>
              <a:gd name="connsiteY5" fmla="*/ 5745 h 10000"/>
              <a:gd name="connsiteX6" fmla="*/ 9951 w 9974"/>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9995"/>
              <a:gd name="connsiteY0" fmla="*/ 0 h 10000"/>
              <a:gd name="connsiteX1" fmla="*/ 0 w 9995"/>
              <a:gd name="connsiteY1" fmla="*/ 0 h 10000"/>
              <a:gd name="connsiteX2" fmla="*/ 280 w 9995"/>
              <a:gd name="connsiteY2" fmla="*/ 5005 h 10000"/>
              <a:gd name="connsiteX3" fmla="*/ 0 w 9995"/>
              <a:gd name="connsiteY3" fmla="*/ 9962 h 10000"/>
              <a:gd name="connsiteX4" fmla="*/ 9972 w 9995"/>
              <a:gd name="connsiteY4" fmla="*/ 10000 h 10000"/>
              <a:gd name="connsiteX5" fmla="*/ 9995 w 9995"/>
              <a:gd name="connsiteY5" fmla="*/ 5745 h 10000"/>
              <a:gd name="connsiteX6" fmla="*/ 9977 w 9995"/>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9977 w 10000"/>
              <a:gd name="connsiteY4" fmla="*/ 10000 h 10000"/>
              <a:gd name="connsiteX5" fmla="*/ 10000 w 10000"/>
              <a:gd name="connsiteY5" fmla="*/ 5745 h 10000"/>
              <a:gd name="connsiteX6" fmla="*/ 9999 w 10000"/>
              <a:gd name="connsiteY6" fmla="*/ 0 h 10000"/>
              <a:gd name="connsiteX0" fmla="*/ 9999 w 10004"/>
              <a:gd name="connsiteY0" fmla="*/ 0 h 10000"/>
              <a:gd name="connsiteX1" fmla="*/ 0 w 10004"/>
              <a:gd name="connsiteY1" fmla="*/ 0 h 10000"/>
              <a:gd name="connsiteX2" fmla="*/ 280 w 10004"/>
              <a:gd name="connsiteY2" fmla="*/ 5005 h 10000"/>
              <a:gd name="connsiteX3" fmla="*/ 0 w 10004"/>
              <a:gd name="connsiteY3" fmla="*/ 9962 h 10000"/>
              <a:gd name="connsiteX4" fmla="*/ 10000 w 10004"/>
              <a:gd name="connsiteY4" fmla="*/ 10000 h 10000"/>
              <a:gd name="connsiteX5" fmla="*/ 10000 w 10004"/>
              <a:gd name="connsiteY5" fmla="*/ 5745 h 10000"/>
              <a:gd name="connsiteX6" fmla="*/ 9999 w 10004"/>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10000 w 10000"/>
              <a:gd name="connsiteY4" fmla="*/ 10000 h 10000"/>
              <a:gd name="connsiteX5" fmla="*/ 10000 w 10000"/>
              <a:gd name="connsiteY5" fmla="*/ 5745 h 10000"/>
              <a:gd name="connsiteX6" fmla="*/ 9999 w 10000"/>
              <a:gd name="connsiteY6" fmla="*/ 0 h 10000"/>
              <a:gd name="connsiteX0" fmla="*/ 14796 w 14796"/>
              <a:gd name="connsiteY0" fmla="*/ 0 h 10000"/>
              <a:gd name="connsiteX1" fmla="*/ 0 w 14796"/>
              <a:gd name="connsiteY1" fmla="*/ 0 h 10000"/>
              <a:gd name="connsiteX2" fmla="*/ 280 w 14796"/>
              <a:gd name="connsiteY2" fmla="*/ 5005 h 10000"/>
              <a:gd name="connsiteX3" fmla="*/ 0 w 14796"/>
              <a:gd name="connsiteY3" fmla="*/ 9962 h 10000"/>
              <a:gd name="connsiteX4" fmla="*/ 10000 w 14796"/>
              <a:gd name="connsiteY4" fmla="*/ 10000 h 10000"/>
              <a:gd name="connsiteX5" fmla="*/ 10000 w 14796"/>
              <a:gd name="connsiteY5" fmla="*/ 5745 h 10000"/>
              <a:gd name="connsiteX6" fmla="*/ 14796 w 14796"/>
              <a:gd name="connsiteY6" fmla="*/ 0 h 10000"/>
              <a:gd name="connsiteX0" fmla="*/ 14796 w 14796"/>
              <a:gd name="connsiteY0" fmla="*/ 0 h 9968"/>
              <a:gd name="connsiteX1" fmla="*/ 0 w 14796"/>
              <a:gd name="connsiteY1" fmla="*/ 0 h 9968"/>
              <a:gd name="connsiteX2" fmla="*/ 280 w 14796"/>
              <a:gd name="connsiteY2" fmla="*/ 5005 h 9968"/>
              <a:gd name="connsiteX3" fmla="*/ 0 w 14796"/>
              <a:gd name="connsiteY3" fmla="*/ 9962 h 9968"/>
              <a:gd name="connsiteX4" fmla="*/ 14788 w 14796"/>
              <a:gd name="connsiteY4" fmla="*/ 9968 h 9968"/>
              <a:gd name="connsiteX5" fmla="*/ 10000 w 14796"/>
              <a:gd name="connsiteY5" fmla="*/ 5745 h 9968"/>
              <a:gd name="connsiteX6" fmla="*/ 14796 w 14796"/>
              <a:gd name="connsiteY6" fmla="*/ 0 h 9968"/>
              <a:gd name="connsiteX0" fmla="*/ 10000 w 10000"/>
              <a:gd name="connsiteY0" fmla="*/ 0 h 10000"/>
              <a:gd name="connsiteX1" fmla="*/ 0 w 10000"/>
              <a:gd name="connsiteY1" fmla="*/ 0 h 10000"/>
              <a:gd name="connsiteX2" fmla="*/ 189 w 10000"/>
              <a:gd name="connsiteY2" fmla="*/ 5021 h 10000"/>
              <a:gd name="connsiteX3" fmla="*/ 0 w 10000"/>
              <a:gd name="connsiteY3" fmla="*/ 9994 h 10000"/>
              <a:gd name="connsiteX4" fmla="*/ 9995 w 10000"/>
              <a:gd name="connsiteY4" fmla="*/ 10000 h 10000"/>
              <a:gd name="connsiteX5" fmla="*/ 9998 w 10000"/>
              <a:gd name="connsiteY5" fmla="*/ 6152 h 10000"/>
              <a:gd name="connsiteX6" fmla="*/ 10000 w 10000"/>
              <a:gd name="connsiteY6"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000" h="10000">
                <a:moveTo>
                  <a:pt x="10000" y="0"/>
                </a:moveTo>
                <a:lnTo>
                  <a:pt x="0" y="0"/>
                </a:lnTo>
                <a:cubicBezTo>
                  <a:pt x="62" y="1674"/>
                  <a:pt x="124" y="3347"/>
                  <a:pt x="189" y="5021"/>
                </a:cubicBezTo>
                <a:cubicBezTo>
                  <a:pt x="124" y="6679"/>
                  <a:pt x="62" y="8336"/>
                  <a:pt x="0" y="9994"/>
                </a:cubicBezTo>
                <a:lnTo>
                  <a:pt x="9995" y="10000"/>
                </a:lnTo>
                <a:cubicBezTo>
                  <a:pt x="9993" y="8184"/>
                  <a:pt x="9998" y="8051"/>
                  <a:pt x="9998" y="6152"/>
                </a:cubicBezTo>
                <a:cubicBezTo>
                  <a:pt x="9996" y="3296"/>
                  <a:pt x="10001" y="2674"/>
                  <a:pt x="10000" y="0"/>
                </a:cubicBez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61" name="Freeform 11">
            <a:extLst>
              <a:ext uri="{FF2B5EF4-FFF2-40B4-BE49-F238E27FC236}">
                <a16:creationId xmlns="" xmlns:a16="http://schemas.microsoft.com/office/drawing/2014/main" id="{D6AD85DD-27A5-4F4A-BDFC-E7E1CCB5A799}"/>
              </a:ext>
            </a:extLst>
          </p:cNvPr>
          <p:cNvSpPr>
            <a:spLocks/>
          </p:cNvSpPr>
          <p:nvPr userDrawn="1"/>
        </p:nvSpPr>
        <p:spPr bwMode="auto">
          <a:xfrm>
            <a:off x="3180516"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Tree>
    <p:extLst>
      <p:ext uri="{BB962C8B-B14F-4D97-AF65-F5344CB8AC3E}">
        <p14:creationId xmlns:p14="http://schemas.microsoft.com/office/powerpoint/2010/main" val="200045371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4.3#本节小结(可选)">
    <p:spTree>
      <p:nvGrpSpPr>
        <p:cNvPr id="1" name=""/>
        <p:cNvGrpSpPr/>
        <p:nvPr/>
      </p:nvGrpSpPr>
      <p:grpSpPr>
        <a:xfrm>
          <a:off x="0" y="0"/>
          <a:ext cx="0" cy="0"/>
          <a:chOff x="0" y="0"/>
          <a:chExt cx="0" cy="0"/>
        </a:xfrm>
      </p:grpSpPr>
      <p:sp>
        <p:nvSpPr>
          <p:cNvPr id="17" name="文本占位符 6">
            <a:extLst>
              <a:ext uri="{FF2B5EF4-FFF2-40B4-BE49-F238E27FC236}">
                <a16:creationId xmlns="" xmlns:a16="http://schemas.microsoft.com/office/drawing/2014/main" id="{2E03F4F7-2762-47DC-B245-D9A9A0F1438A}"/>
              </a:ext>
            </a:extLst>
          </p:cNvPr>
          <p:cNvSpPr>
            <a:spLocks noGrp="1"/>
          </p:cNvSpPr>
          <p:nvPr>
            <p:ph type="body" sz="quarter" idx="10" hasCustomPrompt="1"/>
          </p:nvPr>
        </p:nvSpPr>
        <p:spPr>
          <a:xfrm>
            <a:off x="451878" y="1242452"/>
            <a:ext cx="11306175" cy="4680000"/>
          </a:xfrm>
          <a:prstGeom prst="rect">
            <a:avLst/>
          </a:prstGeom>
        </p:spPr>
        <p:txBody>
          <a:bodyPr/>
          <a:lstStyle>
            <a:lvl1pPr algn="just" fontAlgn="auto">
              <a:defRPr baseline="0">
                <a:latin typeface="Huawei Sans" panose="020C0503030203020204" pitchFamily="34" charset="0"/>
                <a:ea typeface="方正兰亭黑简体" panose="02000000000000000000" pitchFamily="2" charset="-122"/>
                <a:cs typeface="Huawei Sans" panose="020C0503030203020204" pitchFamily="34" charset="0"/>
              </a:defRPr>
            </a:lvl1pPr>
            <a:lvl5pPr>
              <a:buNone/>
              <a:defRPr/>
            </a:lvl5pPr>
          </a:lstStyle>
          <a:p>
            <a:r>
              <a:rPr lang="en-US" altLang="zh-CN" dirty="0"/>
              <a:t>Click here to edit summary</a:t>
            </a:r>
            <a:endParaRPr lang="zh-CN" altLang="en-US" dirty="0"/>
          </a:p>
        </p:txBody>
      </p:sp>
      <p:sp>
        <p:nvSpPr>
          <p:cNvPr id="18" name="TextBox 10">
            <a:extLst>
              <a:ext uri="{FF2B5EF4-FFF2-40B4-BE49-F238E27FC236}">
                <a16:creationId xmlns="" xmlns:a16="http://schemas.microsoft.com/office/drawing/2014/main" id="{555575A9-C7DA-408B-9692-B8F7CBD7B788}"/>
              </a:ext>
            </a:extLst>
          </p:cNvPr>
          <p:cNvSpPr txBox="1"/>
          <p:nvPr userDrawn="1"/>
        </p:nvSpPr>
        <p:spPr bwMode="auto">
          <a:xfrm>
            <a:off x="1595500" y="408779"/>
            <a:ext cx="4248472" cy="639559"/>
          </a:xfrm>
          <a:prstGeom prst="rect">
            <a:avLst/>
          </a:prstGeom>
          <a:noFill/>
          <a:ln w="9525">
            <a:noFill/>
            <a:miter lim="800000"/>
            <a:headEnd/>
            <a:tailEnd/>
          </a:ln>
        </p:spPr>
        <p:txBody>
          <a:bodyPr wrap="square" lIns="99980" tIns="49987" rIns="99980" bIns="49987" rtlCol="0">
            <a:spAutoFit/>
          </a:bodyPr>
          <a:lstStyle>
            <a:defPPr>
              <a:defRPr lang="zh-CN"/>
            </a:defPPr>
            <a:lvl1pPr defTabSz="1001624" eaLnBrk="0" hangingPunct="0">
              <a:defRPr sz="3500" b="1">
                <a:solidFill>
                  <a:schemeClr val="tx1">
                    <a:lumMod val="75000"/>
                    <a:lumOff val="25000"/>
                  </a:schemeClr>
                </a:solidFill>
                <a:latin typeface="+mn-ea"/>
                <a:ea typeface="+mn-ea"/>
                <a:cs typeface="Arial" pitchFamily="34" charset="0"/>
              </a:defRPr>
            </a:lvl1pPr>
          </a:lstStyle>
          <a:p>
            <a:pPr lvl="0" fontAlgn="ctr"/>
            <a:r>
              <a:rPr lang="en-US" altLang="zh-CN"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Section Summary</a:t>
            </a:r>
          </a:p>
        </p:txBody>
      </p:sp>
      <p:sp>
        <p:nvSpPr>
          <p:cNvPr id="19" name="Freeform 9">
            <a:extLst>
              <a:ext uri="{FF2B5EF4-FFF2-40B4-BE49-F238E27FC236}">
                <a16:creationId xmlns="" xmlns:a16="http://schemas.microsoft.com/office/drawing/2014/main" id="{7C2AB915-B17F-4BEA-8584-C3F9A51D33EC}"/>
              </a:ext>
            </a:extLst>
          </p:cNvPr>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0" name="Freeform 11">
            <a:extLst>
              <a:ext uri="{FF2B5EF4-FFF2-40B4-BE49-F238E27FC236}">
                <a16:creationId xmlns="" xmlns:a16="http://schemas.microsoft.com/office/drawing/2014/main" id="{97B8DCA2-45D3-4E3C-8190-6E3BA3097EB0}"/>
              </a:ext>
            </a:extLst>
          </p:cNvPr>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21" name="组合 20">
            <a:extLst>
              <a:ext uri="{FF2B5EF4-FFF2-40B4-BE49-F238E27FC236}">
                <a16:creationId xmlns="" xmlns:a16="http://schemas.microsoft.com/office/drawing/2014/main" id="{6A3A8E42-B12A-4E66-903A-3ACE545368FF}"/>
              </a:ext>
            </a:extLst>
          </p:cNvPr>
          <p:cNvGrpSpPr/>
          <p:nvPr userDrawn="1"/>
        </p:nvGrpSpPr>
        <p:grpSpPr>
          <a:xfrm>
            <a:off x="515380" y="490848"/>
            <a:ext cx="470694" cy="475421"/>
            <a:chOff x="5540375" y="2868613"/>
            <a:chExt cx="1106488" cy="1117600"/>
          </a:xfrm>
          <a:solidFill>
            <a:schemeClr val="bg1"/>
          </a:solidFill>
        </p:grpSpPr>
        <p:sp>
          <p:nvSpPr>
            <p:cNvPr id="22" name="Freeform 6">
              <a:extLst>
                <a:ext uri="{FF2B5EF4-FFF2-40B4-BE49-F238E27FC236}">
                  <a16:creationId xmlns="" xmlns:a16="http://schemas.microsoft.com/office/drawing/2014/main" id="{C3F13D63-550A-4423-96AE-577D4BA6105D}"/>
                </a:ext>
              </a:extLst>
            </p:cNvPr>
            <p:cNvSpPr>
              <a:spLocks/>
            </p:cNvSpPr>
            <p:nvPr/>
          </p:nvSpPr>
          <p:spPr bwMode="auto">
            <a:xfrm>
              <a:off x="5970588" y="3251201"/>
              <a:ext cx="676275" cy="517525"/>
            </a:xfrm>
            <a:custGeom>
              <a:avLst/>
              <a:gdLst>
                <a:gd name="T0" fmla="*/ 40 w 180"/>
                <a:gd name="T1" fmla="*/ 42 h 138"/>
                <a:gd name="T2" fmla="*/ 27 w 180"/>
                <a:gd name="T3" fmla="*/ 42 h 138"/>
                <a:gd name="T4" fmla="*/ 3 w 180"/>
                <a:gd name="T5" fmla="*/ 66 h 138"/>
                <a:gd name="T6" fmla="*/ 3 w 180"/>
                <a:gd name="T7" fmla="*/ 79 h 138"/>
                <a:gd name="T8" fmla="*/ 59 w 180"/>
                <a:gd name="T9" fmla="*/ 135 h 138"/>
                <a:gd name="T10" fmla="*/ 72 w 180"/>
                <a:gd name="T11" fmla="*/ 135 h 138"/>
                <a:gd name="T12" fmla="*/ 176 w 180"/>
                <a:gd name="T13" fmla="*/ 31 h 138"/>
                <a:gd name="T14" fmla="*/ 176 w 180"/>
                <a:gd name="T15" fmla="*/ 18 h 138"/>
                <a:gd name="T16" fmla="*/ 162 w 180"/>
                <a:gd name="T17" fmla="*/ 4 h 138"/>
                <a:gd name="T18" fmla="*/ 149 w 180"/>
                <a:gd name="T19" fmla="*/ 3 h 138"/>
                <a:gd name="T20" fmla="*/ 74 w 180"/>
                <a:gd name="T21" fmla="*/ 66 h 138"/>
                <a:gd name="T22" fmla="*/ 60 w 180"/>
                <a:gd name="T23" fmla="*/ 65 h 138"/>
                <a:gd name="T24" fmla="*/ 40 w 180"/>
                <a:gd name="T25" fmla="*/ 42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0" h="138">
                  <a:moveTo>
                    <a:pt x="40" y="42"/>
                  </a:moveTo>
                  <a:cubicBezTo>
                    <a:pt x="36" y="39"/>
                    <a:pt x="30" y="38"/>
                    <a:pt x="27" y="42"/>
                  </a:cubicBezTo>
                  <a:cubicBezTo>
                    <a:pt x="3" y="66"/>
                    <a:pt x="3" y="66"/>
                    <a:pt x="3" y="66"/>
                  </a:cubicBezTo>
                  <a:cubicBezTo>
                    <a:pt x="0" y="69"/>
                    <a:pt x="0" y="75"/>
                    <a:pt x="3" y="79"/>
                  </a:cubicBezTo>
                  <a:cubicBezTo>
                    <a:pt x="59" y="135"/>
                    <a:pt x="59" y="135"/>
                    <a:pt x="59" y="135"/>
                  </a:cubicBezTo>
                  <a:cubicBezTo>
                    <a:pt x="63" y="138"/>
                    <a:pt x="69" y="138"/>
                    <a:pt x="72" y="135"/>
                  </a:cubicBezTo>
                  <a:cubicBezTo>
                    <a:pt x="176" y="31"/>
                    <a:pt x="176" y="31"/>
                    <a:pt x="176" y="31"/>
                  </a:cubicBezTo>
                  <a:cubicBezTo>
                    <a:pt x="179" y="27"/>
                    <a:pt x="180" y="21"/>
                    <a:pt x="176" y="18"/>
                  </a:cubicBezTo>
                  <a:cubicBezTo>
                    <a:pt x="162" y="4"/>
                    <a:pt x="162" y="4"/>
                    <a:pt x="162" y="4"/>
                  </a:cubicBezTo>
                  <a:cubicBezTo>
                    <a:pt x="159" y="0"/>
                    <a:pt x="153" y="0"/>
                    <a:pt x="149" y="3"/>
                  </a:cubicBezTo>
                  <a:cubicBezTo>
                    <a:pt x="74" y="66"/>
                    <a:pt x="74" y="66"/>
                    <a:pt x="74" y="66"/>
                  </a:cubicBezTo>
                  <a:cubicBezTo>
                    <a:pt x="70" y="69"/>
                    <a:pt x="64" y="68"/>
                    <a:pt x="60" y="65"/>
                  </a:cubicBezTo>
                  <a:lnTo>
                    <a:pt x="40" y="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3" name="Freeform 7">
              <a:extLst>
                <a:ext uri="{FF2B5EF4-FFF2-40B4-BE49-F238E27FC236}">
                  <a16:creationId xmlns="" xmlns:a16="http://schemas.microsoft.com/office/drawing/2014/main" id="{3F353CBF-63B6-4669-B361-E1A73A5036A6}"/>
                </a:ext>
              </a:extLst>
            </p:cNvPr>
            <p:cNvSpPr>
              <a:spLocks/>
            </p:cNvSpPr>
            <p:nvPr/>
          </p:nvSpPr>
          <p:spPr bwMode="auto">
            <a:xfrm>
              <a:off x="5540375" y="2868613"/>
              <a:ext cx="941388" cy="1117600"/>
            </a:xfrm>
            <a:custGeom>
              <a:avLst/>
              <a:gdLst>
                <a:gd name="T0" fmla="*/ 233 w 251"/>
                <a:gd name="T1" fmla="*/ 279 h 298"/>
                <a:gd name="T2" fmla="*/ 19 w 251"/>
                <a:gd name="T3" fmla="*/ 279 h 298"/>
                <a:gd name="T4" fmla="*/ 19 w 251"/>
                <a:gd name="T5" fmla="*/ 38 h 298"/>
                <a:gd name="T6" fmla="*/ 44 w 251"/>
                <a:gd name="T7" fmla="*/ 38 h 298"/>
                <a:gd name="T8" fmla="*/ 44 w 251"/>
                <a:gd name="T9" fmla="*/ 47 h 298"/>
                <a:gd name="T10" fmla="*/ 54 w 251"/>
                <a:gd name="T11" fmla="*/ 57 h 298"/>
                <a:gd name="T12" fmla="*/ 56 w 251"/>
                <a:gd name="T13" fmla="*/ 57 h 298"/>
                <a:gd name="T14" fmla="*/ 65 w 251"/>
                <a:gd name="T15" fmla="*/ 47 h 298"/>
                <a:gd name="T16" fmla="*/ 65 w 251"/>
                <a:gd name="T17" fmla="*/ 38 h 298"/>
                <a:gd name="T18" fmla="*/ 92 w 251"/>
                <a:gd name="T19" fmla="*/ 38 h 298"/>
                <a:gd name="T20" fmla="*/ 92 w 251"/>
                <a:gd name="T21" fmla="*/ 47 h 298"/>
                <a:gd name="T22" fmla="*/ 102 w 251"/>
                <a:gd name="T23" fmla="*/ 57 h 298"/>
                <a:gd name="T24" fmla="*/ 104 w 251"/>
                <a:gd name="T25" fmla="*/ 57 h 298"/>
                <a:gd name="T26" fmla="*/ 113 w 251"/>
                <a:gd name="T27" fmla="*/ 47 h 298"/>
                <a:gd name="T28" fmla="*/ 113 w 251"/>
                <a:gd name="T29" fmla="*/ 38 h 298"/>
                <a:gd name="T30" fmla="*/ 140 w 251"/>
                <a:gd name="T31" fmla="*/ 38 h 298"/>
                <a:gd name="T32" fmla="*/ 140 w 251"/>
                <a:gd name="T33" fmla="*/ 47 h 298"/>
                <a:gd name="T34" fmla="*/ 150 w 251"/>
                <a:gd name="T35" fmla="*/ 57 h 298"/>
                <a:gd name="T36" fmla="*/ 152 w 251"/>
                <a:gd name="T37" fmla="*/ 57 h 298"/>
                <a:gd name="T38" fmla="*/ 161 w 251"/>
                <a:gd name="T39" fmla="*/ 47 h 298"/>
                <a:gd name="T40" fmla="*/ 161 w 251"/>
                <a:gd name="T41" fmla="*/ 38 h 298"/>
                <a:gd name="T42" fmla="*/ 189 w 251"/>
                <a:gd name="T43" fmla="*/ 38 h 298"/>
                <a:gd name="T44" fmla="*/ 189 w 251"/>
                <a:gd name="T45" fmla="*/ 47 h 298"/>
                <a:gd name="T46" fmla="*/ 198 w 251"/>
                <a:gd name="T47" fmla="*/ 57 h 298"/>
                <a:gd name="T48" fmla="*/ 200 w 251"/>
                <a:gd name="T49" fmla="*/ 57 h 298"/>
                <a:gd name="T50" fmla="*/ 210 w 251"/>
                <a:gd name="T51" fmla="*/ 47 h 298"/>
                <a:gd name="T52" fmla="*/ 210 w 251"/>
                <a:gd name="T53" fmla="*/ 38 h 298"/>
                <a:gd name="T54" fmla="*/ 215 w 251"/>
                <a:gd name="T55" fmla="*/ 38 h 298"/>
                <a:gd name="T56" fmla="*/ 233 w 251"/>
                <a:gd name="T57" fmla="*/ 55 h 298"/>
                <a:gd name="T58" fmla="*/ 233 w 251"/>
                <a:gd name="T59" fmla="*/ 114 h 298"/>
                <a:gd name="T60" fmla="*/ 251 w 251"/>
                <a:gd name="T61" fmla="*/ 98 h 298"/>
                <a:gd name="T62" fmla="*/ 251 w 251"/>
                <a:gd name="T63" fmla="*/ 47 h 298"/>
                <a:gd name="T64" fmla="*/ 223 w 251"/>
                <a:gd name="T65" fmla="*/ 19 h 298"/>
                <a:gd name="T66" fmla="*/ 210 w 251"/>
                <a:gd name="T67" fmla="*/ 19 h 298"/>
                <a:gd name="T68" fmla="*/ 210 w 251"/>
                <a:gd name="T69" fmla="*/ 10 h 298"/>
                <a:gd name="T70" fmla="*/ 200 w 251"/>
                <a:gd name="T71" fmla="*/ 0 h 298"/>
                <a:gd name="T72" fmla="*/ 198 w 251"/>
                <a:gd name="T73" fmla="*/ 0 h 298"/>
                <a:gd name="T74" fmla="*/ 189 w 251"/>
                <a:gd name="T75" fmla="*/ 10 h 298"/>
                <a:gd name="T76" fmla="*/ 189 w 251"/>
                <a:gd name="T77" fmla="*/ 19 h 298"/>
                <a:gd name="T78" fmla="*/ 161 w 251"/>
                <a:gd name="T79" fmla="*/ 19 h 298"/>
                <a:gd name="T80" fmla="*/ 161 w 251"/>
                <a:gd name="T81" fmla="*/ 10 h 298"/>
                <a:gd name="T82" fmla="*/ 152 w 251"/>
                <a:gd name="T83" fmla="*/ 0 h 298"/>
                <a:gd name="T84" fmla="*/ 150 w 251"/>
                <a:gd name="T85" fmla="*/ 0 h 298"/>
                <a:gd name="T86" fmla="*/ 140 w 251"/>
                <a:gd name="T87" fmla="*/ 10 h 298"/>
                <a:gd name="T88" fmla="*/ 140 w 251"/>
                <a:gd name="T89" fmla="*/ 19 h 298"/>
                <a:gd name="T90" fmla="*/ 113 w 251"/>
                <a:gd name="T91" fmla="*/ 19 h 298"/>
                <a:gd name="T92" fmla="*/ 113 w 251"/>
                <a:gd name="T93" fmla="*/ 10 h 298"/>
                <a:gd name="T94" fmla="*/ 104 w 251"/>
                <a:gd name="T95" fmla="*/ 0 h 298"/>
                <a:gd name="T96" fmla="*/ 102 w 251"/>
                <a:gd name="T97" fmla="*/ 0 h 298"/>
                <a:gd name="T98" fmla="*/ 92 w 251"/>
                <a:gd name="T99" fmla="*/ 10 h 298"/>
                <a:gd name="T100" fmla="*/ 92 w 251"/>
                <a:gd name="T101" fmla="*/ 19 h 298"/>
                <a:gd name="T102" fmla="*/ 65 w 251"/>
                <a:gd name="T103" fmla="*/ 19 h 298"/>
                <a:gd name="T104" fmla="*/ 65 w 251"/>
                <a:gd name="T105" fmla="*/ 10 h 298"/>
                <a:gd name="T106" fmla="*/ 56 w 251"/>
                <a:gd name="T107" fmla="*/ 0 h 298"/>
                <a:gd name="T108" fmla="*/ 54 w 251"/>
                <a:gd name="T109" fmla="*/ 0 h 298"/>
                <a:gd name="T110" fmla="*/ 44 w 251"/>
                <a:gd name="T111" fmla="*/ 10 h 298"/>
                <a:gd name="T112" fmla="*/ 44 w 251"/>
                <a:gd name="T113" fmla="*/ 19 h 298"/>
                <a:gd name="T114" fmla="*/ 0 w 251"/>
                <a:gd name="T115" fmla="*/ 19 h 298"/>
                <a:gd name="T116" fmla="*/ 0 w 251"/>
                <a:gd name="T117" fmla="*/ 298 h 298"/>
                <a:gd name="T118" fmla="*/ 251 w 251"/>
                <a:gd name="T119" fmla="*/ 298 h 298"/>
                <a:gd name="T120" fmla="*/ 251 w 251"/>
                <a:gd name="T121" fmla="*/ 199 h 298"/>
                <a:gd name="T122" fmla="*/ 233 w 251"/>
                <a:gd name="T123" fmla="*/ 218 h 298"/>
                <a:gd name="T124" fmla="*/ 233 w 251"/>
                <a:gd name="T125" fmla="*/ 279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51" h="298">
                  <a:moveTo>
                    <a:pt x="233" y="279"/>
                  </a:moveTo>
                  <a:cubicBezTo>
                    <a:pt x="19" y="279"/>
                    <a:pt x="19" y="279"/>
                    <a:pt x="19" y="279"/>
                  </a:cubicBezTo>
                  <a:cubicBezTo>
                    <a:pt x="19" y="38"/>
                    <a:pt x="19" y="38"/>
                    <a:pt x="19" y="38"/>
                  </a:cubicBezTo>
                  <a:cubicBezTo>
                    <a:pt x="44" y="38"/>
                    <a:pt x="44" y="38"/>
                    <a:pt x="44" y="38"/>
                  </a:cubicBezTo>
                  <a:cubicBezTo>
                    <a:pt x="44" y="47"/>
                    <a:pt x="44" y="47"/>
                    <a:pt x="44" y="47"/>
                  </a:cubicBezTo>
                  <a:cubicBezTo>
                    <a:pt x="44" y="52"/>
                    <a:pt x="48" y="57"/>
                    <a:pt x="54" y="57"/>
                  </a:cubicBezTo>
                  <a:cubicBezTo>
                    <a:pt x="56" y="57"/>
                    <a:pt x="56" y="57"/>
                    <a:pt x="56" y="57"/>
                  </a:cubicBezTo>
                  <a:cubicBezTo>
                    <a:pt x="61" y="57"/>
                    <a:pt x="65" y="52"/>
                    <a:pt x="65" y="47"/>
                  </a:cubicBezTo>
                  <a:cubicBezTo>
                    <a:pt x="65" y="38"/>
                    <a:pt x="65" y="38"/>
                    <a:pt x="65" y="38"/>
                  </a:cubicBezTo>
                  <a:cubicBezTo>
                    <a:pt x="92" y="38"/>
                    <a:pt x="92" y="38"/>
                    <a:pt x="92" y="38"/>
                  </a:cubicBezTo>
                  <a:cubicBezTo>
                    <a:pt x="92" y="47"/>
                    <a:pt x="92" y="47"/>
                    <a:pt x="92" y="47"/>
                  </a:cubicBezTo>
                  <a:cubicBezTo>
                    <a:pt x="92" y="52"/>
                    <a:pt x="97" y="57"/>
                    <a:pt x="102" y="57"/>
                  </a:cubicBezTo>
                  <a:cubicBezTo>
                    <a:pt x="104" y="57"/>
                    <a:pt x="104" y="57"/>
                    <a:pt x="104" y="57"/>
                  </a:cubicBezTo>
                  <a:cubicBezTo>
                    <a:pt x="109" y="57"/>
                    <a:pt x="113" y="52"/>
                    <a:pt x="113" y="47"/>
                  </a:cubicBezTo>
                  <a:cubicBezTo>
                    <a:pt x="113" y="38"/>
                    <a:pt x="113" y="38"/>
                    <a:pt x="113" y="38"/>
                  </a:cubicBezTo>
                  <a:cubicBezTo>
                    <a:pt x="140" y="38"/>
                    <a:pt x="140" y="38"/>
                    <a:pt x="140" y="38"/>
                  </a:cubicBezTo>
                  <a:cubicBezTo>
                    <a:pt x="140" y="47"/>
                    <a:pt x="140" y="47"/>
                    <a:pt x="140" y="47"/>
                  </a:cubicBezTo>
                  <a:cubicBezTo>
                    <a:pt x="140" y="52"/>
                    <a:pt x="145" y="57"/>
                    <a:pt x="150" y="57"/>
                  </a:cubicBezTo>
                  <a:cubicBezTo>
                    <a:pt x="152" y="57"/>
                    <a:pt x="152" y="57"/>
                    <a:pt x="152" y="57"/>
                  </a:cubicBezTo>
                  <a:cubicBezTo>
                    <a:pt x="157" y="57"/>
                    <a:pt x="161" y="52"/>
                    <a:pt x="161" y="47"/>
                  </a:cubicBezTo>
                  <a:cubicBezTo>
                    <a:pt x="161" y="38"/>
                    <a:pt x="161" y="38"/>
                    <a:pt x="161" y="38"/>
                  </a:cubicBezTo>
                  <a:cubicBezTo>
                    <a:pt x="189" y="38"/>
                    <a:pt x="189" y="38"/>
                    <a:pt x="189" y="38"/>
                  </a:cubicBezTo>
                  <a:cubicBezTo>
                    <a:pt x="189" y="47"/>
                    <a:pt x="189" y="47"/>
                    <a:pt x="189" y="47"/>
                  </a:cubicBezTo>
                  <a:cubicBezTo>
                    <a:pt x="189" y="52"/>
                    <a:pt x="193" y="57"/>
                    <a:pt x="198" y="57"/>
                  </a:cubicBezTo>
                  <a:cubicBezTo>
                    <a:pt x="200" y="57"/>
                    <a:pt x="200" y="57"/>
                    <a:pt x="200" y="57"/>
                  </a:cubicBezTo>
                  <a:cubicBezTo>
                    <a:pt x="205" y="57"/>
                    <a:pt x="210" y="52"/>
                    <a:pt x="210" y="47"/>
                  </a:cubicBezTo>
                  <a:cubicBezTo>
                    <a:pt x="210" y="38"/>
                    <a:pt x="210" y="38"/>
                    <a:pt x="210" y="38"/>
                  </a:cubicBezTo>
                  <a:cubicBezTo>
                    <a:pt x="215" y="38"/>
                    <a:pt x="215" y="38"/>
                    <a:pt x="215" y="38"/>
                  </a:cubicBezTo>
                  <a:cubicBezTo>
                    <a:pt x="233" y="55"/>
                    <a:pt x="233" y="55"/>
                    <a:pt x="233" y="55"/>
                  </a:cubicBezTo>
                  <a:cubicBezTo>
                    <a:pt x="233" y="114"/>
                    <a:pt x="233" y="114"/>
                    <a:pt x="233" y="114"/>
                  </a:cubicBezTo>
                  <a:cubicBezTo>
                    <a:pt x="251" y="98"/>
                    <a:pt x="251" y="98"/>
                    <a:pt x="251" y="98"/>
                  </a:cubicBezTo>
                  <a:cubicBezTo>
                    <a:pt x="251" y="47"/>
                    <a:pt x="251" y="47"/>
                    <a:pt x="251" y="47"/>
                  </a:cubicBezTo>
                  <a:cubicBezTo>
                    <a:pt x="223" y="19"/>
                    <a:pt x="223" y="19"/>
                    <a:pt x="223" y="19"/>
                  </a:cubicBezTo>
                  <a:cubicBezTo>
                    <a:pt x="210" y="19"/>
                    <a:pt x="210" y="19"/>
                    <a:pt x="210" y="19"/>
                  </a:cubicBezTo>
                  <a:cubicBezTo>
                    <a:pt x="210" y="10"/>
                    <a:pt x="210" y="10"/>
                    <a:pt x="210" y="10"/>
                  </a:cubicBezTo>
                  <a:cubicBezTo>
                    <a:pt x="210" y="4"/>
                    <a:pt x="205" y="0"/>
                    <a:pt x="200" y="0"/>
                  </a:cubicBezTo>
                  <a:cubicBezTo>
                    <a:pt x="198" y="0"/>
                    <a:pt x="198" y="0"/>
                    <a:pt x="198" y="0"/>
                  </a:cubicBezTo>
                  <a:cubicBezTo>
                    <a:pt x="193" y="0"/>
                    <a:pt x="189" y="4"/>
                    <a:pt x="189" y="10"/>
                  </a:cubicBezTo>
                  <a:cubicBezTo>
                    <a:pt x="189" y="19"/>
                    <a:pt x="189" y="19"/>
                    <a:pt x="189" y="19"/>
                  </a:cubicBezTo>
                  <a:cubicBezTo>
                    <a:pt x="161" y="19"/>
                    <a:pt x="161" y="19"/>
                    <a:pt x="161" y="19"/>
                  </a:cubicBezTo>
                  <a:cubicBezTo>
                    <a:pt x="161" y="10"/>
                    <a:pt x="161" y="10"/>
                    <a:pt x="161" y="10"/>
                  </a:cubicBezTo>
                  <a:cubicBezTo>
                    <a:pt x="161" y="4"/>
                    <a:pt x="157" y="0"/>
                    <a:pt x="152" y="0"/>
                  </a:cubicBezTo>
                  <a:cubicBezTo>
                    <a:pt x="150" y="0"/>
                    <a:pt x="150" y="0"/>
                    <a:pt x="150" y="0"/>
                  </a:cubicBezTo>
                  <a:cubicBezTo>
                    <a:pt x="145" y="0"/>
                    <a:pt x="140" y="4"/>
                    <a:pt x="140" y="10"/>
                  </a:cubicBezTo>
                  <a:cubicBezTo>
                    <a:pt x="140" y="19"/>
                    <a:pt x="140" y="19"/>
                    <a:pt x="140" y="19"/>
                  </a:cubicBezTo>
                  <a:cubicBezTo>
                    <a:pt x="113" y="19"/>
                    <a:pt x="113" y="19"/>
                    <a:pt x="113" y="19"/>
                  </a:cubicBezTo>
                  <a:cubicBezTo>
                    <a:pt x="113" y="10"/>
                    <a:pt x="113" y="10"/>
                    <a:pt x="113" y="10"/>
                  </a:cubicBezTo>
                  <a:cubicBezTo>
                    <a:pt x="113" y="4"/>
                    <a:pt x="109" y="0"/>
                    <a:pt x="104" y="0"/>
                  </a:cubicBezTo>
                  <a:cubicBezTo>
                    <a:pt x="102" y="0"/>
                    <a:pt x="102" y="0"/>
                    <a:pt x="102" y="0"/>
                  </a:cubicBezTo>
                  <a:cubicBezTo>
                    <a:pt x="97" y="0"/>
                    <a:pt x="92" y="4"/>
                    <a:pt x="92" y="10"/>
                  </a:cubicBezTo>
                  <a:cubicBezTo>
                    <a:pt x="92" y="19"/>
                    <a:pt x="92" y="19"/>
                    <a:pt x="92" y="19"/>
                  </a:cubicBezTo>
                  <a:cubicBezTo>
                    <a:pt x="65" y="19"/>
                    <a:pt x="65" y="19"/>
                    <a:pt x="65" y="19"/>
                  </a:cubicBezTo>
                  <a:cubicBezTo>
                    <a:pt x="65" y="10"/>
                    <a:pt x="65" y="10"/>
                    <a:pt x="65" y="10"/>
                  </a:cubicBezTo>
                  <a:cubicBezTo>
                    <a:pt x="65" y="4"/>
                    <a:pt x="61" y="0"/>
                    <a:pt x="56" y="0"/>
                  </a:cubicBezTo>
                  <a:cubicBezTo>
                    <a:pt x="54" y="0"/>
                    <a:pt x="54" y="0"/>
                    <a:pt x="54" y="0"/>
                  </a:cubicBezTo>
                  <a:cubicBezTo>
                    <a:pt x="48" y="0"/>
                    <a:pt x="44" y="4"/>
                    <a:pt x="44" y="10"/>
                  </a:cubicBezTo>
                  <a:cubicBezTo>
                    <a:pt x="44" y="19"/>
                    <a:pt x="44" y="19"/>
                    <a:pt x="44" y="19"/>
                  </a:cubicBezTo>
                  <a:cubicBezTo>
                    <a:pt x="0" y="19"/>
                    <a:pt x="0" y="19"/>
                    <a:pt x="0" y="19"/>
                  </a:cubicBezTo>
                  <a:cubicBezTo>
                    <a:pt x="0" y="298"/>
                    <a:pt x="0" y="298"/>
                    <a:pt x="0" y="298"/>
                  </a:cubicBezTo>
                  <a:cubicBezTo>
                    <a:pt x="251" y="298"/>
                    <a:pt x="251" y="298"/>
                    <a:pt x="251" y="298"/>
                  </a:cubicBezTo>
                  <a:cubicBezTo>
                    <a:pt x="251" y="199"/>
                    <a:pt x="251" y="199"/>
                    <a:pt x="251" y="199"/>
                  </a:cubicBezTo>
                  <a:cubicBezTo>
                    <a:pt x="233" y="218"/>
                    <a:pt x="233" y="218"/>
                    <a:pt x="233" y="218"/>
                  </a:cubicBezTo>
                  <a:lnTo>
                    <a:pt x="233" y="27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370981182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4.3#本章总结">
    <p:spTree>
      <p:nvGrpSpPr>
        <p:cNvPr id="1" name=""/>
        <p:cNvGrpSpPr/>
        <p:nvPr/>
      </p:nvGrpSpPr>
      <p:grpSpPr>
        <a:xfrm>
          <a:off x="0" y="0"/>
          <a:ext cx="0" cy="0"/>
          <a:chOff x="0" y="0"/>
          <a:chExt cx="0" cy="0"/>
        </a:xfrm>
      </p:grpSpPr>
      <p:sp>
        <p:nvSpPr>
          <p:cNvPr id="9" name="TextBox 10">
            <a:extLst>
              <a:ext uri="{FF2B5EF4-FFF2-40B4-BE49-F238E27FC236}">
                <a16:creationId xmlns="" xmlns:a16="http://schemas.microsoft.com/office/drawing/2014/main" id="{18ED692C-39CB-4AC0-81F6-D21CDD086EE4}"/>
              </a:ext>
            </a:extLst>
          </p:cNvPr>
          <p:cNvSpPr txBox="1"/>
          <p:nvPr userDrawn="1"/>
        </p:nvSpPr>
        <p:spPr bwMode="auto">
          <a:xfrm>
            <a:off x="1595500" y="408779"/>
            <a:ext cx="2412268" cy="639559"/>
          </a:xfrm>
          <a:prstGeom prst="rect">
            <a:avLst/>
          </a:prstGeom>
          <a:noFill/>
          <a:ln w="9525">
            <a:noFill/>
            <a:miter lim="800000"/>
            <a:headEnd/>
            <a:tailEnd/>
          </a:ln>
        </p:spPr>
        <p:txBody>
          <a:bodyPr wrap="square" lIns="99980" tIns="49987" rIns="99980" bIns="49987" rtlCol="0">
            <a:spAutoFit/>
          </a:bodyPr>
          <a:lstStyle/>
          <a:p>
            <a:pPr algn="l" defTabSz="1001624" rtl="0" eaLnBrk="0" fontAlgn="ctr" hangingPunct="0">
              <a:spcBef>
                <a:spcPct val="0"/>
              </a:spcBef>
              <a:spcAft>
                <a:spcPct val="0"/>
              </a:spcAft>
            </a:pPr>
            <a:r>
              <a:rPr lang="en-US" altLang="zh-CN" sz="3500" b="1" kern="1200"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Summary</a:t>
            </a:r>
          </a:p>
        </p:txBody>
      </p:sp>
      <p:sp>
        <p:nvSpPr>
          <p:cNvPr id="11"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2"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13" name="组合 12"/>
          <p:cNvGrpSpPr/>
          <p:nvPr userDrawn="1"/>
        </p:nvGrpSpPr>
        <p:grpSpPr>
          <a:xfrm>
            <a:off x="515380" y="490848"/>
            <a:ext cx="470694" cy="475421"/>
            <a:chOff x="5540375" y="2868613"/>
            <a:chExt cx="1106488" cy="1117600"/>
          </a:xfrm>
          <a:solidFill>
            <a:schemeClr val="bg1"/>
          </a:solidFill>
        </p:grpSpPr>
        <p:sp>
          <p:nvSpPr>
            <p:cNvPr id="14" name="Freeform 6"/>
            <p:cNvSpPr>
              <a:spLocks/>
            </p:cNvSpPr>
            <p:nvPr/>
          </p:nvSpPr>
          <p:spPr bwMode="auto">
            <a:xfrm>
              <a:off x="5970588" y="3251201"/>
              <a:ext cx="676275" cy="517525"/>
            </a:xfrm>
            <a:custGeom>
              <a:avLst/>
              <a:gdLst>
                <a:gd name="T0" fmla="*/ 40 w 180"/>
                <a:gd name="T1" fmla="*/ 42 h 138"/>
                <a:gd name="T2" fmla="*/ 27 w 180"/>
                <a:gd name="T3" fmla="*/ 42 h 138"/>
                <a:gd name="T4" fmla="*/ 3 w 180"/>
                <a:gd name="T5" fmla="*/ 66 h 138"/>
                <a:gd name="T6" fmla="*/ 3 w 180"/>
                <a:gd name="T7" fmla="*/ 79 h 138"/>
                <a:gd name="T8" fmla="*/ 59 w 180"/>
                <a:gd name="T9" fmla="*/ 135 h 138"/>
                <a:gd name="T10" fmla="*/ 72 w 180"/>
                <a:gd name="T11" fmla="*/ 135 h 138"/>
                <a:gd name="T12" fmla="*/ 176 w 180"/>
                <a:gd name="T13" fmla="*/ 31 h 138"/>
                <a:gd name="T14" fmla="*/ 176 w 180"/>
                <a:gd name="T15" fmla="*/ 18 h 138"/>
                <a:gd name="T16" fmla="*/ 162 w 180"/>
                <a:gd name="T17" fmla="*/ 4 h 138"/>
                <a:gd name="T18" fmla="*/ 149 w 180"/>
                <a:gd name="T19" fmla="*/ 3 h 138"/>
                <a:gd name="T20" fmla="*/ 74 w 180"/>
                <a:gd name="T21" fmla="*/ 66 h 138"/>
                <a:gd name="T22" fmla="*/ 60 w 180"/>
                <a:gd name="T23" fmla="*/ 65 h 138"/>
                <a:gd name="T24" fmla="*/ 40 w 180"/>
                <a:gd name="T25" fmla="*/ 42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0" h="138">
                  <a:moveTo>
                    <a:pt x="40" y="42"/>
                  </a:moveTo>
                  <a:cubicBezTo>
                    <a:pt x="36" y="39"/>
                    <a:pt x="30" y="38"/>
                    <a:pt x="27" y="42"/>
                  </a:cubicBezTo>
                  <a:cubicBezTo>
                    <a:pt x="3" y="66"/>
                    <a:pt x="3" y="66"/>
                    <a:pt x="3" y="66"/>
                  </a:cubicBezTo>
                  <a:cubicBezTo>
                    <a:pt x="0" y="69"/>
                    <a:pt x="0" y="75"/>
                    <a:pt x="3" y="79"/>
                  </a:cubicBezTo>
                  <a:cubicBezTo>
                    <a:pt x="59" y="135"/>
                    <a:pt x="59" y="135"/>
                    <a:pt x="59" y="135"/>
                  </a:cubicBezTo>
                  <a:cubicBezTo>
                    <a:pt x="63" y="138"/>
                    <a:pt x="69" y="138"/>
                    <a:pt x="72" y="135"/>
                  </a:cubicBezTo>
                  <a:cubicBezTo>
                    <a:pt x="176" y="31"/>
                    <a:pt x="176" y="31"/>
                    <a:pt x="176" y="31"/>
                  </a:cubicBezTo>
                  <a:cubicBezTo>
                    <a:pt x="179" y="27"/>
                    <a:pt x="180" y="21"/>
                    <a:pt x="176" y="18"/>
                  </a:cubicBezTo>
                  <a:cubicBezTo>
                    <a:pt x="162" y="4"/>
                    <a:pt x="162" y="4"/>
                    <a:pt x="162" y="4"/>
                  </a:cubicBezTo>
                  <a:cubicBezTo>
                    <a:pt x="159" y="0"/>
                    <a:pt x="153" y="0"/>
                    <a:pt x="149" y="3"/>
                  </a:cubicBezTo>
                  <a:cubicBezTo>
                    <a:pt x="74" y="66"/>
                    <a:pt x="74" y="66"/>
                    <a:pt x="74" y="66"/>
                  </a:cubicBezTo>
                  <a:cubicBezTo>
                    <a:pt x="70" y="69"/>
                    <a:pt x="64" y="68"/>
                    <a:pt x="60" y="65"/>
                  </a:cubicBezTo>
                  <a:lnTo>
                    <a:pt x="40" y="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5" name="Freeform 7"/>
            <p:cNvSpPr>
              <a:spLocks/>
            </p:cNvSpPr>
            <p:nvPr/>
          </p:nvSpPr>
          <p:spPr bwMode="auto">
            <a:xfrm>
              <a:off x="5540375" y="2868613"/>
              <a:ext cx="941388" cy="1117600"/>
            </a:xfrm>
            <a:custGeom>
              <a:avLst/>
              <a:gdLst>
                <a:gd name="T0" fmla="*/ 233 w 251"/>
                <a:gd name="T1" fmla="*/ 279 h 298"/>
                <a:gd name="T2" fmla="*/ 19 w 251"/>
                <a:gd name="T3" fmla="*/ 279 h 298"/>
                <a:gd name="T4" fmla="*/ 19 w 251"/>
                <a:gd name="T5" fmla="*/ 38 h 298"/>
                <a:gd name="T6" fmla="*/ 44 w 251"/>
                <a:gd name="T7" fmla="*/ 38 h 298"/>
                <a:gd name="T8" fmla="*/ 44 w 251"/>
                <a:gd name="T9" fmla="*/ 47 h 298"/>
                <a:gd name="T10" fmla="*/ 54 w 251"/>
                <a:gd name="T11" fmla="*/ 57 h 298"/>
                <a:gd name="T12" fmla="*/ 56 w 251"/>
                <a:gd name="T13" fmla="*/ 57 h 298"/>
                <a:gd name="T14" fmla="*/ 65 w 251"/>
                <a:gd name="T15" fmla="*/ 47 h 298"/>
                <a:gd name="T16" fmla="*/ 65 w 251"/>
                <a:gd name="T17" fmla="*/ 38 h 298"/>
                <a:gd name="T18" fmla="*/ 92 w 251"/>
                <a:gd name="T19" fmla="*/ 38 h 298"/>
                <a:gd name="T20" fmla="*/ 92 w 251"/>
                <a:gd name="T21" fmla="*/ 47 h 298"/>
                <a:gd name="T22" fmla="*/ 102 w 251"/>
                <a:gd name="T23" fmla="*/ 57 h 298"/>
                <a:gd name="T24" fmla="*/ 104 w 251"/>
                <a:gd name="T25" fmla="*/ 57 h 298"/>
                <a:gd name="T26" fmla="*/ 113 w 251"/>
                <a:gd name="T27" fmla="*/ 47 h 298"/>
                <a:gd name="T28" fmla="*/ 113 w 251"/>
                <a:gd name="T29" fmla="*/ 38 h 298"/>
                <a:gd name="T30" fmla="*/ 140 w 251"/>
                <a:gd name="T31" fmla="*/ 38 h 298"/>
                <a:gd name="T32" fmla="*/ 140 w 251"/>
                <a:gd name="T33" fmla="*/ 47 h 298"/>
                <a:gd name="T34" fmla="*/ 150 w 251"/>
                <a:gd name="T35" fmla="*/ 57 h 298"/>
                <a:gd name="T36" fmla="*/ 152 w 251"/>
                <a:gd name="T37" fmla="*/ 57 h 298"/>
                <a:gd name="T38" fmla="*/ 161 w 251"/>
                <a:gd name="T39" fmla="*/ 47 h 298"/>
                <a:gd name="T40" fmla="*/ 161 w 251"/>
                <a:gd name="T41" fmla="*/ 38 h 298"/>
                <a:gd name="T42" fmla="*/ 189 w 251"/>
                <a:gd name="T43" fmla="*/ 38 h 298"/>
                <a:gd name="T44" fmla="*/ 189 w 251"/>
                <a:gd name="T45" fmla="*/ 47 h 298"/>
                <a:gd name="T46" fmla="*/ 198 w 251"/>
                <a:gd name="T47" fmla="*/ 57 h 298"/>
                <a:gd name="T48" fmla="*/ 200 w 251"/>
                <a:gd name="T49" fmla="*/ 57 h 298"/>
                <a:gd name="T50" fmla="*/ 210 w 251"/>
                <a:gd name="T51" fmla="*/ 47 h 298"/>
                <a:gd name="T52" fmla="*/ 210 w 251"/>
                <a:gd name="T53" fmla="*/ 38 h 298"/>
                <a:gd name="T54" fmla="*/ 215 w 251"/>
                <a:gd name="T55" fmla="*/ 38 h 298"/>
                <a:gd name="T56" fmla="*/ 233 w 251"/>
                <a:gd name="T57" fmla="*/ 55 h 298"/>
                <a:gd name="T58" fmla="*/ 233 w 251"/>
                <a:gd name="T59" fmla="*/ 114 h 298"/>
                <a:gd name="T60" fmla="*/ 251 w 251"/>
                <a:gd name="T61" fmla="*/ 98 h 298"/>
                <a:gd name="T62" fmla="*/ 251 w 251"/>
                <a:gd name="T63" fmla="*/ 47 h 298"/>
                <a:gd name="T64" fmla="*/ 223 w 251"/>
                <a:gd name="T65" fmla="*/ 19 h 298"/>
                <a:gd name="T66" fmla="*/ 210 w 251"/>
                <a:gd name="T67" fmla="*/ 19 h 298"/>
                <a:gd name="T68" fmla="*/ 210 w 251"/>
                <a:gd name="T69" fmla="*/ 10 h 298"/>
                <a:gd name="T70" fmla="*/ 200 w 251"/>
                <a:gd name="T71" fmla="*/ 0 h 298"/>
                <a:gd name="T72" fmla="*/ 198 w 251"/>
                <a:gd name="T73" fmla="*/ 0 h 298"/>
                <a:gd name="T74" fmla="*/ 189 w 251"/>
                <a:gd name="T75" fmla="*/ 10 h 298"/>
                <a:gd name="T76" fmla="*/ 189 w 251"/>
                <a:gd name="T77" fmla="*/ 19 h 298"/>
                <a:gd name="T78" fmla="*/ 161 w 251"/>
                <a:gd name="T79" fmla="*/ 19 h 298"/>
                <a:gd name="T80" fmla="*/ 161 w 251"/>
                <a:gd name="T81" fmla="*/ 10 h 298"/>
                <a:gd name="T82" fmla="*/ 152 w 251"/>
                <a:gd name="T83" fmla="*/ 0 h 298"/>
                <a:gd name="T84" fmla="*/ 150 w 251"/>
                <a:gd name="T85" fmla="*/ 0 h 298"/>
                <a:gd name="T86" fmla="*/ 140 w 251"/>
                <a:gd name="T87" fmla="*/ 10 h 298"/>
                <a:gd name="T88" fmla="*/ 140 w 251"/>
                <a:gd name="T89" fmla="*/ 19 h 298"/>
                <a:gd name="T90" fmla="*/ 113 w 251"/>
                <a:gd name="T91" fmla="*/ 19 h 298"/>
                <a:gd name="T92" fmla="*/ 113 w 251"/>
                <a:gd name="T93" fmla="*/ 10 h 298"/>
                <a:gd name="T94" fmla="*/ 104 w 251"/>
                <a:gd name="T95" fmla="*/ 0 h 298"/>
                <a:gd name="T96" fmla="*/ 102 w 251"/>
                <a:gd name="T97" fmla="*/ 0 h 298"/>
                <a:gd name="T98" fmla="*/ 92 w 251"/>
                <a:gd name="T99" fmla="*/ 10 h 298"/>
                <a:gd name="T100" fmla="*/ 92 w 251"/>
                <a:gd name="T101" fmla="*/ 19 h 298"/>
                <a:gd name="T102" fmla="*/ 65 w 251"/>
                <a:gd name="T103" fmla="*/ 19 h 298"/>
                <a:gd name="T104" fmla="*/ 65 w 251"/>
                <a:gd name="T105" fmla="*/ 10 h 298"/>
                <a:gd name="T106" fmla="*/ 56 w 251"/>
                <a:gd name="T107" fmla="*/ 0 h 298"/>
                <a:gd name="T108" fmla="*/ 54 w 251"/>
                <a:gd name="T109" fmla="*/ 0 h 298"/>
                <a:gd name="T110" fmla="*/ 44 w 251"/>
                <a:gd name="T111" fmla="*/ 10 h 298"/>
                <a:gd name="T112" fmla="*/ 44 w 251"/>
                <a:gd name="T113" fmla="*/ 19 h 298"/>
                <a:gd name="T114" fmla="*/ 0 w 251"/>
                <a:gd name="T115" fmla="*/ 19 h 298"/>
                <a:gd name="T116" fmla="*/ 0 w 251"/>
                <a:gd name="T117" fmla="*/ 298 h 298"/>
                <a:gd name="T118" fmla="*/ 251 w 251"/>
                <a:gd name="T119" fmla="*/ 298 h 298"/>
                <a:gd name="T120" fmla="*/ 251 w 251"/>
                <a:gd name="T121" fmla="*/ 199 h 298"/>
                <a:gd name="T122" fmla="*/ 233 w 251"/>
                <a:gd name="T123" fmla="*/ 218 h 298"/>
                <a:gd name="T124" fmla="*/ 233 w 251"/>
                <a:gd name="T125" fmla="*/ 279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51" h="298">
                  <a:moveTo>
                    <a:pt x="233" y="279"/>
                  </a:moveTo>
                  <a:cubicBezTo>
                    <a:pt x="19" y="279"/>
                    <a:pt x="19" y="279"/>
                    <a:pt x="19" y="279"/>
                  </a:cubicBezTo>
                  <a:cubicBezTo>
                    <a:pt x="19" y="38"/>
                    <a:pt x="19" y="38"/>
                    <a:pt x="19" y="38"/>
                  </a:cubicBezTo>
                  <a:cubicBezTo>
                    <a:pt x="44" y="38"/>
                    <a:pt x="44" y="38"/>
                    <a:pt x="44" y="38"/>
                  </a:cubicBezTo>
                  <a:cubicBezTo>
                    <a:pt x="44" y="47"/>
                    <a:pt x="44" y="47"/>
                    <a:pt x="44" y="47"/>
                  </a:cubicBezTo>
                  <a:cubicBezTo>
                    <a:pt x="44" y="52"/>
                    <a:pt x="48" y="57"/>
                    <a:pt x="54" y="57"/>
                  </a:cubicBezTo>
                  <a:cubicBezTo>
                    <a:pt x="56" y="57"/>
                    <a:pt x="56" y="57"/>
                    <a:pt x="56" y="57"/>
                  </a:cubicBezTo>
                  <a:cubicBezTo>
                    <a:pt x="61" y="57"/>
                    <a:pt x="65" y="52"/>
                    <a:pt x="65" y="47"/>
                  </a:cubicBezTo>
                  <a:cubicBezTo>
                    <a:pt x="65" y="38"/>
                    <a:pt x="65" y="38"/>
                    <a:pt x="65" y="38"/>
                  </a:cubicBezTo>
                  <a:cubicBezTo>
                    <a:pt x="92" y="38"/>
                    <a:pt x="92" y="38"/>
                    <a:pt x="92" y="38"/>
                  </a:cubicBezTo>
                  <a:cubicBezTo>
                    <a:pt x="92" y="47"/>
                    <a:pt x="92" y="47"/>
                    <a:pt x="92" y="47"/>
                  </a:cubicBezTo>
                  <a:cubicBezTo>
                    <a:pt x="92" y="52"/>
                    <a:pt x="97" y="57"/>
                    <a:pt x="102" y="57"/>
                  </a:cubicBezTo>
                  <a:cubicBezTo>
                    <a:pt x="104" y="57"/>
                    <a:pt x="104" y="57"/>
                    <a:pt x="104" y="57"/>
                  </a:cubicBezTo>
                  <a:cubicBezTo>
                    <a:pt x="109" y="57"/>
                    <a:pt x="113" y="52"/>
                    <a:pt x="113" y="47"/>
                  </a:cubicBezTo>
                  <a:cubicBezTo>
                    <a:pt x="113" y="38"/>
                    <a:pt x="113" y="38"/>
                    <a:pt x="113" y="38"/>
                  </a:cubicBezTo>
                  <a:cubicBezTo>
                    <a:pt x="140" y="38"/>
                    <a:pt x="140" y="38"/>
                    <a:pt x="140" y="38"/>
                  </a:cubicBezTo>
                  <a:cubicBezTo>
                    <a:pt x="140" y="47"/>
                    <a:pt x="140" y="47"/>
                    <a:pt x="140" y="47"/>
                  </a:cubicBezTo>
                  <a:cubicBezTo>
                    <a:pt x="140" y="52"/>
                    <a:pt x="145" y="57"/>
                    <a:pt x="150" y="57"/>
                  </a:cubicBezTo>
                  <a:cubicBezTo>
                    <a:pt x="152" y="57"/>
                    <a:pt x="152" y="57"/>
                    <a:pt x="152" y="57"/>
                  </a:cubicBezTo>
                  <a:cubicBezTo>
                    <a:pt x="157" y="57"/>
                    <a:pt x="161" y="52"/>
                    <a:pt x="161" y="47"/>
                  </a:cubicBezTo>
                  <a:cubicBezTo>
                    <a:pt x="161" y="38"/>
                    <a:pt x="161" y="38"/>
                    <a:pt x="161" y="38"/>
                  </a:cubicBezTo>
                  <a:cubicBezTo>
                    <a:pt x="189" y="38"/>
                    <a:pt x="189" y="38"/>
                    <a:pt x="189" y="38"/>
                  </a:cubicBezTo>
                  <a:cubicBezTo>
                    <a:pt x="189" y="47"/>
                    <a:pt x="189" y="47"/>
                    <a:pt x="189" y="47"/>
                  </a:cubicBezTo>
                  <a:cubicBezTo>
                    <a:pt x="189" y="52"/>
                    <a:pt x="193" y="57"/>
                    <a:pt x="198" y="57"/>
                  </a:cubicBezTo>
                  <a:cubicBezTo>
                    <a:pt x="200" y="57"/>
                    <a:pt x="200" y="57"/>
                    <a:pt x="200" y="57"/>
                  </a:cubicBezTo>
                  <a:cubicBezTo>
                    <a:pt x="205" y="57"/>
                    <a:pt x="210" y="52"/>
                    <a:pt x="210" y="47"/>
                  </a:cubicBezTo>
                  <a:cubicBezTo>
                    <a:pt x="210" y="38"/>
                    <a:pt x="210" y="38"/>
                    <a:pt x="210" y="38"/>
                  </a:cubicBezTo>
                  <a:cubicBezTo>
                    <a:pt x="215" y="38"/>
                    <a:pt x="215" y="38"/>
                    <a:pt x="215" y="38"/>
                  </a:cubicBezTo>
                  <a:cubicBezTo>
                    <a:pt x="233" y="55"/>
                    <a:pt x="233" y="55"/>
                    <a:pt x="233" y="55"/>
                  </a:cubicBezTo>
                  <a:cubicBezTo>
                    <a:pt x="233" y="114"/>
                    <a:pt x="233" y="114"/>
                    <a:pt x="233" y="114"/>
                  </a:cubicBezTo>
                  <a:cubicBezTo>
                    <a:pt x="251" y="98"/>
                    <a:pt x="251" y="98"/>
                    <a:pt x="251" y="98"/>
                  </a:cubicBezTo>
                  <a:cubicBezTo>
                    <a:pt x="251" y="47"/>
                    <a:pt x="251" y="47"/>
                    <a:pt x="251" y="47"/>
                  </a:cubicBezTo>
                  <a:cubicBezTo>
                    <a:pt x="223" y="19"/>
                    <a:pt x="223" y="19"/>
                    <a:pt x="223" y="19"/>
                  </a:cubicBezTo>
                  <a:cubicBezTo>
                    <a:pt x="210" y="19"/>
                    <a:pt x="210" y="19"/>
                    <a:pt x="210" y="19"/>
                  </a:cubicBezTo>
                  <a:cubicBezTo>
                    <a:pt x="210" y="10"/>
                    <a:pt x="210" y="10"/>
                    <a:pt x="210" y="10"/>
                  </a:cubicBezTo>
                  <a:cubicBezTo>
                    <a:pt x="210" y="4"/>
                    <a:pt x="205" y="0"/>
                    <a:pt x="200" y="0"/>
                  </a:cubicBezTo>
                  <a:cubicBezTo>
                    <a:pt x="198" y="0"/>
                    <a:pt x="198" y="0"/>
                    <a:pt x="198" y="0"/>
                  </a:cubicBezTo>
                  <a:cubicBezTo>
                    <a:pt x="193" y="0"/>
                    <a:pt x="189" y="4"/>
                    <a:pt x="189" y="10"/>
                  </a:cubicBezTo>
                  <a:cubicBezTo>
                    <a:pt x="189" y="19"/>
                    <a:pt x="189" y="19"/>
                    <a:pt x="189" y="19"/>
                  </a:cubicBezTo>
                  <a:cubicBezTo>
                    <a:pt x="161" y="19"/>
                    <a:pt x="161" y="19"/>
                    <a:pt x="161" y="19"/>
                  </a:cubicBezTo>
                  <a:cubicBezTo>
                    <a:pt x="161" y="10"/>
                    <a:pt x="161" y="10"/>
                    <a:pt x="161" y="10"/>
                  </a:cubicBezTo>
                  <a:cubicBezTo>
                    <a:pt x="161" y="4"/>
                    <a:pt x="157" y="0"/>
                    <a:pt x="152" y="0"/>
                  </a:cubicBezTo>
                  <a:cubicBezTo>
                    <a:pt x="150" y="0"/>
                    <a:pt x="150" y="0"/>
                    <a:pt x="150" y="0"/>
                  </a:cubicBezTo>
                  <a:cubicBezTo>
                    <a:pt x="145" y="0"/>
                    <a:pt x="140" y="4"/>
                    <a:pt x="140" y="10"/>
                  </a:cubicBezTo>
                  <a:cubicBezTo>
                    <a:pt x="140" y="19"/>
                    <a:pt x="140" y="19"/>
                    <a:pt x="140" y="19"/>
                  </a:cubicBezTo>
                  <a:cubicBezTo>
                    <a:pt x="113" y="19"/>
                    <a:pt x="113" y="19"/>
                    <a:pt x="113" y="19"/>
                  </a:cubicBezTo>
                  <a:cubicBezTo>
                    <a:pt x="113" y="10"/>
                    <a:pt x="113" y="10"/>
                    <a:pt x="113" y="10"/>
                  </a:cubicBezTo>
                  <a:cubicBezTo>
                    <a:pt x="113" y="4"/>
                    <a:pt x="109" y="0"/>
                    <a:pt x="104" y="0"/>
                  </a:cubicBezTo>
                  <a:cubicBezTo>
                    <a:pt x="102" y="0"/>
                    <a:pt x="102" y="0"/>
                    <a:pt x="102" y="0"/>
                  </a:cubicBezTo>
                  <a:cubicBezTo>
                    <a:pt x="97" y="0"/>
                    <a:pt x="92" y="4"/>
                    <a:pt x="92" y="10"/>
                  </a:cubicBezTo>
                  <a:cubicBezTo>
                    <a:pt x="92" y="19"/>
                    <a:pt x="92" y="19"/>
                    <a:pt x="92" y="19"/>
                  </a:cubicBezTo>
                  <a:cubicBezTo>
                    <a:pt x="65" y="19"/>
                    <a:pt x="65" y="19"/>
                    <a:pt x="65" y="19"/>
                  </a:cubicBezTo>
                  <a:cubicBezTo>
                    <a:pt x="65" y="10"/>
                    <a:pt x="65" y="10"/>
                    <a:pt x="65" y="10"/>
                  </a:cubicBezTo>
                  <a:cubicBezTo>
                    <a:pt x="65" y="4"/>
                    <a:pt x="61" y="0"/>
                    <a:pt x="56" y="0"/>
                  </a:cubicBezTo>
                  <a:cubicBezTo>
                    <a:pt x="54" y="0"/>
                    <a:pt x="54" y="0"/>
                    <a:pt x="54" y="0"/>
                  </a:cubicBezTo>
                  <a:cubicBezTo>
                    <a:pt x="48" y="0"/>
                    <a:pt x="44" y="4"/>
                    <a:pt x="44" y="10"/>
                  </a:cubicBezTo>
                  <a:cubicBezTo>
                    <a:pt x="44" y="19"/>
                    <a:pt x="44" y="19"/>
                    <a:pt x="44" y="19"/>
                  </a:cubicBezTo>
                  <a:cubicBezTo>
                    <a:pt x="0" y="19"/>
                    <a:pt x="0" y="19"/>
                    <a:pt x="0" y="19"/>
                  </a:cubicBezTo>
                  <a:cubicBezTo>
                    <a:pt x="0" y="298"/>
                    <a:pt x="0" y="298"/>
                    <a:pt x="0" y="298"/>
                  </a:cubicBezTo>
                  <a:cubicBezTo>
                    <a:pt x="251" y="298"/>
                    <a:pt x="251" y="298"/>
                    <a:pt x="251" y="298"/>
                  </a:cubicBezTo>
                  <a:cubicBezTo>
                    <a:pt x="251" y="199"/>
                    <a:pt x="251" y="199"/>
                    <a:pt x="251" y="199"/>
                  </a:cubicBezTo>
                  <a:cubicBezTo>
                    <a:pt x="233" y="218"/>
                    <a:pt x="233" y="218"/>
                    <a:pt x="233" y="218"/>
                  </a:cubicBezTo>
                  <a:lnTo>
                    <a:pt x="233" y="27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
        <p:nvSpPr>
          <p:cNvPr id="16" name="文本占位符 6"/>
          <p:cNvSpPr>
            <a:spLocks noGrp="1"/>
          </p:cNvSpPr>
          <p:nvPr>
            <p:ph type="body" sz="quarter" idx="11" hasCustomPrompt="1"/>
          </p:nvPr>
        </p:nvSpPr>
        <p:spPr>
          <a:xfrm>
            <a:off x="451879" y="1241721"/>
            <a:ext cx="11306174" cy="4680000"/>
          </a:xfrm>
          <a:prstGeom prst="rect">
            <a:avLst/>
          </a:prstGeom>
        </p:spPr>
        <p:txBody>
          <a:bodyPr/>
          <a:lstStyle>
            <a:lvl1pPr algn="just" fontAlgn="auto">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fontAlgn="auto">
              <a:defRPr baseline="0">
                <a:latin typeface="Huawei Sans" panose="020C0503030203020204" pitchFamily="34" charset="0"/>
              </a:defRPr>
            </a:lvl2pPr>
            <a:lvl3pPr fontAlgn="auto">
              <a:defRPr baseline="0">
                <a:latin typeface="Huawei Sans" panose="020C0503030203020204" pitchFamily="34" charset="0"/>
              </a:defRPr>
            </a:lvl3pPr>
            <a:lvl4pPr fontAlgn="auto">
              <a:defRPr baseline="0">
                <a:latin typeface="Huawei Sans" panose="020C0503030203020204" pitchFamily="34" charset="0"/>
              </a:defRPr>
            </a:lvl4pPr>
            <a:lvl5pPr fontAlgn="auto">
              <a:buNone/>
              <a:defRPr baseline="0">
                <a:latin typeface="Huawei Sans" panose="020C0503030203020204" pitchFamily="34" charset="0"/>
              </a:defRPr>
            </a:lvl5pPr>
          </a:lstStyle>
          <a:p>
            <a:pPr lvl="0"/>
            <a:r>
              <a:rPr lang="en-US" altLang="zh-CN" dirty="0"/>
              <a:t>Click to edit</a:t>
            </a:r>
            <a:endParaRPr lang="zh-CN" altLang="en-US" dirty="0"/>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extLst>
      <p:ext uri="{BB962C8B-B14F-4D97-AF65-F5344CB8AC3E}">
        <p14:creationId xmlns:p14="http://schemas.microsoft.com/office/powerpoint/2010/main" val="92262738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4.3#更多信息(可选)">
    <p:spTree>
      <p:nvGrpSpPr>
        <p:cNvPr id="1" name=""/>
        <p:cNvGrpSpPr/>
        <p:nvPr/>
      </p:nvGrpSpPr>
      <p:grpSpPr>
        <a:xfrm>
          <a:off x="0" y="0"/>
          <a:ext cx="0" cy="0"/>
          <a:chOff x="0" y="0"/>
          <a:chExt cx="0" cy="0"/>
        </a:xfrm>
      </p:grpSpPr>
      <p:sp>
        <p:nvSpPr>
          <p:cNvPr id="20" name="文本占位符 6">
            <a:extLst>
              <a:ext uri="{FF2B5EF4-FFF2-40B4-BE49-F238E27FC236}">
                <a16:creationId xmlns="" xmlns:a16="http://schemas.microsoft.com/office/drawing/2014/main" id="{C26BBAA6-CA0E-4F94-B76F-ABCB0CB3D7BC}"/>
              </a:ext>
            </a:extLst>
          </p:cNvPr>
          <p:cNvSpPr>
            <a:spLocks noGrp="1"/>
          </p:cNvSpPr>
          <p:nvPr>
            <p:ph type="body" sz="quarter" idx="10" hasCustomPrompt="1"/>
          </p:nvPr>
        </p:nvSpPr>
        <p:spPr>
          <a:xfrm>
            <a:off x="451878" y="1242452"/>
            <a:ext cx="11306175" cy="4680000"/>
          </a:xfrm>
          <a:prstGeom prst="rect">
            <a:avLst/>
          </a:prstGeom>
        </p:spPr>
        <p:txBody>
          <a:bodyPr/>
          <a:lstStyle>
            <a:lvl1pPr algn="just" fontAlgn="auto">
              <a:defRPr baseline="0">
                <a:latin typeface="Huawei Sans" panose="020C0503030203020204" pitchFamily="34" charset="0"/>
                <a:ea typeface="方正兰亭黑简体" panose="02000000000000000000" pitchFamily="2" charset="-122"/>
                <a:cs typeface="Huawei Sans" panose="020C0503030203020204" pitchFamily="34" charset="0"/>
              </a:defRPr>
            </a:lvl1pPr>
            <a:lvl5pPr>
              <a:buNone/>
              <a:defRPr/>
            </a:lvl5pPr>
          </a:lstStyle>
          <a:p>
            <a:r>
              <a:rPr lang="en-US" altLang="zh-CN" dirty="0"/>
              <a:t>More information for trainees</a:t>
            </a:r>
            <a:endParaRPr lang="zh-CN" altLang="en-US" dirty="0"/>
          </a:p>
        </p:txBody>
      </p:sp>
      <p:sp>
        <p:nvSpPr>
          <p:cNvPr id="21" name="TextBox 10">
            <a:extLst>
              <a:ext uri="{FF2B5EF4-FFF2-40B4-BE49-F238E27FC236}">
                <a16:creationId xmlns="" xmlns:a16="http://schemas.microsoft.com/office/drawing/2014/main" id="{83F4E52C-2F65-4219-83E2-E9C0FDEFBBBB}"/>
              </a:ext>
            </a:extLst>
          </p:cNvPr>
          <p:cNvSpPr txBox="1"/>
          <p:nvPr userDrawn="1"/>
        </p:nvSpPr>
        <p:spPr bwMode="auto">
          <a:xfrm>
            <a:off x="1595500" y="408779"/>
            <a:ext cx="5040560" cy="639559"/>
          </a:xfrm>
          <a:prstGeom prst="rect">
            <a:avLst/>
          </a:prstGeom>
          <a:noFill/>
          <a:ln w="9525">
            <a:noFill/>
            <a:miter lim="800000"/>
            <a:headEnd/>
            <a:tailEnd/>
          </a:ln>
        </p:spPr>
        <p:txBody>
          <a:bodyPr wrap="square" lIns="99980" tIns="49987" rIns="99980" bIns="49987" rtlCol="0">
            <a:spAutoFit/>
          </a:bodyPr>
          <a:lstStyle/>
          <a:p>
            <a:pPr algn="l" defTabSz="1001624" rtl="0" eaLnBrk="0" fontAlgn="ctr" hangingPunct="0">
              <a:spcBef>
                <a:spcPct val="0"/>
              </a:spcBef>
              <a:spcAft>
                <a:spcPct val="0"/>
              </a:spcAft>
            </a:pPr>
            <a:r>
              <a:rPr lang="en-US" altLang="zh-CN" sz="3500" b="1" kern="1200"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More Information</a:t>
            </a:r>
          </a:p>
        </p:txBody>
      </p:sp>
      <p:sp>
        <p:nvSpPr>
          <p:cNvPr id="22" name="Freeform 9">
            <a:extLst>
              <a:ext uri="{FF2B5EF4-FFF2-40B4-BE49-F238E27FC236}">
                <a16:creationId xmlns="" xmlns:a16="http://schemas.microsoft.com/office/drawing/2014/main" id="{67AE7782-5205-4C64-A1A1-72767956890C}"/>
              </a:ext>
            </a:extLst>
          </p:cNvPr>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3" name="Freeform 11">
            <a:extLst>
              <a:ext uri="{FF2B5EF4-FFF2-40B4-BE49-F238E27FC236}">
                <a16:creationId xmlns="" xmlns:a16="http://schemas.microsoft.com/office/drawing/2014/main" id="{56172C6A-B9EB-4945-87F8-A6FC4B1F9EB8}"/>
              </a:ext>
            </a:extLst>
          </p:cNvPr>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24" name="组合 23">
            <a:extLst>
              <a:ext uri="{FF2B5EF4-FFF2-40B4-BE49-F238E27FC236}">
                <a16:creationId xmlns="" xmlns:a16="http://schemas.microsoft.com/office/drawing/2014/main" id="{51B2654F-B2EB-4003-9C56-F3F7C13EDE19}"/>
              </a:ext>
            </a:extLst>
          </p:cNvPr>
          <p:cNvGrpSpPr/>
          <p:nvPr userDrawn="1"/>
        </p:nvGrpSpPr>
        <p:grpSpPr>
          <a:xfrm>
            <a:off x="479376" y="480268"/>
            <a:ext cx="496581" cy="496581"/>
            <a:chOff x="4485904" y="3429000"/>
            <a:chExt cx="2003425" cy="2003425"/>
          </a:xfrm>
          <a:solidFill>
            <a:schemeClr val="bg1"/>
          </a:solidFill>
        </p:grpSpPr>
        <p:sp>
          <p:nvSpPr>
            <p:cNvPr id="25" name="Freeform 6">
              <a:extLst>
                <a:ext uri="{FF2B5EF4-FFF2-40B4-BE49-F238E27FC236}">
                  <a16:creationId xmlns="" xmlns:a16="http://schemas.microsoft.com/office/drawing/2014/main" id="{913BF653-8F19-4896-A3C5-FD5C657F20BD}"/>
                </a:ext>
              </a:extLst>
            </p:cNvPr>
            <p:cNvSpPr>
              <a:spLocks noEditPoints="1"/>
            </p:cNvSpPr>
            <p:nvPr/>
          </p:nvSpPr>
          <p:spPr bwMode="auto">
            <a:xfrm>
              <a:off x="4485904" y="3429000"/>
              <a:ext cx="2003425" cy="2003425"/>
            </a:xfrm>
            <a:custGeom>
              <a:avLst/>
              <a:gdLst>
                <a:gd name="T0" fmla="*/ 669 w 1338"/>
                <a:gd name="T1" fmla="*/ 0 h 1338"/>
                <a:gd name="T2" fmla="*/ 1338 w 1338"/>
                <a:gd name="T3" fmla="*/ 669 h 1338"/>
                <a:gd name="T4" fmla="*/ 669 w 1338"/>
                <a:gd name="T5" fmla="*/ 1338 h 1338"/>
                <a:gd name="T6" fmla="*/ 0 w 1338"/>
                <a:gd name="T7" fmla="*/ 669 h 1338"/>
                <a:gd name="T8" fmla="*/ 669 w 1338"/>
                <a:gd name="T9" fmla="*/ 0 h 1338"/>
                <a:gd name="T10" fmla="*/ 669 w 1338"/>
                <a:gd name="T11" fmla="*/ 92 h 1338"/>
                <a:gd name="T12" fmla="*/ 1246 w 1338"/>
                <a:gd name="T13" fmla="*/ 669 h 1338"/>
                <a:gd name="T14" fmla="*/ 669 w 1338"/>
                <a:gd name="T15" fmla="*/ 1246 h 1338"/>
                <a:gd name="T16" fmla="*/ 92 w 1338"/>
                <a:gd name="T17" fmla="*/ 669 h 1338"/>
                <a:gd name="T18" fmla="*/ 669 w 1338"/>
                <a:gd name="T19" fmla="*/ 92 h 13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38" h="1338">
                  <a:moveTo>
                    <a:pt x="669" y="0"/>
                  </a:moveTo>
                  <a:cubicBezTo>
                    <a:pt x="1039" y="0"/>
                    <a:pt x="1338" y="299"/>
                    <a:pt x="1338" y="669"/>
                  </a:cubicBezTo>
                  <a:cubicBezTo>
                    <a:pt x="1338" y="1039"/>
                    <a:pt x="1039" y="1338"/>
                    <a:pt x="669" y="1338"/>
                  </a:cubicBezTo>
                  <a:cubicBezTo>
                    <a:pt x="299" y="1338"/>
                    <a:pt x="0" y="1039"/>
                    <a:pt x="0" y="669"/>
                  </a:cubicBezTo>
                  <a:cubicBezTo>
                    <a:pt x="0" y="299"/>
                    <a:pt x="299" y="0"/>
                    <a:pt x="669" y="0"/>
                  </a:cubicBezTo>
                  <a:close/>
                  <a:moveTo>
                    <a:pt x="669" y="92"/>
                  </a:moveTo>
                  <a:cubicBezTo>
                    <a:pt x="988" y="92"/>
                    <a:pt x="1246" y="350"/>
                    <a:pt x="1246" y="669"/>
                  </a:cubicBezTo>
                  <a:cubicBezTo>
                    <a:pt x="1246" y="988"/>
                    <a:pt x="988" y="1246"/>
                    <a:pt x="669" y="1246"/>
                  </a:cubicBezTo>
                  <a:cubicBezTo>
                    <a:pt x="350" y="1246"/>
                    <a:pt x="92" y="988"/>
                    <a:pt x="92" y="669"/>
                  </a:cubicBezTo>
                  <a:cubicBezTo>
                    <a:pt x="92" y="350"/>
                    <a:pt x="350" y="92"/>
                    <a:pt x="669" y="9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6" name="Freeform 7">
              <a:extLst>
                <a:ext uri="{FF2B5EF4-FFF2-40B4-BE49-F238E27FC236}">
                  <a16:creationId xmlns="" xmlns:a16="http://schemas.microsoft.com/office/drawing/2014/main" id="{9FE93C34-99E5-43DB-A9AD-4AAAE522FC4D}"/>
                </a:ext>
              </a:extLst>
            </p:cNvPr>
            <p:cNvSpPr>
              <a:spLocks/>
            </p:cNvSpPr>
            <p:nvPr/>
          </p:nvSpPr>
          <p:spPr bwMode="auto">
            <a:xfrm>
              <a:off x="4978029" y="4324350"/>
              <a:ext cx="212725" cy="212725"/>
            </a:xfrm>
            <a:custGeom>
              <a:avLst/>
              <a:gdLst>
                <a:gd name="T0" fmla="*/ 0 w 142"/>
                <a:gd name="T1" fmla="*/ 72 h 142"/>
                <a:gd name="T2" fmla="*/ 0 w 142"/>
                <a:gd name="T3" fmla="*/ 70 h 142"/>
                <a:gd name="T4" fmla="*/ 71 w 142"/>
                <a:gd name="T5" fmla="*/ 0 h 142"/>
                <a:gd name="T6" fmla="*/ 71 w 142"/>
                <a:gd name="T7" fmla="*/ 0 h 142"/>
                <a:gd name="T8" fmla="*/ 142 w 142"/>
                <a:gd name="T9" fmla="*/ 70 h 142"/>
                <a:gd name="T10" fmla="*/ 142 w 142"/>
                <a:gd name="T11" fmla="*/ 72 h 142"/>
                <a:gd name="T12" fmla="*/ 71 w 142"/>
                <a:gd name="T13" fmla="*/ 142 h 142"/>
                <a:gd name="T14" fmla="*/ 71 w 142"/>
                <a:gd name="T15" fmla="*/ 142 h 142"/>
                <a:gd name="T16" fmla="*/ 0 w 142"/>
                <a:gd name="T17" fmla="*/ 72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2" h="142">
                  <a:moveTo>
                    <a:pt x="0" y="72"/>
                  </a:moveTo>
                  <a:cubicBezTo>
                    <a:pt x="0" y="70"/>
                    <a:pt x="0" y="70"/>
                    <a:pt x="0" y="70"/>
                  </a:cubicBezTo>
                  <a:cubicBezTo>
                    <a:pt x="0" y="32"/>
                    <a:pt x="32" y="0"/>
                    <a:pt x="71" y="0"/>
                  </a:cubicBezTo>
                  <a:cubicBezTo>
                    <a:pt x="71" y="0"/>
                    <a:pt x="71" y="0"/>
                    <a:pt x="71" y="0"/>
                  </a:cubicBezTo>
                  <a:cubicBezTo>
                    <a:pt x="110" y="0"/>
                    <a:pt x="142" y="32"/>
                    <a:pt x="142" y="70"/>
                  </a:cubicBezTo>
                  <a:cubicBezTo>
                    <a:pt x="142" y="72"/>
                    <a:pt x="142" y="72"/>
                    <a:pt x="142" y="72"/>
                  </a:cubicBezTo>
                  <a:cubicBezTo>
                    <a:pt x="142" y="110"/>
                    <a:pt x="110" y="142"/>
                    <a:pt x="71" y="142"/>
                  </a:cubicBezTo>
                  <a:cubicBezTo>
                    <a:pt x="71" y="142"/>
                    <a:pt x="71" y="142"/>
                    <a:pt x="71" y="142"/>
                  </a:cubicBezTo>
                  <a:cubicBezTo>
                    <a:pt x="32" y="142"/>
                    <a:pt x="0" y="110"/>
                    <a:pt x="0" y="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7" name="Freeform 8">
              <a:extLst>
                <a:ext uri="{FF2B5EF4-FFF2-40B4-BE49-F238E27FC236}">
                  <a16:creationId xmlns="" xmlns:a16="http://schemas.microsoft.com/office/drawing/2014/main" id="{3BFC72F9-B51B-4292-9D58-51496D790398}"/>
                </a:ext>
              </a:extLst>
            </p:cNvPr>
            <p:cNvSpPr>
              <a:spLocks/>
            </p:cNvSpPr>
            <p:nvPr/>
          </p:nvSpPr>
          <p:spPr bwMode="auto">
            <a:xfrm>
              <a:off x="5395542" y="4324350"/>
              <a:ext cx="211138" cy="212725"/>
            </a:xfrm>
            <a:custGeom>
              <a:avLst/>
              <a:gdLst>
                <a:gd name="T0" fmla="*/ 0 w 141"/>
                <a:gd name="T1" fmla="*/ 72 h 142"/>
                <a:gd name="T2" fmla="*/ 0 w 141"/>
                <a:gd name="T3" fmla="*/ 70 h 142"/>
                <a:gd name="T4" fmla="*/ 70 w 141"/>
                <a:gd name="T5" fmla="*/ 0 h 142"/>
                <a:gd name="T6" fmla="*/ 70 w 141"/>
                <a:gd name="T7" fmla="*/ 0 h 142"/>
                <a:gd name="T8" fmla="*/ 141 w 141"/>
                <a:gd name="T9" fmla="*/ 70 h 142"/>
                <a:gd name="T10" fmla="*/ 141 w 141"/>
                <a:gd name="T11" fmla="*/ 72 h 142"/>
                <a:gd name="T12" fmla="*/ 70 w 141"/>
                <a:gd name="T13" fmla="*/ 142 h 142"/>
                <a:gd name="T14" fmla="*/ 70 w 141"/>
                <a:gd name="T15" fmla="*/ 142 h 142"/>
                <a:gd name="T16" fmla="*/ 0 w 141"/>
                <a:gd name="T17" fmla="*/ 72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1" h="142">
                  <a:moveTo>
                    <a:pt x="0" y="72"/>
                  </a:moveTo>
                  <a:cubicBezTo>
                    <a:pt x="0" y="70"/>
                    <a:pt x="0" y="70"/>
                    <a:pt x="0" y="70"/>
                  </a:cubicBezTo>
                  <a:cubicBezTo>
                    <a:pt x="0" y="32"/>
                    <a:pt x="31" y="0"/>
                    <a:pt x="70" y="0"/>
                  </a:cubicBezTo>
                  <a:cubicBezTo>
                    <a:pt x="70" y="0"/>
                    <a:pt x="70" y="0"/>
                    <a:pt x="70" y="0"/>
                  </a:cubicBezTo>
                  <a:cubicBezTo>
                    <a:pt x="109" y="0"/>
                    <a:pt x="141" y="32"/>
                    <a:pt x="141" y="70"/>
                  </a:cubicBezTo>
                  <a:cubicBezTo>
                    <a:pt x="141" y="72"/>
                    <a:pt x="141" y="72"/>
                    <a:pt x="141" y="72"/>
                  </a:cubicBezTo>
                  <a:cubicBezTo>
                    <a:pt x="141" y="110"/>
                    <a:pt x="109" y="142"/>
                    <a:pt x="70" y="142"/>
                  </a:cubicBezTo>
                  <a:cubicBezTo>
                    <a:pt x="70" y="142"/>
                    <a:pt x="70" y="142"/>
                    <a:pt x="70" y="142"/>
                  </a:cubicBezTo>
                  <a:cubicBezTo>
                    <a:pt x="31" y="142"/>
                    <a:pt x="0" y="110"/>
                    <a:pt x="0" y="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8" name="Freeform 9">
              <a:extLst>
                <a:ext uri="{FF2B5EF4-FFF2-40B4-BE49-F238E27FC236}">
                  <a16:creationId xmlns="" xmlns:a16="http://schemas.microsoft.com/office/drawing/2014/main" id="{88C4CCD9-953D-48EA-A971-7F7D1A8375A5}"/>
                </a:ext>
              </a:extLst>
            </p:cNvPr>
            <p:cNvSpPr>
              <a:spLocks/>
            </p:cNvSpPr>
            <p:nvPr/>
          </p:nvSpPr>
          <p:spPr bwMode="auto">
            <a:xfrm>
              <a:off x="5809879" y="4324350"/>
              <a:ext cx="211138" cy="212725"/>
            </a:xfrm>
            <a:custGeom>
              <a:avLst/>
              <a:gdLst>
                <a:gd name="T0" fmla="*/ 0 w 141"/>
                <a:gd name="T1" fmla="*/ 72 h 142"/>
                <a:gd name="T2" fmla="*/ 0 w 141"/>
                <a:gd name="T3" fmla="*/ 70 h 142"/>
                <a:gd name="T4" fmla="*/ 70 w 141"/>
                <a:gd name="T5" fmla="*/ 0 h 142"/>
                <a:gd name="T6" fmla="*/ 70 w 141"/>
                <a:gd name="T7" fmla="*/ 0 h 142"/>
                <a:gd name="T8" fmla="*/ 141 w 141"/>
                <a:gd name="T9" fmla="*/ 70 h 142"/>
                <a:gd name="T10" fmla="*/ 141 w 141"/>
                <a:gd name="T11" fmla="*/ 72 h 142"/>
                <a:gd name="T12" fmla="*/ 70 w 141"/>
                <a:gd name="T13" fmla="*/ 142 h 142"/>
                <a:gd name="T14" fmla="*/ 70 w 141"/>
                <a:gd name="T15" fmla="*/ 142 h 142"/>
                <a:gd name="T16" fmla="*/ 0 w 141"/>
                <a:gd name="T17" fmla="*/ 72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1" h="142">
                  <a:moveTo>
                    <a:pt x="0" y="72"/>
                  </a:moveTo>
                  <a:cubicBezTo>
                    <a:pt x="0" y="70"/>
                    <a:pt x="0" y="70"/>
                    <a:pt x="0" y="70"/>
                  </a:cubicBezTo>
                  <a:cubicBezTo>
                    <a:pt x="0" y="32"/>
                    <a:pt x="32" y="0"/>
                    <a:pt x="70" y="0"/>
                  </a:cubicBezTo>
                  <a:cubicBezTo>
                    <a:pt x="70" y="0"/>
                    <a:pt x="70" y="0"/>
                    <a:pt x="70" y="0"/>
                  </a:cubicBezTo>
                  <a:cubicBezTo>
                    <a:pt x="109" y="0"/>
                    <a:pt x="141" y="32"/>
                    <a:pt x="141" y="70"/>
                  </a:cubicBezTo>
                  <a:cubicBezTo>
                    <a:pt x="141" y="72"/>
                    <a:pt x="141" y="72"/>
                    <a:pt x="141" y="72"/>
                  </a:cubicBezTo>
                  <a:cubicBezTo>
                    <a:pt x="141" y="110"/>
                    <a:pt x="109" y="142"/>
                    <a:pt x="70" y="142"/>
                  </a:cubicBezTo>
                  <a:cubicBezTo>
                    <a:pt x="70" y="142"/>
                    <a:pt x="70" y="142"/>
                    <a:pt x="70" y="142"/>
                  </a:cubicBezTo>
                  <a:cubicBezTo>
                    <a:pt x="32" y="142"/>
                    <a:pt x="0" y="110"/>
                    <a:pt x="0" y="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317835806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4.3#学习推荐(可选)">
    <p:spTree>
      <p:nvGrpSpPr>
        <p:cNvPr id="1" name=""/>
        <p:cNvGrpSpPr/>
        <p:nvPr/>
      </p:nvGrpSpPr>
      <p:grpSpPr>
        <a:xfrm>
          <a:off x="0" y="0"/>
          <a:ext cx="0" cy="0"/>
          <a:chOff x="0" y="0"/>
          <a:chExt cx="0" cy="0"/>
        </a:xfrm>
      </p:grpSpPr>
      <p:sp>
        <p:nvSpPr>
          <p:cNvPr id="24" name="文本占位符 6">
            <a:extLst>
              <a:ext uri="{FF2B5EF4-FFF2-40B4-BE49-F238E27FC236}">
                <a16:creationId xmlns="" xmlns:a16="http://schemas.microsoft.com/office/drawing/2014/main" id="{5925F997-4DC4-4A97-A2CA-F6E67338549F}"/>
              </a:ext>
            </a:extLst>
          </p:cNvPr>
          <p:cNvSpPr>
            <a:spLocks noGrp="1"/>
          </p:cNvSpPr>
          <p:nvPr>
            <p:ph type="body" sz="quarter" idx="10" hasCustomPrompt="1"/>
          </p:nvPr>
        </p:nvSpPr>
        <p:spPr>
          <a:xfrm>
            <a:off x="451878" y="1242452"/>
            <a:ext cx="11306175" cy="4680000"/>
          </a:xfrm>
          <a:prstGeom prst="rect">
            <a:avLst/>
          </a:prstGeom>
        </p:spPr>
        <p:txBody>
          <a:bodyPr/>
          <a:lstStyle>
            <a:lvl1pPr marL="302279" marR="0" indent="-302279" algn="just" defTabSz="914034" rtl="0" eaLnBrk="1" fontAlgn="auto" latinLnBrk="0" hangingPunct="1">
              <a:lnSpc>
                <a:spcPct val="140000"/>
              </a:lnSpc>
              <a:spcBef>
                <a:spcPts val="792"/>
              </a:spcBef>
              <a:spcAft>
                <a:spcPts val="0"/>
              </a:spcAft>
              <a:buClrTx/>
              <a:buSzTx/>
              <a:buFont typeface="Arial" panose="020B0604020202020204" pitchFamily="34" charset="0"/>
              <a:buChar char="•"/>
              <a:tabLst/>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pPr marL="302279" marR="0" lvl="0" indent="-302279" algn="just" defTabSz="914034" rtl="0" eaLnBrk="1" fontAlgn="auto" latinLnBrk="0" hangingPunct="1">
              <a:lnSpc>
                <a:spcPct val="140000"/>
              </a:lnSpc>
              <a:spcBef>
                <a:spcPts val="792"/>
              </a:spcBef>
              <a:spcAft>
                <a:spcPts val="0"/>
              </a:spcAft>
              <a:buClrTx/>
              <a:buSzTx/>
              <a:buFont typeface="Arial" panose="020B0604020202020204" pitchFamily="34" charset="0"/>
              <a:buChar char="•"/>
              <a:tabLst/>
              <a:defRPr/>
            </a:pPr>
            <a:r>
              <a:rPr lang="en-US" altLang="zh-CN"/>
              <a:t>More information for trainees</a:t>
            </a:r>
            <a:endParaRPr lang="zh-CN" altLang="en-US"/>
          </a:p>
          <a:p>
            <a:endParaRPr lang="zh-CN" altLang="en-US" dirty="0"/>
          </a:p>
        </p:txBody>
      </p:sp>
      <p:sp>
        <p:nvSpPr>
          <p:cNvPr id="25" name="TextBox 10">
            <a:extLst>
              <a:ext uri="{FF2B5EF4-FFF2-40B4-BE49-F238E27FC236}">
                <a16:creationId xmlns="" xmlns:a16="http://schemas.microsoft.com/office/drawing/2014/main" id="{2A36096C-62EF-4784-A852-D80DB41F8054}"/>
              </a:ext>
            </a:extLst>
          </p:cNvPr>
          <p:cNvSpPr txBox="1"/>
          <p:nvPr userDrawn="1"/>
        </p:nvSpPr>
        <p:spPr bwMode="auto">
          <a:xfrm>
            <a:off x="1595500" y="408779"/>
            <a:ext cx="5040560" cy="639559"/>
          </a:xfrm>
          <a:prstGeom prst="rect">
            <a:avLst/>
          </a:prstGeom>
          <a:noFill/>
          <a:ln w="9525">
            <a:noFill/>
            <a:miter lim="800000"/>
            <a:headEnd/>
            <a:tailEnd/>
          </a:ln>
        </p:spPr>
        <p:txBody>
          <a:bodyPr wrap="square" lIns="99980" tIns="49987" rIns="99980" bIns="49987" rtlCol="0">
            <a:spAutoFit/>
          </a:bodyPr>
          <a:lstStyle/>
          <a:p>
            <a:pPr algn="l" defTabSz="1001624" rtl="0" eaLnBrk="0" fontAlgn="ctr" hangingPunct="0">
              <a:spcBef>
                <a:spcPct val="0"/>
              </a:spcBef>
              <a:spcAft>
                <a:spcPct val="0"/>
              </a:spcAft>
            </a:pPr>
            <a:r>
              <a:rPr lang="en-US" altLang="zh-CN" sz="3500" b="1" kern="1200"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Recommendations</a:t>
            </a:r>
          </a:p>
        </p:txBody>
      </p:sp>
      <p:sp>
        <p:nvSpPr>
          <p:cNvPr id="26" name="Freeform 9">
            <a:extLst>
              <a:ext uri="{FF2B5EF4-FFF2-40B4-BE49-F238E27FC236}">
                <a16:creationId xmlns="" xmlns:a16="http://schemas.microsoft.com/office/drawing/2014/main" id="{C3E6B92D-4F56-451B-A969-F33FFD7B5596}"/>
              </a:ext>
            </a:extLst>
          </p:cNvPr>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7" name="Freeform 11">
            <a:extLst>
              <a:ext uri="{FF2B5EF4-FFF2-40B4-BE49-F238E27FC236}">
                <a16:creationId xmlns="" xmlns:a16="http://schemas.microsoft.com/office/drawing/2014/main" id="{4D1BFDBB-75E2-48B2-B09C-1B807C81952A}"/>
              </a:ext>
            </a:extLst>
          </p:cNvPr>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28" name="组合 27">
            <a:extLst>
              <a:ext uri="{FF2B5EF4-FFF2-40B4-BE49-F238E27FC236}">
                <a16:creationId xmlns="" xmlns:a16="http://schemas.microsoft.com/office/drawing/2014/main" id="{B61332C9-A2C1-4661-A190-9D4473E87607}"/>
              </a:ext>
            </a:extLst>
          </p:cNvPr>
          <p:cNvGrpSpPr/>
          <p:nvPr userDrawn="1"/>
        </p:nvGrpSpPr>
        <p:grpSpPr>
          <a:xfrm>
            <a:off x="515380" y="456929"/>
            <a:ext cx="461963" cy="485190"/>
            <a:chOff x="-779463" y="1835151"/>
            <a:chExt cx="1136650" cy="1193799"/>
          </a:xfrm>
          <a:solidFill>
            <a:schemeClr val="bg1"/>
          </a:solidFill>
        </p:grpSpPr>
        <p:sp>
          <p:nvSpPr>
            <p:cNvPr id="29" name="Freeform 6">
              <a:extLst>
                <a:ext uri="{FF2B5EF4-FFF2-40B4-BE49-F238E27FC236}">
                  <a16:creationId xmlns="" xmlns:a16="http://schemas.microsoft.com/office/drawing/2014/main" id="{82A9BBD5-6775-48A2-A296-CD096ABBA8AE}"/>
                </a:ext>
              </a:extLst>
            </p:cNvPr>
            <p:cNvSpPr>
              <a:spLocks/>
            </p:cNvSpPr>
            <p:nvPr/>
          </p:nvSpPr>
          <p:spPr bwMode="auto">
            <a:xfrm>
              <a:off x="-727075" y="2262188"/>
              <a:ext cx="1031875" cy="625475"/>
            </a:xfrm>
            <a:custGeom>
              <a:avLst/>
              <a:gdLst>
                <a:gd name="T0" fmla="*/ 946 w 968"/>
                <a:gd name="T1" fmla="*/ 587 h 587"/>
                <a:gd name="T2" fmla="*/ 22 w 968"/>
                <a:gd name="T3" fmla="*/ 587 h 587"/>
                <a:gd name="T4" fmla="*/ 0 w 968"/>
                <a:gd name="T5" fmla="*/ 565 h 587"/>
                <a:gd name="T6" fmla="*/ 0 w 968"/>
                <a:gd name="T7" fmla="*/ 63 h 587"/>
                <a:gd name="T8" fmla="*/ 62 w 968"/>
                <a:gd name="T9" fmla="*/ 0 h 587"/>
                <a:gd name="T10" fmla="*/ 104 w 968"/>
                <a:gd name="T11" fmla="*/ 0 h 587"/>
                <a:gd name="T12" fmla="*/ 126 w 968"/>
                <a:gd name="T13" fmla="*/ 22 h 587"/>
                <a:gd name="T14" fmla="*/ 104 w 968"/>
                <a:gd name="T15" fmla="*/ 43 h 587"/>
                <a:gd name="T16" fmla="*/ 62 w 968"/>
                <a:gd name="T17" fmla="*/ 43 h 587"/>
                <a:gd name="T18" fmla="*/ 43 w 968"/>
                <a:gd name="T19" fmla="*/ 63 h 587"/>
                <a:gd name="T20" fmla="*/ 43 w 968"/>
                <a:gd name="T21" fmla="*/ 544 h 587"/>
                <a:gd name="T22" fmla="*/ 925 w 968"/>
                <a:gd name="T23" fmla="*/ 544 h 587"/>
                <a:gd name="T24" fmla="*/ 925 w 968"/>
                <a:gd name="T25" fmla="*/ 63 h 587"/>
                <a:gd name="T26" fmla="*/ 906 w 968"/>
                <a:gd name="T27" fmla="*/ 43 h 587"/>
                <a:gd name="T28" fmla="*/ 859 w 968"/>
                <a:gd name="T29" fmla="*/ 43 h 587"/>
                <a:gd name="T30" fmla="*/ 837 w 968"/>
                <a:gd name="T31" fmla="*/ 22 h 587"/>
                <a:gd name="T32" fmla="*/ 859 w 968"/>
                <a:gd name="T33" fmla="*/ 0 h 587"/>
                <a:gd name="T34" fmla="*/ 906 w 968"/>
                <a:gd name="T35" fmla="*/ 0 h 587"/>
                <a:gd name="T36" fmla="*/ 968 w 968"/>
                <a:gd name="T37" fmla="*/ 63 h 587"/>
                <a:gd name="T38" fmla="*/ 968 w 968"/>
                <a:gd name="T39" fmla="*/ 565 h 587"/>
                <a:gd name="T40" fmla="*/ 946 w 968"/>
                <a:gd name="T41" fmla="*/ 587 h 5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68" h="587">
                  <a:moveTo>
                    <a:pt x="946" y="587"/>
                  </a:moveTo>
                  <a:cubicBezTo>
                    <a:pt x="22" y="587"/>
                    <a:pt x="22" y="587"/>
                    <a:pt x="22" y="587"/>
                  </a:cubicBezTo>
                  <a:cubicBezTo>
                    <a:pt x="10" y="587"/>
                    <a:pt x="0" y="577"/>
                    <a:pt x="0" y="565"/>
                  </a:cubicBezTo>
                  <a:cubicBezTo>
                    <a:pt x="0" y="63"/>
                    <a:pt x="0" y="63"/>
                    <a:pt x="0" y="63"/>
                  </a:cubicBezTo>
                  <a:cubicBezTo>
                    <a:pt x="0" y="28"/>
                    <a:pt x="28" y="0"/>
                    <a:pt x="62" y="0"/>
                  </a:cubicBezTo>
                  <a:cubicBezTo>
                    <a:pt x="104" y="0"/>
                    <a:pt x="104" y="0"/>
                    <a:pt x="104" y="0"/>
                  </a:cubicBezTo>
                  <a:cubicBezTo>
                    <a:pt x="116" y="0"/>
                    <a:pt x="126" y="10"/>
                    <a:pt x="126" y="22"/>
                  </a:cubicBezTo>
                  <a:cubicBezTo>
                    <a:pt x="126" y="34"/>
                    <a:pt x="116" y="43"/>
                    <a:pt x="104" y="43"/>
                  </a:cubicBezTo>
                  <a:cubicBezTo>
                    <a:pt x="62" y="43"/>
                    <a:pt x="62" y="43"/>
                    <a:pt x="62" y="43"/>
                  </a:cubicBezTo>
                  <a:cubicBezTo>
                    <a:pt x="52" y="43"/>
                    <a:pt x="43" y="52"/>
                    <a:pt x="43" y="63"/>
                  </a:cubicBezTo>
                  <a:cubicBezTo>
                    <a:pt x="43" y="544"/>
                    <a:pt x="43" y="544"/>
                    <a:pt x="43" y="544"/>
                  </a:cubicBezTo>
                  <a:cubicBezTo>
                    <a:pt x="925" y="544"/>
                    <a:pt x="925" y="544"/>
                    <a:pt x="925" y="544"/>
                  </a:cubicBezTo>
                  <a:cubicBezTo>
                    <a:pt x="925" y="63"/>
                    <a:pt x="925" y="63"/>
                    <a:pt x="925" y="63"/>
                  </a:cubicBezTo>
                  <a:cubicBezTo>
                    <a:pt x="925" y="52"/>
                    <a:pt x="916" y="43"/>
                    <a:pt x="906" y="43"/>
                  </a:cubicBezTo>
                  <a:cubicBezTo>
                    <a:pt x="859" y="43"/>
                    <a:pt x="859" y="43"/>
                    <a:pt x="859" y="43"/>
                  </a:cubicBezTo>
                  <a:cubicBezTo>
                    <a:pt x="847" y="43"/>
                    <a:pt x="837" y="34"/>
                    <a:pt x="837" y="22"/>
                  </a:cubicBezTo>
                  <a:cubicBezTo>
                    <a:pt x="837" y="10"/>
                    <a:pt x="847" y="0"/>
                    <a:pt x="859" y="0"/>
                  </a:cubicBezTo>
                  <a:cubicBezTo>
                    <a:pt x="906" y="0"/>
                    <a:pt x="906" y="0"/>
                    <a:pt x="906" y="0"/>
                  </a:cubicBezTo>
                  <a:cubicBezTo>
                    <a:pt x="940" y="0"/>
                    <a:pt x="968" y="28"/>
                    <a:pt x="968" y="63"/>
                  </a:cubicBezTo>
                  <a:cubicBezTo>
                    <a:pt x="968" y="565"/>
                    <a:pt x="968" y="565"/>
                    <a:pt x="968" y="565"/>
                  </a:cubicBezTo>
                  <a:cubicBezTo>
                    <a:pt x="968" y="577"/>
                    <a:pt x="958" y="587"/>
                    <a:pt x="946" y="58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0" name="Freeform 7">
              <a:extLst>
                <a:ext uri="{FF2B5EF4-FFF2-40B4-BE49-F238E27FC236}">
                  <a16:creationId xmlns="" xmlns:a16="http://schemas.microsoft.com/office/drawing/2014/main" id="{D7F437DB-F937-48D0-884F-7A306DDFF48D}"/>
                </a:ext>
              </a:extLst>
            </p:cNvPr>
            <p:cNvSpPr>
              <a:spLocks noEditPoints="1"/>
            </p:cNvSpPr>
            <p:nvPr/>
          </p:nvSpPr>
          <p:spPr bwMode="auto">
            <a:xfrm>
              <a:off x="-779463" y="2841625"/>
              <a:ext cx="1136650" cy="187325"/>
            </a:xfrm>
            <a:custGeom>
              <a:avLst/>
              <a:gdLst>
                <a:gd name="T0" fmla="*/ 1024 w 1066"/>
                <a:gd name="T1" fmla="*/ 176 h 176"/>
                <a:gd name="T2" fmla="*/ 42 w 1066"/>
                <a:gd name="T3" fmla="*/ 176 h 176"/>
                <a:gd name="T4" fmla="*/ 0 w 1066"/>
                <a:gd name="T5" fmla="*/ 134 h 176"/>
                <a:gd name="T6" fmla="*/ 0 w 1066"/>
                <a:gd name="T7" fmla="*/ 42 h 176"/>
                <a:gd name="T8" fmla="*/ 42 w 1066"/>
                <a:gd name="T9" fmla="*/ 0 h 176"/>
                <a:gd name="T10" fmla="*/ 1024 w 1066"/>
                <a:gd name="T11" fmla="*/ 0 h 176"/>
                <a:gd name="T12" fmla="*/ 1066 w 1066"/>
                <a:gd name="T13" fmla="*/ 42 h 176"/>
                <a:gd name="T14" fmla="*/ 1066 w 1066"/>
                <a:gd name="T15" fmla="*/ 134 h 176"/>
                <a:gd name="T16" fmla="*/ 1024 w 1066"/>
                <a:gd name="T17" fmla="*/ 176 h 176"/>
                <a:gd name="T18" fmla="*/ 1023 w 1066"/>
                <a:gd name="T19" fmla="*/ 42 h 176"/>
                <a:gd name="T20" fmla="*/ 42 w 1066"/>
                <a:gd name="T21" fmla="*/ 43 h 176"/>
                <a:gd name="T22" fmla="*/ 43 w 1066"/>
                <a:gd name="T23" fmla="*/ 134 h 176"/>
                <a:gd name="T24" fmla="*/ 1023 w 1066"/>
                <a:gd name="T25" fmla="*/ 133 h 176"/>
                <a:gd name="T26" fmla="*/ 1023 w 1066"/>
                <a:gd name="T27" fmla="*/ 42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66" h="176">
                  <a:moveTo>
                    <a:pt x="1024" y="176"/>
                  </a:moveTo>
                  <a:cubicBezTo>
                    <a:pt x="42" y="176"/>
                    <a:pt x="42" y="176"/>
                    <a:pt x="42" y="176"/>
                  </a:cubicBezTo>
                  <a:cubicBezTo>
                    <a:pt x="19" y="176"/>
                    <a:pt x="0" y="157"/>
                    <a:pt x="0" y="134"/>
                  </a:cubicBezTo>
                  <a:cubicBezTo>
                    <a:pt x="0" y="42"/>
                    <a:pt x="0" y="42"/>
                    <a:pt x="0" y="42"/>
                  </a:cubicBezTo>
                  <a:cubicBezTo>
                    <a:pt x="0" y="18"/>
                    <a:pt x="19" y="0"/>
                    <a:pt x="42" y="0"/>
                  </a:cubicBezTo>
                  <a:cubicBezTo>
                    <a:pt x="1024" y="0"/>
                    <a:pt x="1024" y="0"/>
                    <a:pt x="1024" y="0"/>
                  </a:cubicBezTo>
                  <a:cubicBezTo>
                    <a:pt x="1047" y="0"/>
                    <a:pt x="1066" y="18"/>
                    <a:pt x="1066" y="42"/>
                  </a:cubicBezTo>
                  <a:cubicBezTo>
                    <a:pt x="1066" y="134"/>
                    <a:pt x="1066" y="134"/>
                    <a:pt x="1066" y="134"/>
                  </a:cubicBezTo>
                  <a:cubicBezTo>
                    <a:pt x="1066" y="157"/>
                    <a:pt x="1047" y="176"/>
                    <a:pt x="1024" y="176"/>
                  </a:cubicBezTo>
                  <a:close/>
                  <a:moveTo>
                    <a:pt x="1023" y="42"/>
                  </a:moveTo>
                  <a:cubicBezTo>
                    <a:pt x="42" y="43"/>
                    <a:pt x="42" y="43"/>
                    <a:pt x="42" y="43"/>
                  </a:cubicBezTo>
                  <a:cubicBezTo>
                    <a:pt x="43" y="134"/>
                    <a:pt x="43" y="134"/>
                    <a:pt x="43" y="134"/>
                  </a:cubicBezTo>
                  <a:cubicBezTo>
                    <a:pt x="1023" y="133"/>
                    <a:pt x="1023" y="133"/>
                    <a:pt x="1023" y="133"/>
                  </a:cubicBezTo>
                  <a:lnTo>
                    <a:pt x="1023" y="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1" name="Freeform 8">
              <a:extLst>
                <a:ext uri="{FF2B5EF4-FFF2-40B4-BE49-F238E27FC236}">
                  <a16:creationId xmlns="" xmlns:a16="http://schemas.microsoft.com/office/drawing/2014/main" id="{10EA7787-8391-467D-A51C-7E68BADC87DE}"/>
                </a:ext>
              </a:extLst>
            </p:cNvPr>
            <p:cNvSpPr>
              <a:spLocks/>
            </p:cNvSpPr>
            <p:nvPr/>
          </p:nvSpPr>
          <p:spPr bwMode="auto">
            <a:xfrm>
              <a:off x="-303213" y="2911475"/>
              <a:ext cx="184150" cy="46037"/>
            </a:xfrm>
            <a:custGeom>
              <a:avLst/>
              <a:gdLst>
                <a:gd name="T0" fmla="*/ 151 w 172"/>
                <a:gd name="T1" fmla="*/ 43 h 43"/>
                <a:gd name="T2" fmla="*/ 21 w 172"/>
                <a:gd name="T3" fmla="*/ 43 h 43"/>
                <a:gd name="T4" fmla="*/ 0 w 172"/>
                <a:gd name="T5" fmla="*/ 22 h 43"/>
                <a:gd name="T6" fmla="*/ 21 w 172"/>
                <a:gd name="T7" fmla="*/ 0 h 43"/>
                <a:gd name="T8" fmla="*/ 151 w 172"/>
                <a:gd name="T9" fmla="*/ 0 h 43"/>
                <a:gd name="T10" fmla="*/ 172 w 172"/>
                <a:gd name="T11" fmla="*/ 22 h 43"/>
                <a:gd name="T12" fmla="*/ 151 w 172"/>
                <a:gd name="T13" fmla="*/ 43 h 43"/>
              </a:gdLst>
              <a:ahLst/>
              <a:cxnLst>
                <a:cxn ang="0">
                  <a:pos x="T0" y="T1"/>
                </a:cxn>
                <a:cxn ang="0">
                  <a:pos x="T2" y="T3"/>
                </a:cxn>
                <a:cxn ang="0">
                  <a:pos x="T4" y="T5"/>
                </a:cxn>
                <a:cxn ang="0">
                  <a:pos x="T6" y="T7"/>
                </a:cxn>
                <a:cxn ang="0">
                  <a:pos x="T8" y="T9"/>
                </a:cxn>
                <a:cxn ang="0">
                  <a:pos x="T10" y="T11"/>
                </a:cxn>
                <a:cxn ang="0">
                  <a:pos x="T12" y="T13"/>
                </a:cxn>
              </a:cxnLst>
              <a:rect l="0" t="0" r="r" b="b"/>
              <a:pathLst>
                <a:path w="172" h="43">
                  <a:moveTo>
                    <a:pt x="151" y="43"/>
                  </a:moveTo>
                  <a:cubicBezTo>
                    <a:pt x="21" y="43"/>
                    <a:pt x="21" y="43"/>
                    <a:pt x="21" y="43"/>
                  </a:cubicBezTo>
                  <a:cubicBezTo>
                    <a:pt x="10" y="43"/>
                    <a:pt x="0" y="34"/>
                    <a:pt x="0" y="22"/>
                  </a:cubicBezTo>
                  <a:cubicBezTo>
                    <a:pt x="0" y="10"/>
                    <a:pt x="10" y="0"/>
                    <a:pt x="21" y="0"/>
                  </a:cubicBezTo>
                  <a:cubicBezTo>
                    <a:pt x="151" y="0"/>
                    <a:pt x="151" y="0"/>
                    <a:pt x="151" y="0"/>
                  </a:cubicBezTo>
                  <a:cubicBezTo>
                    <a:pt x="162" y="0"/>
                    <a:pt x="172" y="10"/>
                    <a:pt x="172" y="22"/>
                  </a:cubicBezTo>
                  <a:cubicBezTo>
                    <a:pt x="172" y="34"/>
                    <a:pt x="162" y="43"/>
                    <a:pt x="151" y="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2" name="Freeform 9">
              <a:extLst>
                <a:ext uri="{FF2B5EF4-FFF2-40B4-BE49-F238E27FC236}">
                  <a16:creationId xmlns="" xmlns:a16="http://schemas.microsoft.com/office/drawing/2014/main" id="{94728891-ED7D-40F2-8167-5038AD0D1E3B}"/>
                </a:ext>
              </a:extLst>
            </p:cNvPr>
            <p:cNvSpPr>
              <a:spLocks noEditPoints="1"/>
            </p:cNvSpPr>
            <p:nvPr/>
          </p:nvSpPr>
          <p:spPr bwMode="auto">
            <a:xfrm>
              <a:off x="-568325" y="1835151"/>
              <a:ext cx="712788" cy="852487"/>
            </a:xfrm>
            <a:custGeom>
              <a:avLst/>
              <a:gdLst>
                <a:gd name="T0" fmla="*/ 335 w 668"/>
                <a:gd name="T1" fmla="*/ 800 h 800"/>
                <a:gd name="T2" fmla="*/ 316 w 668"/>
                <a:gd name="T3" fmla="*/ 789 h 800"/>
                <a:gd name="T4" fmla="*/ 246 w 668"/>
                <a:gd name="T5" fmla="*/ 662 h 800"/>
                <a:gd name="T6" fmla="*/ 57 w 668"/>
                <a:gd name="T7" fmla="*/ 508 h 800"/>
                <a:gd name="T8" fmla="*/ 49 w 668"/>
                <a:gd name="T9" fmla="*/ 492 h 800"/>
                <a:gd name="T10" fmla="*/ 84 w 668"/>
                <a:gd name="T11" fmla="*/ 168 h 800"/>
                <a:gd name="T12" fmla="*/ 202 w 668"/>
                <a:gd name="T13" fmla="*/ 73 h 800"/>
                <a:gd name="T14" fmla="*/ 621 w 668"/>
                <a:gd name="T15" fmla="*/ 226 h 800"/>
                <a:gd name="T16" fmla="*/ 621 w 668"/>
                <a:gd name="T17" fmla="*/ 226 h 800"/>
                <a:gd name="T18" fmla="*/ 594 w 668"/>
                <a:gd name="T19" fmla="*/ 538 h 800"/>
                <a:gd name="T20" fmla="*/ 468 w 668"/>
                <a:gd name="T21" fmla="*/ 645 h 800"/>
                <a:gd name="T22" fmla="*/ 412 w 668"/>
                <a:gd name="T23" fmla="*/ 665 h 800"/>
                <a:gd name="T24" fmla="*/ 355 w 668"/>
                <a:gd name="T25" fmla="*/ 787 h 800"/>
                <a:gd name="T26" fmla="*/ 336 w 668"/>
                <a:gd name="T27" fmla="*/ 800 h 800"/>
                <a:gd name="T28" fmla="*/ 335 w 668"/>
                <a:gd name="T29" fmla="*/ 800 h 800"/>
                <a:gd name="T30" fmla="*/ 334 w 668"/>
                <a:gd name="T31" fmla="*/ 87 h 800"/>
                <a:gd name="T32" fmla="*/ 220 w 668"/>
                <a:gd name="T33" fmla="*/ 112 h 800"/>
                <a:gd name="T34" fmla="*/ 119 w 668"/>
                <a:gd name="T35" fmla="*/ 194 h 800"/>
                <a:gd name="T36" fmla="*/ 88 w 668"/>
                <a:gd name="T37" fmla="*/ 474 h 800"/>
                <a:gd name="T38" fmla="*/ 95 w 668"/>
                <a:gd name="T39" fmla="*/ 487 h 800"/>
                <a:gd name="T40" fmla="*/ 266 w 668"/>
                <a:gd name="T41" fmla="*/ 622 h 800"/>
                <a:gd name="T42" fmla="*/ 280 w 668"/>
                <a:gd name="T43" fmla="*/ 633 h 800"/>
                <a:gd name="T44" fmla="*/ 333 w 668"/>
                <a:gd name="T45" fmla="*/ 731 h 800"/>
                <a:gd name="T46" fmla="*/ 377 w 668"/>
                <a:gd name="T47" fmla="*/ 637 h 800"/>
                <a:gd name="T48" fmla="*/ 392 w 668"/>
                <a:gd name="T49" fmla="*/ 625 h 800"/>
                <a:gd name="T50" fmla="*/ 450 w 668"/>
                <a:gd name="T51" fmla="*/ 606 h 800"/>
                <a:gd name="T52" fmla="*/ 559 w 668"/>
                <a:gd name="T53" fmla="*/ 514 h 800"/>
                <a:gd name="T54" fmla="*/ 582 w 668"/>
                <a:gd name="T55" fmla="*/ 244 h 800"/>
                <a:gd name="T56" fmla="*/ 582 w 668"/>
                <a:gd name="T57" fmla="*/ 244 h 800"/>
                <a:gd name="T58" fmla="*/ 334 w 668"/>
                <a:gd name="T59" fmla="*/ 87 h 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668" h="800">
                  <a:moveTo>
                    <a:pt x="335" y="800"/>
                  </a:moveTo>
                  <a:cubicBezTo>
                    <a:pt x="327" y="800"/>
                    <a:pt x="320" y="796"/>
                    <a:pt x="316" y="789"/>
                  </a:cubicBezTo>
                  <a:cubicBezTo>
                    <a:pt x="246" y="662"/>
                    <a:pt x="246" y="662"/>
                    <a:pt x="246" y="662"/>
                  </a:cubicBezTo>
                  <a:cubicBezTo>
                    <a:pt x="165" y="638"/>
                    <a:pt x="97" y="582"/>
                    <a:pt x="57" y="508"/>
                  </a:cubicBezTo>
                  <a:cubicBezTo>
                    <a:pt x="54" y="502"/>
                    <a:pt x="52" y="497"/>
                    <a:pt x="49" y="492"/>
                  </a:cubicBezTo>
                  <a:cubicBezTo>
                    <a:pt x="0" y="385"/>
                    <a:pt x="13" y="261"/>
                    <a:pt x="84" y="168"/>
                  </a:cubicBezTo>
                  <a:cubicBezTo>
                    <a:pt x="115" y="127"/>
                    <a:pt x="155" y="95"/>
                    <a:pt x="202" y="73"/>
                  </a:cubicBezTo>
                  <a:cubicBezTo>
                    <a:pt x="360" y="0"/>
                    <a:pt x="548" y="69"/>
                    <a:pt x="621" y="226"/>
                  </a:cubicBezTo>
                  <a:cubicBezTo>
                    <a:pt x="621" y="226"/>
                    <a:pt x="621" y="226"/>
                    <a:pt x="621" y="226"/>
                  </a:cubicBezTo>
                  <a:cubicBezTo>
                    <a:pt x="668" y="327"/>
                    <a:pt x="658" y="447"/>
                    <a:pt x="594" y="538"/>
                  </a:cubicBezTo>
                  <a:cubicBezTo>
                    <a:pt x="563" y="584"/>
                    <a:pt x="519" y="621"/>
                    <a:pt x="468" y="645"/>
                  </a:cubicBezTo>
                  <a:cubicBezTo>
                    <a:pt x="450" y="653"/>
                    <a:pt x="431" y="660"/>
                    <a:pt x="412" y="665"/>
                  </a:cubicBezTo>
                  <a:cubicBezTo>
                    <a:pt x="355" y="787"/>
                    <a:pt x="355" y="787"/>
                    <a:pt x="355" y="787"/>
                  </a:cubicBezTo>
                  <a:cubicBezTo>
                    <a:pt x="351" y="795"/>
                    <a:pt x="344" y="800"/>
                    <a:pt x="336" y="800"/>
                  </a:cubicBezTo>
                  <a:cubicBezTo>
                    <a:pt x="335" y="800"/>
                    <a:pt x="335" y="800"/>
                    <a:pt x="335" y="800"/>
                  </a:cubicBezTo>
                  <a:close/>
                  <a:moveTo>
                    <a:pt x="334" y="87"/>
                  </a:moveTo>
                  <a:cubicBezTo>
                    <a:pt x="296" y="87"/>
                    <a:pt x="257" y="95"/>
                    <a:pt x="220" y="112"/>
                  </a:cubicBezTo>
                  <a:cubicBezTo>
                    <a:pt x="180" y="131"/>
                    <a:pt x="145" y="159"/>
                    <a:pt x="119" y="194"/>
                  </a:cubicBezTo>
                  <a:cubicBezTo>
                    <a:pt x="57" y="275"/>
                    <a:pt x="45" y="382"/>
                    <a:pt x="88" y="474"/>
                  </a:cubicBezTo>
                  <a:cubicBezTo>
                    <a:pt x="90" y="478"/>
                    <a:pt x="92" y="483"/>
                    <a:pt x="95" y="487"/>
                  </a:cubicBezTo>
                  <a:cubicBezTo>
                    <a:pt x="130" y="554"/>
                    <a:pt x="193" y="603"/>
                    <a:pt x="266" y="622"/>
                  </a:cubicBezTo>
                  <a:cubicBezTo>
                    <a:pt x="272" y="624"/>
                    <a:pt x="277" y="628"/>
                    <a:pt x="280" y="633"/>
                  </a:cubicBezTo>
                  <a:cubicBezTo>
                    <a:pt x="333" y="731"/>
                    <a:pt x="333" y="731"/>
                    <a:pt x="333" y="731"/>
                  </a:cubicBezTo>
                  <a:cubicBezTo>
                    <a:pt x="377" y="637"/>
                    <a:pt x="377" y="637"/>
                    <a:pt x="377" y="637"/>
                  </a:cubicBezTo>
                  <a:cubicBezTo>
                    <a:pt x="380" y="631"/>
                    <a:pt x="386" y="626"/>
                    <a:pt x="392" y="625"/>
                  </a:cubicBezTo>
                  <a:cubicBezTo>
                    <a:pt x="413" y="621"/>
                    <a:pt x="432" y="614"/>
                    <a:pt x="450" y="606"/>
                  </a:cubicBezTo>
                  <a:cubicBezTo>
                    <a:pt x="494" y="585"/>
                    <a:pt x="532" y="554"/>
                    <a:pt x="559" y="514"/>
                  </a:cubicBezTo>
                  <a:cubicBezTo>
                    <a:pt x="613" y="435"/>
                    <a:pt x="622" y="331"/>
                    <a:pt x="582" y="244"/>
                  </a:cubicBezTo>
                  <a:cubicBezTo>
                    <a:pt x="582" y="244"/>
                    <a:pt x="582" y="244"/>
                    <a:pt x="582" y="244"/>
                  </a:cubicBezTo>
                  <a:cubicBezTo>
                    <a:pt x="536" y="145"/>
                    <a:pt x="437" y="87"/>
                    <a:pt x="334" y="8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3" name="Freeform 10">
              <a:extLst>
                <a:ext uri="{FF2B5EF4-FFF2-40B4-BE49-F238E27FC236}">
                  <a16:creationId xmlns="" xmlns:a16="http://schemas.microsoft.com/office/drawing/2014/main" id="{8F5E0130-7164-459A-AA92-A957A8E21FAB}"/>
                </a:ext>
              </a:extLst>
            </p:cNvPr>
            <p:cNvSpPr>
              <a:spLocks noEditPoints="1"/>
            </p:cNvSpPr>
            <p:nvPr/>
          </p:nvSpPr>
          <p:spPr bwMode="auto">
            <a:xfrm>
              <a:off x="-354013" y="2181225"/>
              <a:ext cx="280988" cy="187325"/>
            </a:xfrm>
            <a:custGeom>
              <a:avLst/>
              <a:gdLst>
                <a:gd name="T0" fmla="*/ 140 w 263"/>
                <a:gd name="T1" fmla="*/ 177 h 177"/>
                <a:gd name="T2" fmla="*/ 130 w 263"/>
                <a:gd name="T3" fmla="*/ 177 h 177"/>
                <a:gd name="T4" fmla="*/ 2 w 263"/>
                <a:gd name="T5" fmla="*/ 115 h 177"/>
                <a:gd name="T6" fmla="*/ 3 w 263"/>
                <a:gd name="T7" fmla="*/ 21 h 177"/>
                <a:gd name="T8" fmla="*/ 25 w 263"/>
                <a:gd name="T9" fmla="*/ 0 h 177"/>
                <a:gd name="T10" fmla="*/ 46 w 263"/>
                <a:gd name="T11" fmla="*/ 21 h 177"/>
                <a:gd name="T12" fmla="*/ 45 w 263"/>
                <a:gd name="T13" fmla="*/ 113 h 177"/>
                <a:gd name="T14" fmla="*/ 131 w 263"/>
                <a:gd name="T15" fmla="*/ 134 h 177"/>
                <a:gd name="T16" fmla="*/ 218 w 263"/>
                <a:gd name="T17" fmla="*/ 119 h 177"/>
                <a:gd name="T18" fmla="*/ 220 w 263"/>
                <a:gd name="T19" fmla="*/ 27 h 177"/>
                <a:gd name="T20" fmla="*/ 242 w 263"/>
                <a:gd name="T21" fmla="*/ 6 h 177"/>
                <a:gd name="T22" fmla="*/ 263 w 263"/>
                <a:gd name="T23" fmla="*/ 28 h 177"/>
                <a:gd name="T24" fmla="*/ 261 w 263"/>
                <a:gd name="T25" fmla="*/ 122 h 177"/>
                <a:gd name="T26" fmla="*/ 214 w 263"/>
                <a:gd name="T27" fmla="*/ 168 h 177"/>
                <a:gd name="T28" fmla="*/ 140 w 263"/>
                <a:gd name="T29" fmla="*/ 177 h 177"/>
                <a:gd name="T30" fmla="*/ 45 w 263"/>
                <a:gd name="T31" fmla="*/ 116 h 177"/>
                <a:gd name="T32" fmla="*/ 45 w 263"/>
                <a:gd name="T33" fmla="*/ 116 h 177"/>
                <a:gd name="T34" fmla="*/ 45 w 263"/>
                <a:gd name="T35" fmla="*/ 11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3" h="177">
                  <a:moveTo>
                    <a:pt x="140" y="177"/>
                  </a:moveTo>
                  <a:cubicBezTo>
                    <a:pt x="137" y="177"/>
                    <a:pt x="133" y="177"/>
                    <a:pt x="130" y="177"/>
                  </a:cubicBezTo>
                  <a:cubicBezTo>
                    <a:pt x="65" y="175"/>
                    <a:pt x="0" y="155"/>
                    <a:pt x="2" y="115"/>
                  </a:cubicBezTo>
                  <a:cubicBezTo>
                    <a:pt x="3" y="21"/>
                    <a:pt x="3" y="21"/>
                    <a:pt x="3" y="21"/>
                  </a:cubicBezTo>
                  <a:cubicBezTo>
                    <a:pt x="3" y="9"/>
                    <a:pt x="14" y="0"/>
                    <a:pt x="25" y="0"/>
                  </a:cubicBezTo>
                  <a:cubicBezTo>
                    <a:pt x="37" y="0"/>
                    <a:pt x="47" y="10"/>
                    <a:pt x="46" y="21"/>
                  </a:cubicBezTo>
                  <a:cubicBezTo>
                    <a:pt x="45" y="113"/>
                    <a:pt x="45" y="113"/>
                    <a:pt x="45" y="113"/>
                  </a:cubicBezTo>
                  <a:cubicBezTo>
                    <a:pt x="51" y="120"/>
                    <a:pt x="82" y="133"/>
                    <a:pt x="131" y="134"/>
                  </a:cubicBezTo>
                  <a:cubicBezTo>
                    <a:pt x="180" y="136"/>
                    <a:pt x="211" y="125"/>
                    <a:pt x="218" y="119"/>
                  </a:cubicBezTo>
                  <a:cubicBezTo>
                    <a:pt x="220" y="27"/>
                    <a:pt x="220" y="27"/>
                    <a:pt x="220" y="27"/>
                  </a:cubicBezTo>
                  <a:cubicBezTo>
                    <a:pt x="220" y="15"/>
                    <a:pt x="231" y="5"/>
                    <a:pt x="242" y="6"/>
                  </a:cubicBezTo>
                  <a:cubicBezTo>
                    <a:pt x="254" y="6"/>
                    <a:pt x="263" y="16"/>
                    <a:pt x="263" y="28"/>
                  </a:cubicBezTo>
                  <a:cubicBezTo>
                    <a:pt x="261" y="122"/>
                    <a:pt x="261" y="122"/>
                    <a:pt x="261" y="122"/>
                  </a:cubicBezTo>
                  <a:cubicBezTo>
                    <a:pt x="261" y="136"/>
                    <a:pt x="252" y="156"/>
                    <a:pt x="214" y="168"/>
                  </a:cubicBezTo>
                  <a:cubicBezTo>
                    <a:pt x="193" y="174"/>
                    <a:pt x="167" y="177"/>
                    <a:pt x="140" y="177"/>
                  </a:cubicBezTo>
                  <a:close/>
                  <a:moveTo>
                    <a:pt x="45" y="116"/>
                  </a:moveTo>
                  <a:cubicBezTo>
                    <a:pt x="45" y="116"/>
                    <a:pt x="45" y="116"/>
                    <a:pt x="45" y="116"/>
                  </a:cubicBezTo>
                  <a:cubicBezTo>
                    <a:pt x="45" y="116"/>
                    <a:pt x="45" y="116"/>
                    <a:pt x="45" y="1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4" name="Freeform 11">
              <a:extLst>
                <a:ext uri="{FF2B5EF4-FFF2-40B4-BE49-F238E27FC236}">
                  <a16:creationId xmlns="" xmlns:a16="http://schemas.microsoft.com/office/drawing/2014/main" id="{B904A554-2A74-40E1-96BB-8C0A0A5C723E}"/>
                </a:ext>
              </a:extLst>
            </p:cNvPr>
            <p:cNvSpPr>
              <a:spLocks noEditPoints="1"/>
            </p:cNvSpPr>
            <p:nvPr/>
          </p:nvSpPr>
          <p:spPr bwMode="auto">
            <a:xfrm>
              <a:off x="-420688" y="2066925"/>
              <a:ext cx="419100" cy="209550"/>
            </a:xfrm>
            <a:custGeom>
              <a:avLst/>
              <a:gdLst>
                <a:gd name="T0" fmla="*/ 195 w 394"/>
                <a:gd name="T1" fmla="*/ 197 h 197"/>
                <a:gd name="T2" fmla="*/ 186 w 394"/>
                <a:gd name="T3" fmla="*/ 195 h 197"/>
                <a:gd name="T4" fmla="*/ 13 w 394"/>
                <a:gd name="T5" fmla="*/ 117 h 197"/>
                <a:gd name="T6" fmla="*/ 0 w 394"/>
                <a:gd name="T7" fmla="*/ 97 h 197"/>
                <a:gd name="T8" fmla="*/ 14 w 394"/>
                <a:gd name="T9" fmla="*/ 77 h 197"/>
                <a:gd name="T10" fmla="*/ 191 w 394"/>
                <a:gd name="T11" fmla="*/ 2 h 197"/>
                <a:gd name="T12" fmla="*/ 209 w 394"/>
                <a:gd name="T13" fmla="*/ 3 h 197"/>
                <a:gd name="T14" fmla="*/ 382 w 394"/>
                <a:gd name="T15" fmla="*/ 88 h 197"/>
                <a:gd name="T16" fmla="*/ 394 w 394"/>
                <a:gd name="T17" fmla="*/ 108 h 197"/>
                <a:gd name="T18" fmla="*/ 380 w 394"/>
                <a:gd name="T19" fmla="*/ 128 h 197"/>
                <a:gd name="T20" fmla="*/ 203 w 394"/>
                <a:gd name="T21" fmla="*/ 195 h 197"/>
                <a:gd name="T22" fmla="*/ 195 w 394"/>
                <a:gd name="T23" fmla="*/ 197 h 197"/>
                <a:gd name="T24" fmla="*/ 76 w 394"/>
                <a:gd name="T25" fmla="*/ 98 h 197"/>
                <a:gd name="T26" fmla="*/ 196 w 394"/>
                <a:gd name="T27" fmla="*/ 152 h 197"/>
                <a:gd name="T28" fmla="*/ 318 w 394"/>
                <a:gd name="T29" fmla="*/ 105 h 197"/>
                <a:gd name="T30" fmla="*/ 199 w 394"/>
                <a:gd name="T31" fmla="*/ 46 h 197"/>
                <a:gd name="T32" fmla="*/ 76 w 394"/>
                <a:gd name="T33" fmla="*/ 98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94" h="197">
                  <a:moveTo>
                    <a:pt x="195" y="197"/>
                  </a:moveTo>
                  <a:cubicBezTo>
                    <a:pt x="192" y="197"/>
                    <a:pt x="189" y="196"/>
                    <a:pt x="186" y="195"/>
                  </a:cubicBezTo>
                  <a:cubicBezTo>
                    <a:pt x="13" y="117"/>
                    <a:pt x="13" y="117"/>
                    <a:pt x="13" y="117"/>
                  </a:cubicBezTo>
                  <a:cubicBezTo>
                    <a:pt x="5" y="113"/>
                    <a:pt x="0" y="105"/>
                    <a:pt x="0" y="97"/>
                  </a:cubicBezTo>
                  <a:cubicBezTo>
                    <a:pt x="1" y="88"/>
                    <a:pt x="6" y="80"/>
                    <a:pt x="14" y="77"/>
                  </a:cubicBezTo>
                  <a:cubicBezTo>
                    <a:pt x="191" y="2"/>
                    <a:pt x="191" y="2"/>
                    <a:pt x="191" y="2"/>
                  </a:cubicBezTo>
                  <a:cubicBezTo>
                    <a:pt x="197" y="0"/>
                    <a:pt x="203" y="0"/>
                    <a:pt x="209" y="3"/>
                  </a:cubicBezTo>
                  <a:cubicBezTo>
                    <a:pt x="382" y="88"/>
                    <a:pt x="382" y="88"/>
                    <a:pt x="382" y="88"/>
                  </a:cubicBezTo>
                  <a:cubicBezTo>
                    <a:pt x="389" y="92"/>
                    <a:pt x="394" y="100"/>
                    <a:pt x="394" y="108"/>
                  </a:cubicBezTo>
                  <a:cubicBezTo>
                    <a:pt x="393" y="117"/>
                    <a:pt x="388" y="124"/>
                    <a:pt x="380" y="128"/>
                  </a:cubicBezTo>
                  <a:cubicBezTo>
                    <a:pt x="203" y="195"/>
                    <a:pt x="203" y="195"/>
                    <a:pt x="203" y="195"/>
                  </a:cubicBezTo>
                  <a:cubicBezTo>
                    <a:pt x="200" y="196"/>
                    <a:pt x="197" y="197"/>
                    <a:pt x="195" y="197"/>
                  </a:cubicBezTo>
                  <a:close/>
                  <a:moveTo>
                    <a:pt x="76" y="98"/>
                  </a:moveTo>
                  <a:cubicBezTo>
                    <a:pt x="196" y="152"/>
                    <a:pt x="196" y="152"/>
                    <a:pt x="196" y="152"/>
                  </a:cubicBezTo>
                  <a:cubicBezTo>
                    <a:pt x="318" y="105"/>
                    <a:pt x="318" y="105"/>
                    <a:pt x="318" y="105"/>
                  </a:cubicBezTo>
                  <a:cubicBezTo>
                    <a:pt x="199" y="46"/>
                    <a:pt x="199" y="46"/>
                    <a:pt x="199" y="46"/>
                  </a:cubicBezTo>
                  <a:lnTo>
                    <a:pt x="76" y="9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334848860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15#谢谢">
    <p:spTree>
      <p:nvGrpSpPr>
        <p:cNvPr id="1" name=""/>
        <p:cNvGrpSpPr/>
        <p:nvPr/>
      </p:nvGrpSpPr>
      <p:grpSpPr>
        <a:xfrm>
          <a:off x="0" y="0"/>
          <a:ext cx="0" cy="0"/>
          <a:chOff x="0" y="0"/>
          <a:chExt cx="0" cy="0"/>
        </a:xfrm>
      </p:grpSpPr>
      <p:pic>
        <p:nvPicPr>
          <p:cNvPr id="9" name="Picture 2" descr="D:\201207257配图\培训\shutterstock_242224906.jpg"/>
          <p:cNvPicPr>
            <a:picLocks noChangeAspect="1" noChangeArrowheads="1"/>
          </p:cNvPicPr>
          <p:nvPr/>
        </p:nvPicPr>
        <p:blipFill rotWithShape="1">
          <a:blip r:embed="rId2" cstate="email">
            <a:extLst>
              <a:ext uri="{28A0092B-C50C-407E-A947-70E740481C1C}">
                <a14:useLocalDpi xmlns:a14="http://schemas.microsoft.com/office/drawing/2010/main"/>
              </a:ext>
            </a:extLst>
          </a:blip>
          <a:srcRect t="17896" b="10658"/>
          <a:stretch/>
        </p:blipFill>
        <p:spPr bwMode="auto">
          <a:xfrm>
            <a:off x="1549" y="0"/>
            <a:ext cx="12188902" cy="6858000"/>
          </a:xfrm>
          <a:prstGeom prst="rect">
            <a:avLst/>
          </a:prstGeom>
          <a:noFill/>
          <a:extLst>
            <a:ext uri="{909E8E84-426E-40DD-AFC4-6F175D3DCCD1}">
              <a14:hiddenFill xmlns:a14="http://schemas.microsoft.com/office/drawing/2010/main">
                <a:solidFill>
                  <a:srgbClr val="FFFFFF"/>
                </a:solidFill>
              </a14:hiddenFill>
            </a:ext>
          </a:extLst>
        </p:spPr>
      </p:pic>
      <p:sp>
        <p:nvSpPr>
          <p:cNvPr id="10" name="矩形 9"/>
          <p:cNvSpPr/>
          <p:nvPr/>
        </p:nvSpPr>
        <p:spPr bwMode="auto">
          <a:xfrm>
            <a:off x="2380" y="0"/>
            <a:ext cx="12187239" cy="6858000"/>
          </a:xfrm>
          <a:prstGeom prst="rect">
            <a:avLst/>
          </a:prstGeom>
          <a:solidFill>
            <a:srgbClr val="003C78">
              <a:alpha val="40000"/>
            </a:srgbClr>
          </a:solidFill>
          <a:ln w="9525" cap="flat" cmpd="sng" algn="ctr">
            <a:noFill/>
            <a:prstDash val="solid"/>
            <a:round/>
            <a:headEnd type="none" w="med" len="med"/>
            <a:tailEnd type="none" w="med" len="med"/>
          </a:ln>
          <a:effectLst/>
        </p:spPr>
        <p:txBody>
          <a:bodyPr vert="horz" wrap="square" lIns="91404" tIns="45702" rIns="91404" bIns="45702" numCol="1" rtlCol="0" anchor="t" anchorCtr="0" compatLnSpc="1">
            <a:prstTxWarp prst="textNoShape">
              <a:avLst/>
            </a:prstTxWarp>
          </a:bodyPr>
          <a:lstStyle/>
          <a:p>
            <a:pPr marL="0" marR="0" indent="0" algn="l" defTabSz="914034" rtl="0" eaLnBrk="1" fontAlgn="t" latinLnBrk="0" hangingPunct="1">
              <a:lnSpc>
                <a:spcPct val="100000"/>
              </a:lnSpc>
              <a:spcBef>
                <a:spcPct val="0"/>
              </a:spcBef>
              <a:spcAft>
                <a:spcPct val="0"/>
              </a:spcAft>
              <a:buClrTx/>
              <a:buSzTx/>
              <a:buFontTx/>
              <a:buNone/>
              <a:tabLst/>
            </a:pPr>
            <a:endParaRPr kumimoji="0" lang="zh-CN" altLang="en-US" sz="1000" b="0" i="0" u="none" strike="noStrike" cap="none" normalizeH="0" baseline="0">
              <a:ln>
                <a:noFill/>
              </a:ln>
              <a:solidFill>
                <a:schemeClr val="tx1"/>
              </a:solidFill>
              <a:effectLst/>
              <a:latin typeface="+mn-lt"/>
              <a:ea typeface="+mn-ea"/>
            </a:endParaRPr>
          </a:p>
        </p:txBody>
      </p:sp>
      <p:grpSp>
        <p:nvGrpSpPr>
          <p:cNvPr id="16" name="组合 15"/>
          <p:cNvGrpSpPr/>
          <p:nvPr/>
        </p:nvGrpSpPr>
        <p:grpSpPr>
          <a:xfrm>
            <a:off x="4148952" y="2637135"/>
            <a:ext cx="3894096" cy="1598831"/>
            <a:chOff x="4302972" y="2345035"/>
            <a:chExt cx="3895617" cy="1598831"/>
          </a:xfrm>
        </p:grpSpPr>
        <p:sp>
          <p:nvSpPr>
            <p:cNvPr id="14" name="矩形 13"/>
            <p:cNvSpPr/>
            <p:nvPr/>
          </p:nvSpPr>
          <p:spPr>
            <a:xfrm>
              <a:off x="5357748" y="2345035"/>
              <a:ext cx="1786065" cy="923330"/>
            </a:xfrm>
            <a:prstGeom prst="rect">
              <a:avLst/>
            </a:prstGeom>
            <a:noFill/>
          </p:spPr>
          <p:txBody>
            <a:bodyPr wrap="none" lIns="91440" tIns="45720" rIns="91440" bIns="45720">
              <a:spAutoFit/>
            </a:bodyPr>
            <a:lstStyle/>
            <a:p>
              <a:pPr algn="ctr"/>
              <a:r>
                <a:rPr lang="zh-CN" altLang="en-US" sz="5398" b="0" cap="none" spc="0" dirty="0">
                  <a:ln w="0"/>
                  <a:solidFill>
                    <a:schemeClr val="bg1"/>
                  </a:solidFill>
                  <a:effectLst>
                    <a:outerShdw blurRad="38100" dist="19050" dir="2700000" algn="tl" rotWithShape="0">
                      <a:schemeClr val="dk1">
                        <a:alpha val="40000"/>
                      </a:schemeClr>
                    </a:outerShdw>
                  </a:effectLst>
                </a:rPr>
                <a:t>谢 谢</a:t>
              </a:r>
              <a:endParaRPr lang="en-US" altLang="zh-CN" sz="5398" b="0" cap="none" spc="0" dirty="0">
                <a:ln w="0"/>
                <a:solidFill>
                  <a:schemeClr val="bg1"/>
                </a:solidFill>
                <a:effectLst>
                  <a:outerShdw blurRad="38100" dist="19050" dir="2700000" algn="tl" rotWithShape="0">
                    <a:schemeClr val="dk1">
                      <a:alpha val="40000"/>
                    </a:schemeClr>
                  </a:outerShdw>
                </a:effectLst>
              </a:endParaRPr>
            </a:p>
          </p:txBody>
        </p:sp>
        <p:sp>
          <p:nvSpPr>
            <p:cNvPr id="15" name="矩形 14"/>
            <p:cNvSpPr/>
            <p:nvPr/>
          </p:nvSpPr>
          <p:spPr>
            <a:xfrm>
              <a:off x="4302972" y="3297535"/>
              <a:ext cx="3895617" cy="646331"/>
            </a:xfrm>
            <a:prstGeom prst="rect">
              <a:avLst/>
            </a:prstGeom>
            <a:noFill/>
          </p:spPr>
          <p:txBody>
            <a:bodyPr wrap="none" lIns="91440" tIns="45720" rIns="91440" bIns="45720">
              <a:spAutoFit/>
            </a:bodyPr>
            <a:lstStyle/>
            <a:p>
              <a:pPr algn="ctr"/>
              <a:r>
                <a:rPr lang="en-US" altLang="zh-CN" sz="3599" b="0" cap="none" spc="0" dirty="0">
                  <a:ln w="0"/>
                  <a:solidFill>
                    <a:schemeClr val="bg1"/>
                  </a:solidFill>
                  <a:effectLst>
                    <a:outerShdw blurRad="38100" dist="19050" dir="2700000" algn="tl" rotWithShape="0">
                      <a:schemeClr val="dk1">
                        <a:alpha val="40000"/>
                      </a:schemeClr>
                    </a:outerShdw>
                  </a:effectLst>
                </a:rPr>
                <a:t>www.huawei.com</a:t>
              </a:r>
              <a:endParaRPr lang="zh-CN" altLang="en-US" sz="3599" b="0" cap="none" spc="0" dirty="0">
                <a:ln w="0"/>
                <a:solidFill>
                  <a:schemeClr val="bg1"/>
                </a:solidFill>
                <a:effectLst>
                  <a:outerShdw blurRad="38100" dist="19050" dir="2700000" algn="tl" rotWithShape="0">
                    <a:schemeClr val="dk1">
                      <a:alpha val="40000"/>
                    </a:schemeClr>
                  </a:outerShdw>
                </a:effectLst>
              </a:endParaRPr>
            </a:p>
          </p:txBody>
        </p:sp>
      </p:grpSp>
      <p:pic>
        <p:nvPicPr>
          <p:cNvPr id="7" name="Picture 2" descr="D:\201207257配图\培训\shutterstock_242224906.jpg">
            <a:extLst>
              <a:ext uri="{FF2B5EF4-FFF2-40B4-BE49-F238E27FC236}">
                <a16:creationId xmlns="" xmlns:a16="http://schemas.microsoft.com/office/drawing/2014/main" id="{65BCD74E-7E7C-4B92-8635-9FF18FDA660A}"/>
              </a:ext>
            </a:extLst>
          </p:cNvPr>
          <p:cNvPicPr>
            <a:picLocks noChangeAspect="1" noChangeArrowheads="1"/>
          </p:cNvPicPr>
          <p:nvPr userDrawn="1"/>
        </p:nvPicPr>
        <p:blipFill rotWithShape="1">
          <a:blip r:embed="rId2" cstate="email">
            <a:extLst>
              <a:ext uri="{28A0092B-C50C-407E-A947-70E740481C1C}">
                <a14:useLocalDpi xmlns:a14="http://schemas.microsoft.com/office/drawing/2010/main"/>
              </a:ext>
            </a:extLst>
          </a:blip>
          <a:srcRect t="17896" b="10658"/>
          <a:stretch/>
        </p:blipFill>
        <p:spPr bwMode="auto">
          <a:xfrm>
            <a:off x="1549" y="0"/>
            <a:ext cx="12188902" cy="6858000"/>
          </a:xfrm>
          <a:prstGeom prst="rect">
            <a:avLst/>
          </a:prstGeom>
          <a:noFill/>
          <a:extLst>
            <a:ext uri="{909E8E84-426E-40DD-AFC4-6F175D3DCCD1}">
              <a14:hiddenFill xmlns:a14="http://schemas.microsoft.com/office/drawing/2010/main">
                <a:solidFill>
                  <a:srgbClr val="FFFFFF"/>
                </a:solidFill>
              </a14:hiddenFill>
            </a:ext>
          </a:extLst>
        </p:spPr>
      </p:pic>
      <p:sp>
        <p:nvSpPr>
          <p:cNvPr id="8" name="矩形 7">
            <a:extLst>
              <a:ext uri="{FF2B5EF4-FFF2-40B4-BE49-F238E27FC236}">
                <a16:creationId xmlns="" xmlns:a16="http://schemas.microsoft.com/office/drawing/2014/main" id="{D6E2E60C-1D27-4CCD-B5A6-25D35A38D82B}"/>
              </a:ext>
            </a:extLst>
          </p:cNvPr>
          <p:cNvSpPr/>
          <p:nvPr userDrawn="1"/>
        </p:nvSpPr>
        <p:spPr bwMode="auto">
          <a:xfrm>
            <a:off x="2380" y="0"/>
            <a:ext cx="12187239" cy="6858000"/>
          </a:xfrm>
          <a:prstGeom prst="rect">
            <a:avLst/>
          </a:prstGeom>
          <a:solidFill>
            <a:srgbClr val="003C78">
              <a:alpha val="40000"/>
            </a:srgbClr>
          </a:solidFill>
          <a:ln w="9525" cap="flat" cmpd="sng" algn="ctr">
            <a:noFill/>
            <a:prstDash val="solid"/>
            <a:round/>
            <a:headEnd type="none" w="med" len="med"/>
            <a:tailEnd type="none" w="med" len="med"/>
          </a:ln>
          <a:effectLst/>
        </p:spPr>
        <p:txBody>
          <a:bodyPr vert="horz" wrap="square" lIns="91404" tIns="45702" rIns="91404" bIns="45702" numCol="1" rtlCol="0" anchor="t" anchorCtr="0" compatLnSpc="1">
            <a:prstTxWarp prst="textNoShape">
              <a:avLst/>
            </a:prstTxWarp>
          </a:bodyPr>
          <a:lstStyle/>
          <a:p>
            <a:pPr marL="0" marR="0" indent="0" algn="l" defTabSz="914034" rtl="0" eaLnBrk="1" fontAlgn="ctr" latinLnBrk="0" hangingPunct="1">
              <a:lnSpc>
                <a:spcPct val="100000"/>
              </a:lnSpc>
              <a:spcBef>
                <a:spcPct val="0"/>
              </a:spcBef>
              <a:spcAft>
                <a:spcPct val="0"/>
              </a:spcAft>
              <a:buClrTx/>
              <a:buSzTx/>
              <a:buFontTx/>
              <a:buNone/>
              <a:tabLst/>
            </a:pPr>
            <a:endParaRPr kumimoji="0" lang="zh-CN" altLang="en-US" sz="1000" b="0" i="0" u="none" strike="noStrike" cap="none" normalizeH="0" baseline="0">
              <a:ln>
                <a:noFill/>
              </a:ln>
              <a:solidFill>
                <a:schemeClr val="tx1"/>
              </a:solidFill>
              <a:effectLst/>
              <a:latin typeface="Huawei Sans" panose="020C0503030203020204" pitchFamily="34" charset="0"/>
              <a:ea typeface="方正兰亭黑简体" panose="02000000000000000000" pitchFamily="2" charset="-122"/>
            </a:endParaRPr>
          </a:p>
        </p:txBody>
      </p:sp>
      <p:grpSp>
        <p:nvGrpSpPr>
          <p:cNvPr id="11" name="组合 10">
            <a:extLst>
              <a:ext uri="{FF2B5EF4-FFF2-40B4-BE49-F238E27FC236}">
                <a16:creationId xmlns="" xmlns:a16="http://schemas.microsoft.com/office/drawing/2014/main" id="{6E9E357D-4A5D-475D-BD00-F349BB12D82F}"/>
              </a:ext>
            </a:extLst>
          </p:cNvPr>
          <p:cNvGrpSpPr/>
          <p:nvPr userDrawn="1"/>
        </p:nvGrpSpPr>
        <p:grpSpPr>
          <a:xfrm>
            <a:off x="4148952" y="2637135"/>
            <a:ext cx="3894096" cy="1598831"/>
            <a:chOff x="4302972" y="2345035"/>
            <a:chExt cx="3895617" cy="1598831"/>
          </a:xfrm>
        </p:grpSpPr>
        <p:sp>
          <p:nvSpPr>
            <p:cNvPr id="12" name="矩形 11">
              <a:extLst>
                <a:ext uri="{FF2B5EF4-FFF2-40B4-BE49-F238E27FC236}">
                  <a16:creationId xmlns="" xmlns:a16="http://schemas.microsoft.com/office/drawing/2014/main" id="{4C35F99E-0323-481B-95ED-103D2105054E}"/>
                </a:ext>
              </a:extLst>
            </p:cNvPr>
            <p:cNvSpPr/>
            <p:nvPr userDrawn="1"/>
          </p:nvSpPr>
          <p:spPr>
            <a:xfrm>
              <a:off x="4478610" y="2345035"/>
              <a:ext cx="3544342" cy="923010"/>
            </a:xfrm>
            <a:prstGeom prst="rect">
              <a:avLst/>
            </a:prstGeom>
            <a:noFill/>
          </p:spPr>
          <p:txBody>
            <a:bodyPr wrap="none" lIns="91440" tIns="45720" rIns="91440" bIns="45720">
              <a:spAutoFit/>
            </a:bodyPr>
            <a:lstStyle/>
            <a:p>
              <a:pPr algn="ctr" fontAlgn="ctr"/>
              <a:r>
                <a:rPr lang="en-US" altLang="zh-CN" sz="5398" b="0" cap="none" spc="0" baseline="0" dirty="0">
                  <a:ln w="0"/>
                  <a:solidFill>
                    <a:schemeClr val="bg1"/>
                  </a:solidFill>
                  <a:effectLst>
                    <a:outerShdw blurRad="38100" dist="19050" dir="2700000" algn="tl" rotWithShape="0">
                      <a:schemeClr val="dk1">
                        <a:alpha val="40000"/>
                      </a:schemeClr>
                    </a:outerShdw>
                  </a:effectLst>
                  <a:latin typeface="Huawei Sans" panose="020C0503030203020204" pitchFamily="34" charset="0"/>
                  <a:ea typeface="方正兰亭黑简体" panose="02000000000000000000" pitchFamily="2" charset="-122"/>
                </a:rPr>
                <a:t>Thank You</a:t>
              </a:r>
            </a:p>
          </p:txBody>
        </p:sp>
        <p:sp>
          <p:nvSpPr>
            <p:cNvPr id="13" name="矩形 12">
              <a:extLst>
                <a:ext uri="{FF2B5EF4-FFF2-40B4-BE49-F238E27FC236}">
                  <a16:creationId xmlns="" xmlns:a16="http://schemas.microsoft.com/office/drawing/2014/main" id="{66F89B4B-981C-47E3-93FE-53AA999C2700}"/>
                </a:ext>
              </a:extLst>
            </p:cNvPr>
            <p:cNvSpPr/>
            <p:nvPr userDrawn="1"/>
          </p:nvSpPr>
          <p:spPr>
            <a:xfrm>
              <a:off x="4302972" y="3297535"/>
              <a:ext cx="3895617" cy="646331"/>
            </a:xfrm>
            <a:prstGeom prst="rect">
              <a:avLst/>
            </a:prstGeom>
            <a:noFill/>
          </p:spPr>
          <p:txBody>
            <a:bodyPr wrap="none" lIns="91440" tIns="45720" rIns="91440" bIns="45720">
              <a:spAutoFit/>
            </a:bodyPr>
            <a:lstStyle/>
            <a:p>
              <a:pPr algn="ctr" fontAlgn="ctr"/>
              <a:r>
                <a:rPr lang="en-US" altLang="zh-CN" sz="3599" b="0" cap="none" spc="0" baseline="0" dirty="0">
                  <a:ln w="0"/>
                  <a:solidFill>
                    <a:schemeClr val="bg1"/>
                  </a:solidFill>
                  <a:effectLst>
                    <a:outerShdw blurRad="38100" dist="19050" dir="2700000" algn="tl" rotWithShape="0">
                      <a:schemeClr val="dk1">
                        <a:alpha val="40000"/>
                      </a:schemeClr>
                    </a:outerShdw>
                  </a:effectLst>
                  <a:latin typeface="Huawei Sans" panose="020C0503030203020204" pitchFamily="34" charset="0"/>
                  <a:ea typeface="方正兰亭黑简体" panose="02000000000000000000" pitchFamily="2" charset="-122"/>
                </a:rPr>
                <a:t>www.huawei.com</a:t>
              </a:r>
              <a:endParaRPr lang="zh-CN" altLang="en-US" sz="3599" b="0" cap="none" spc="0" baseline="0" dirty="0">
                <a:ln w="0"/>
                <a:solidFill>
                  <a:schemeClr val="bg1"/>
                </a:solidFill>
                <a:effectLst>
                  <a:outerShdw blurRad="38100" dist="19050" dir="2700000" algn="tl" rotWithShape="0">
                    <a:schemeClr val="dk1">
                      <a:alpha val="40000"/>
                    </a:schemeClr>
                  </a:outerShdw>
                </a:effectLst>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1616591696"/>
      </p:ext>
    </p:extLst>
  </p:cSld>
  <p:clrMapOvr>
    <a:masterClrMapping/>
  </p:clrMapOvr>
  <p:extLst>
    <p:ext uri="{DCECCB84-F9BA-43D5-87BE-67443E8EF086}">
      <p15:sldGuideLst xmlns:p15="http://schemas.microsoft.com/office/powerpoint/2012/main"/>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4.3-封面">
    <p:spTree>
      <p:nvGrpSpPr>
        <p:cNvPr id="1" name=""/>
        <p:cNvGrpSpPr/>
        <p:nvPr/>
      </p:nvGrpSpPr>
      <p:grpSpPr>
        <a:xfrm>
          <a:off x="0" y="0"/>
          <a:ext cx="0" cy="0"/>
          <a:chOff x="0" y="0"/>
          <a:chExt cx="0" cy="0"/>
        </a:xfrm>
      </p:grpSpPr>
      <p:pic>
        <p:nvPicPr>
          <p:cNvPr id="20" name="Picture 4">
            <a:extLst>
              <a:ext uri="{FF2B5EF4-FFF2-40B4-BE49-F238E27FC236}">
                <a16:creationId xmlns="" xmlns:a16="http://schemas.microsoft.com/office/drawing/2014/main" id="{D41ED637-23F7-4EF1-8244-C6F587DE15EC}"/>
              </a:ext>
            </a:extLst>
          </p:cNvPr>
          <p:cNvPicPr>
            <a:picLocks noChangeAspect="1" noChangeArrowheads="1"/>
          </p:cNvPicPr>
          <p:nvPr userDrawn="1"/>
        </p:nvPicPr>
        <p:blipFill rotWithShape="1">
          <a:blip r:embed="rId2" cstate="print">
            <a:extLst>
              <a:ext uri="{28A0092B-C50C-407E-A947-70E740481C1C}">
                <a14:useLocalDpi xmlns:a14="http://schemas.microsoft.com/office/drawing/2010/main" val="0"/>
              </a:ext>
            </a:extLst>
          </a:blip>
          <a:srcRect b="3447"/>
          <a:stretch/>
        </p:blipFill>
        <p:spPr bwMode="auto">
          <a:xfrm>
            <a:off x="1" y="85"/>
            <a:ext cx="12192000" cy="6864740"/>
          </a:xfrm>
          <a:prstGeom prst="rect">
            <a:avLst/>
          </a:prstGeom>
          <a:noFill/>
          <a:extLst>
            <a:ext uri="{909E8E84-426E-40DD-AFC4-6F175D3DCCD1}">
              <a14:hiddenFill xmlns:a14="http://schemas.microsoft.com/office/drawing/2010/main">
                <a:solidFill>
                  <a:srgbClr val="FFFFFF"/>
                </a:solidFill>
              </a14:hiddenFill>
            </a:ext>
          </a:extLst>
        </p:spPr>
      </p:pic>
      <p:sp>
        <p:nvSpPr>
          <p:cNvPr id="21" name="Rectangle 41">
            <a:extLst>
              <a:ext uri="{FF2B5EF4-FFF2-40B4-BE49-F238E27FC236}">
                <a16:creationId xmlns="" xmlns:a16="http://schemas.microsoft.com/office/drawing/2014/main" id="{8A4E814C-6A0E-4D7B-A72D-A89F1472C079}"/>
              </a:ext>
            </a:extLst>
          </p:cNvPr>
          <p:cNvSpPr>
            <a:spLocks noGrp="1" noChangeArrowheads="1"/>
          </p:cNvSpPr>
          <p:nvPr>
            <p:ph type="ctrTitle" sz="quarter" hasCustomPrompt="1"/>
          </p:nvPr>
        </p:nvSpPr>
        <p:spPr>
          <a:xfrm>
            <a:off x="1031295" y="4957156"/>
            <a:ext cx="10441567" cy="831600"/>
          </a:xfrm>
          <a:prstGeom prst="rect">
            <a:avLst/>
          </a:prstGeom>
          <a:ln algn="ctr"/>
        </p:spPr>
        <p:txBody>
          <a:bodyPr lIns="87802" tIns="43901" rIns="87802" bIns="43901"/>
          <a:lstStyle>
            <a:lvl1pPr algn="l" defTabSz="801688" rtl="0" eaLnBrk="0" fontAlgn="ctr" hangingPunct="0">
              <a:spcBef>
                <a:spcPct val="0"/>
              </a:spcBef>
              <a:spcAft>
                <a:spcPct val="0"/>
              </a:spcAft>
              <a:defRPr lang="zh-CN" altLang="en-US" sz="4300" b="1" kern="1200" baseline="0" dirty="0">
                <a:solidFill>
                  <a:srgbClr val="0070C0"/>
                </a:solidFill>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a:t>Click to Edit Title</a:t>
            </a:r>
            <a:endParaRPr lang="zh-CN" altLang="en-US" dirty="0"/>
          </a:p>
        </p:txBody>
      </p:sp>
      <p:sp>
        <p:nvSpPr>
          <p:cNvPr id="22" name="文本占位符 29">
            <a:extLst>
              <a:ext uri="{FF2B5EF4-FFF2-40B4-BE49-F238E27FC236}">
                <a16:creationId xmlns="" xmlns:a16="http://schemas.microsoft.com/office/drawing/2014/main" id="{32066CDE-A937-4A09-BC1A-2E31B37E80DC}"/>
              </a:ext>
            </a:extLst>
          </p:cNvPr>
          <p:cNvSpPr>
            <a:spLocks noGrp="1"/>
          </p:cNvSpPr>
          <p:nvPr>
            <p:ph type="body" sz="quarter" idx="10" hasCustomPrompt="1"/>
          </p:nvPr>
        </p:nvSpPr>
        <p:spPr>
          <a:xfrm>
            <a:off x="1031295" y="5816120"/>
            <a:ext cx="6912000" cy="493200"/>
          </a:xfrm>
          <a:prstGeom prst="rect">
            <a:avLst/>
          </a:prstGeom>
        </p:spPr>
        <p:txBody>
          <a:bodyPr/>
          <a:lstStyle>
            <a:lvl1pPr marL="0" indent="0" algn="l" defTabSz="801688" rtl="0" eaLnBrk="0" fontAlgn="ctr" hangingPunct="0">
              <a:spcBef>
                <a:spcPct val="0"/>
              </a:spcBef>
              <a:spcAft>
                <a:spcPct val="0"/>
              </a:spcAft>
              <a:buNone/>
              <a:defRPr lang="zh-CN" altLang="en-US" sz="2000" kern="1200" baseline="0" dirty="0" smtClean="0">
                <a:solidFill>
                  <a:srgbClr val="0070C0"/>
                </a:solidFill>
                <a:latin typeface="Huawei Sans" panose="020C0503030203020204" pitchFamily="34" charset="0"/>
                <a:ea typeface="方正兰亭黑简体" panose="02000000000000000000" pitchFamily="2" charset="-122"/>
                <a:cs typeface="Huawei Sans" panose="020C0503030203020204" pitchFamily="34" charset="0"/>
              </a:defRPr>
            </a:lvl1pPr>
          </a:lstStyle>
          <a:p>
            <a:pPr lvl="0"/>
            <a:r>
              <a:rPr lang="en-US" altLang="zh-CN" dirty="0"/>
              <a:t>Click to Edit Title</a:t>
            </a:r>
            <a:endParaRPr lang="zh-CN" altLang="en-US" dirty="0"/>
          </a:p>
        </p:txBody>
      </p:sp>
      <p:sp>
        <p:nvSpPr>
          <p:cNvPr id="23" name="Rectangle 54">
            <a:extLst>
              <a:ext uri="{FF2B5EF4-FFF2-40B4-BE49-F238E27FC236}">
                <a16:creationId xmlns="" xmlns:a16="http://schemas.microsoft.com/office/drawing/2014/main" id="{E41F9D83-F5AF-4470-B1CB-86B915AC09E9}"/>
              </a:ext>
            </a:extLst>
          </p:cNvPr>
          <p:cNvSpPr>
            <a:spLocks noChangeArrowheads="1"/>
          </p:cNvSpPr>
          <p:nvPr userDrawn="1"/>
        </p:nvSpPr>
        <p:spPr bwMode="auto">
          <a:xfrm>
            <a:off x="947428" y="6500581"/>
            <a:ext cx="4948333" cy="265552"/>
          </a:xfrm>
          <a:prstGeom prst="rect">
            <a:avLst/>
          </a:prstGeom>
          <a:noFill/>
          <a:ln w="9525" algn="ctr">
            <a:noFill/>
            <a:miter lim="800000"/>
            <a:headEnd/>
            <a:tailEnd/>
          </a:ln>
          <a:effectLst/>
        </p:spPr>
        <p:txBody>
          <a:bodyPr wrap="none" lIns="80101" tIns="40052" rIns="80101" bIns="40052">
            <a:spAutoFit/>
          </a:bodyPr>
          <a:lstStyle/>
          <a:p>
            <a:pPr defTabSz="801668" eaLnBrk="0" fontAlgn="base" hangingPunct="0">
              <a:defRPr/>
            </a:pPr>
            <a:r>
              <a:rPr lang="en-US" altLang="zh-CN" sz="1200" baseline="0" dirty="0">
                <a:latin typeface="Huawei Sans" panose="020C0503030203020204" pitchFamily="34" charset="0"/>
                <a:ea typeface="方正兰亭黑简体" panose="02000000000000000000" pitchFamily="2" charset="-122"/>
                <a:cs typeface="Huawei Sans" panose="020C0503030203020204" pitchFamily="34" charset="0"/>
              </a:rPr>
              <a:t>Copyright © 2020 Huawei Technologies Co., Ltd. All rights reserved. </a:t>
            </a:r>
          </a:p>
        </p:txBody>
      </p:sp>
      <p:pic>
        <p:nvPicPr>
          <p:cNvPr id="24" name="图片 23">
            <a:extLst>
              <a:ext uri="{FF2B5EF4-FFF2-40B4-BE49-F238E27FC236}">
                <a16:creationId xmlns="" xmlns:a16="http://schemas.microsoft.com/office/drawing/2014/main" id="{06AACCFD-902A-47E3-8CA1-B063B9921D65}"/>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891889" y="251069"/>
            <a:ext cx="1965600" cy="430102"/>
          </a:xfrm>
          <a:prstGeom prst="rect">
            <a:avLst/>
          </a:prstGeom>
        </p:spPr>
      </p:pic>
    </p:spTree>
    <p:extLst>
      <p:ext uri="{BB962C8B-B14F-4D97-AF65-F5344CB8AC3E}">
        <p14:creationId xmlns:p14="http://schemas.microsoft.com/office/powerpoint/2010/main" val="269874463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4.3-前言">
    <p:spTree>
      <p:nvGrpSpPr>
        <p:cNvPr id="1" name=""/>
        <p:cNvGrpSpPr/>
        <p:nvPr/>
      </p:nvGrpSpPr>
      <p:grpSpPr>
        <a:xfrm>
          <a:off x="0" y="0"/>
          <a:ext cx="0" cy="0"/>
          <a:chOff x="0" y="0"/>
          <a:chExt cx="0" cy="0"/>
        </a:xfrm>
      </p:grpSpPr>
      <p:sp>
        <p:nvSpPr>
          <p:cNvPr id="49" name="文本占位符 6">
            <a:extLst>
              <a:ext uri="{FF2B5EF4-FFF2-40B4-BE49-F238E27FC236}">
                <a16:creationId xmlns="" xmlns:a16="http://schemas.microsoft.com/office/drawing/2014/main" id="{8C73FD82-EB99-4947-878F-1DD1E63F972D}"/>
              </a:ext>
            </a:extLst>
          </p:cNvPr>
          <p:cNvSpPr>
            <a:spLocks noGrp="1"/>
          </p:cNvSpPr>
          <p:nvPr>
            <p:ph type="body" sz="quarter" idx="10" hasCustomPrompt="1"/>
          </p:nvPr>
        </p:nvSpPr>
        <p:spPr>
          <a:xfrm>
            <a:off x="451878" y="1242453"/>
            <a:ext cx="11306175" cy="4679788"/>
          </a:xfrm>
          <a:prstGeom prst="rect">
            <a:avLst/>
          </a:prstGeom>
        </p:spPr>
        <p:txBody>
          <a:bodyPr/>
          <a:lstStyle>
            <a:lvl1pPr algn="just" eaLnBrk="1" hangingPunct="1">
              <a:defRPr baseline="0">
                <a:solidFill>
                  <a:schemeClr val="tx1"/>
                </a:solidFill>
                <a:latin typeface="Huawei Sans" panose="020C0503030203020204" pitchFamily="34" charset="0"/>
                <a:ea typeface="方正兰亭黑简体" panose="02000000000000000000" pitchFamily="2" charset="-122"/>
                <a:cs typeface="Huawei Sans" panose="020C0503030203020204" pitchFamily="34" charset="0"/>
              </a:defRPr>
            </a:lvl1pPr>
            <a:lvl5pPr>
              <a:buNone/>
              <a:defRPr/>
            </a:lvl5pPr>
          </a:lstStyle>
          <a:p>
            <a:pPr eaLnBrk="1" hangingPunct="1"/>
            <a:r>
              <a:rPr lang="en-US" altLang="zh-CN" dirty="0"/>
              <a:t>The chapter describes ...</a:t>
            </a:r>
            <a:endParaRPr lang="zh-CN" altLang="en-US" dirty="0"/>
          </a:p>
        </p:txBody>
      </p:sp>
      <p:sp>
        <p:nvSpPr>
          <p:cNvPr id="50" name="TextBox 10">
            <a:extLst>
              <a:ext uri="{FF2B5EF4-FFF2-40B4-BE49-F238E27FC236}">
                <a16:creationId xmlns="" xmlns:a16="http://schemas.microsoft.com/office/drawing/2014/main" id="{DEB02227-B7C7-4864-A89F-D342B7B26541}"/>
              </a:ext>
            </a:extLst>
          </p:cNvPr>
          <p:cNvSpPr txBox="1"/>
          <p:nvPr userDrawn="1"/>
        </p:nvSpPr>
        <p:spPr bwMode="auto">
          <a:xfrm>
            <a:off x="1595500" y="408779"/>
            <a:ext cx="2376264" cy="639559"/>
          </a:xfrm>
          <a:prstGeom prst="rect">
            <a:avLst/>
          </a:prstGeom>
          <a:noFill/>
          <a:ln w="9525">
            <a:noFill/>
            <a:miter lim="800000"/>
            <a:headEnd/>
            <a:tailEnd/>
          </a:ln>
        </p:spPr>
        <p:txBody>
          <a:bodyPr wrap="square" lIns="99980" tIns="49987" rIns="99980" bIns="49987" rtlCol="0">
            <a:spAutoFit/>
          </a:bodyPr>
          <a:lstStyle>
            <a:defPPr>
              <a:defRPr lang="zh-CN"/>
            </a:defPPr>
            <a:lvl1pPr defTabSz="1001624" eaLnBrk="0" hangingPunct="0">
              <a:defRPr sz="3500" b="1">
                <a:solidFill>
                  <a:schemeClr val="tx1">
                    <a:lumMod val="75000"/>
                    <a:lumOff val="25000"/>
                  </a:schemeClr>
                </a:solidFill>
                <a:latin typeface="+mn-ea"/>
                <a:ea typeface="+mn-ea"/>
                <a:cs typeface="Arial" pitchFamily="34" charset="0"/>
              </a:defRPr>
            </a:lvl1pPr>
          </a:lstStyle>
          <a:p>
            <a:pPr lvl="0" fontAlgn="ctr"/>
            <a:r>
              <a:rPr lang="en-US" altLang="zh-CN"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Foreword</a:t>
            </a:r>
            <a:endParaRPr lang="zh-CN" altLang="en-US"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51" name="Freeform 9">
            <a:extLst>
              <a:ext uri="{FF2B5EF4-FFF2-40B4-BE49-F238E27FC236}">
                <a16:creationId xmlns="" xmlns:a16="http://schemas.microsoft.com/office/drawing/2014/main" id="{4486C45C-28BC-4098-83A7-B227D302894C}"/>
              </a:ext>
            </a:extLst>
          </p:cNvPr>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2" name="Freeform 11">
            <a:extLst>
              <a:ext uri="{FF2B5EF4-FFF2-40B4-BE49-F238E27FC236}">
                <a16:creationId xmlns="" xmlns:a16="http://schemas.microsoft.com/office/drawing/2014/main" id="{23E18921-7CA1-4719-92DE-26DEADAE18AD}"/>
              </a:ext>
            </a:extLst>
          </p:cNvPr>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53" name="组合 52">
            <a:extLst>
              <a:ext uri="{FF2B5EF4-FFF2-40B4-BE49-F238E27FC236}">
                <a16:creationId xmlns="" xmlns:a16="http://schemas.microsoft.com/office/drawing/2014/main" id="{0E45543D-99ED-4C39-9FFD-515A6CEFAFF7}"/>
              </a:ext>
            </a:extLst>
          </p:cNvPr>
          <p:cNvGrpSpPr/>
          <p:nvPr userDrawn="1"/>
        </p:nvGrpSpPr>
        <p:grpSpPr>
          <a:xfrm>
            <a:off x="335360" y="498828"/>
            <a:ext cx="628158" cy="459460"/>
            <a:chOff x="3275013" y="1363663"/>
            <a:chExt cx="5645150" cy="4129087"/>
          </a:xfrm>
          <a:solidFill>
            <a:schemeClr val="bg1"/>
          </a:solidFill>
        </p:grpSpPr>
        <p:sp>
          <p:nvSpPr>
            <p:cNvPr id="54" name="Freeform 6">
              <a:extLst>
                <a:ext uri="{FF2B5EF4-FFF2-40B4-BE49-F238E27FC236}">
                  <a16:creationId xmlns="" xmlns:a16="http://schemas.microsoft.com/office/drawing/2014/main" id="{31C7733E-847C-47D3-9B7B-78B260914E89}"/>
                </a:ext>
              </a:extLst>
            </p:cNvPr>
            <p:cNvSpPr>
              <a:spLocks noEditPoints="1"/>
            </p:cNvSpPr>
            <p:nvPr/>
          </p:nvSpPr>
          <p:spPr bwMode="auto">
            <a:xfrm>
              <a:off x="3275013" y="1363663"/>
              <a:ext cx="5645150" cy="4129087"/>
            </a:xfrm>
            <a:custGeom>
              <a:avLst/>
              <a:gdLst>
                <a:gd name="T0" fmla="*/ 1410 w 1505"/>
                <a:gd name="T1" fmla="*/ 250 h 1101"/>
                <a:gd name="T2" fmla="*/ 780 w 1505"/>
                <a:gd name="T3" fmla="*/ 250 h 1101"/>
                <a:gd name="T4" fmla="*/ 780 w 1505"/>
                <a:gd name="T5" fmla="*/ 81 h 1101"/>
                <a:gd name="T6" fmla="*/ 699 w 1505"/>
                <a:gd name="T7" fmla="*/ 0 h 1101"/>
                <a:gd name="T8" fmla="*/ 81 w 1505"/>
                <a:gd name="T9" fmla="*/ 0 h 1101"/>
                <a:gd name="T10" fmla="*/ 0 w 1505"/>
                <a:gd name="T11" fmla="*/ 81 h 1101"/>
                <a:gd name="T12" fmla="*/ 0 w 1505"/>
                <a:gd name="T13" fmla="*/ 464 h 1101"/>
                <a:gd name="T14" fmla="*/ 81 w 1505"/>
                <a:gd name="T15" fmla="*/ 545 h 1101"/>
                <a:gd name="T16" fmla="*/ 124 w 1505"/>
                <a:gd name="T17" fmla="*/ 545 h 1101"/>
                <a:gd name="T18" fmla="*/ 124 w 1505"/>
                <a:gd name="T19" fmla="*/ 668 h 1101"/>
                <a:gd name="T20" fmla="*/ 137 w 1505"/>
                <a:gd name="T21" fmla="*/ 688 h 1101"/>
                <a:gd name="T22" fmla="*/ 147 w 1505"/>
                <a:gd name="T23" fmla="*/ 690 h 1101"/>
                <a:gd name="T24" fmla="*/ 161 w 1505"/>
                <a:gd name="T25" fmla="*/ 685 h 1101"/>
                <a:gd name="T26" fmla="*/ 316 w 1505"/>
                <a:gd name="T27" fmla="*/ 554 h 1101"/>
                <a:gd name="T28" fmla="*/ 341 w 1505"/>
                <a:gd name="T29" fmla="*/ 545 h 1101"/>
                <a:gd name="T30" fmla="*/ 542 w 1505"/>
                <a:gd name="T31" fmla="*/ 545 h 1101"/>
                <a:gd name="T32" fmla="*/ 542 w 1505"/>
                <a:gd name="T33" fmla="*/ 824 h 1101"/>
                <a:gd name="T34" fmla="*/ 637 w 1505"/>
                <a:gd name="T35" fmla="*/ 919 h 1101"/>
                <a:gd name="T36" fmla="*/ 1084 w 1505"/>
                <a:gd name="T37" fmla="*/ 919 h 1101"/>
                <a:gd name="T38" fmla="*/ 1120 w 1505"/>
                <a:gd name="T39" fmla="*/ 932 h 1101"/>
                <a:gd name="T40" fmla="*/ 1313 w 1505"/>
                <a:gd name="T41" fmla="*/ 1096 h 1101"/>
                <a:gd name="T42" fmla="*/ 1328 w 1505"/>
                <a:gd name="T43" fmla="*/ 1101 h 1101"/>
                <a:gd name="T44" fmla="*/ 1337 w 1505"/>
                <a:gd name="T45" fmla="*/ 1099 h 1101"/>
                <a:gd name="T46" fmla="*/ 1350 w 1505"/>
                <a:gd name="T47" fmla="*/ 1078 h 1101"/>
                <a:gd name="T48" fmla="*/ 1350 w 1505"/>
                <a:gd name="T49" fmla="*/ 919 h 1101"/>
                <a:gd name="T50" fmla="*/ 1410 w 1505"/>
                <a:gd name="T51" fmla="*/ 919 h 1101"/>
                <a:gd name="T52" fmla="*/ 1505 w 1505"/>
                <a:gd name="T53" fmla="*/ 824 h 1101"/>
                <a:gd name="T54" fmla="*/ 1505 w 1505"/>
                <a:gd name="T55" fmla="*/ 345 h 1101"/>
                <a:gd name="T56" fmla="*/ 1410 w 1505"/>
                <a:gd name="T57" fmla="*/ 250 h 1101"/>
                <a:gd name="T58" fmla="*/ 341 w 1505"/>
                <a:gd name="T59" fmla="*/ 500 h 1101"/>
                <a:gd name="T60" fmla="*/ 287 w 1505"/>
                <a:gd name="T61" fmla="*/ 520 h 1101"/>
                <a:gd name="T62" fmla="*/ 169 w 1505"/>
                <a:gd name="T63" fmla="*/ 619 h 1101"/>
                <a:gd name="T64" fmla="*/ 169 w 1505"/>
                <a:gd name="T65" fmla="*/ 535 h 1101"/>
                <a:gd name="T66" fmla="*/ 133 w 1505"/>
                <a:gd name="T67" fmla="*/ 500 h 1101"/>
                <a:gd name="T68" fmla="*/ 81 w 1505"/>
                <a:gd name="T69" fmla="*/ 500 h 1101"/>
                <a:gd name="T70" fmla="*/ 45 w 1505"/>
                <a:gd name="T71" fmla="*/ 464 h 1101"/>
                <a:gd name="T72" fmla="*/ 45 w 1505"/>
                <a:gd name="T73" fmla="*/ 81 h 1101"/>
                <a:gd name="T74" fmla="*/ 81 w 1505"/>
                <a:gd name="T75" fmla="*/ 45 h 1101"/>
                <a:gd name="T76" fmla="*/ 699 w 1505"/>
                <a:gd name="T77" fmla="*/ 45 h 1101"/>
                <a:gd name="T78" fmla="*/ 735 w 1505"/>
                <a:gd name="T79" fmla="*/ 81 h 1101"/>
                <a:gd name="T80" fmla="*/ 735 w 1505"/>
                <a:gd name="T81" fmla="*/ 250 h 1101"/>
                <a:gd name="T82" fmla="*/ 637 w 1505"/>
                <a:gd name="T83" fmla="*/ 250 h 1101"/>
                <a:gd name="T84" fmla="*/ 542 w 1505"/>
                <a:gd name="T85" fmla="*/ 345 h 1101"/>
                <a:gd name="T86" fmla="*/ 542 w 1505"/>
                <a:gd name="T87" fmla="*/ 500 h 1101"/>
                <a:gd name="T88" fmla="*/ 341 w 1505"/>
                <a:gd name="T89" fmla="*/ 500 h 1101"/>
                <a:gd name="T90" fmla="*/ 1460 w 1505"/>
                <a:gd name="T91" fmla="*/ 824 h 1101"/>
                <a:gd name="T92" fmla="*/ 1410 w 1505"/>
                <a:gd name="T93" fmla="*/ 874 h 1101"/>
                <a:gd name="T94" fmla="*/ 1344 w 1505"/>
                <a:gd name="T95" fmla="*/ 874 h 1101"/>
                <a:gd name="T96" fmla="*/ 1305 w 1505"/>
                <a:gd name="T97" fmla="*/ 913 h 1101"/>
                <a:gd name="T98" fmla="*/ 1305 w 1505"/>
                <a:gd name="T99" fmla="*/ 1030 h 1101"/>
                <a:gd name="T100" fmla="*/ 1149 w 1505"/>
                <a:gd name="T101" fmla="*/ 898 h 1101"/>
                <a:gd name="T102" fmla="*/ 1084 w 1505"/>
                <a:gd name="T103" fmla="*/ 874 h 1101"/>
                <a:gd name="T104" fmla="*/ 637 w 1505"/>
                <a:gd name="T105" fmla="*/ 874 h 1101"/>
                <a:gd name="T106" fmla="*/ 587 w 1505"/>
                <a:gd name="T107" fmla="*/ 824 h 1101"/>
                <a:gd name="T108" fmla="*/ 587 w 1505"/>
                <a:gd name="T109" fmla="*/ 345 h 1101"/>
                <a:gd name="T110" fmla="*/ 637 w 1505"/>
                <a:gd name="T111" fmla="*/ 295 h 1101"/>
                <a:gd name="T112" fmla="*/ 1410 w 1505"/>
                <a:gd name="T113" fmla="*/ 295 h 1101"/>
                <a:gd name="T114" fmla="*/ 1460 w 1505"/>
                <a:gd name="T115" fmla="*/ 345 h 1101"/>
                <a:gd name="T116" fmla="*/ 1460 w 1505"/>
                <a:gd name="T117" fmla="*/ 824 h 1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505" h="1101">
                  <a:moveTo>
                    <a:pt x="1410" y="250"/>
                  </a:moveTo>
                  <a:cubicBezTo>
                    <a:pt x="780" y="250"/>
                    <a:pt x="780" y="250"/>
                    <a:pt x="780" y="250"/>
                  </a:cubicBezTo>
                  <a:cubicBezTo>
                    <a:pt x="780" y="81"/>
                    <a:pt x="780" y="81"/>
                    <a:pt x="780" y="81"/>
                  </a:cubicBezTo>
                  <a:cubicBezTo>
                    <a:pt x="780" y="37"/>
                    <a:pt x="743" y="0"/>
                    <a:pt x="699" y="0"/>
                  </a:cubicBezTo>
                  <a:cubicBezTo>
                    <a:pt x="81" y="0"/>
                    <a:pt x="81" y="0"/>
                    <a:pt x="81" y="0"/>
                  </a:cubicBezTo>
                  <a:cubicBezTo>
                    <a:pt x="36" y="0"/>
                    <a:pt x="0" y="37"/>
                    <a:pt x="0" y="81"/>
                  </a:cubicBezTo>
                  <a:cubicBezTo>
                    <a:pt x="0" y="464"/>
                    <a:pt x="0" y="464"/>
                    <a:pt x="0" y="464"/>
                  </a:cubicBezTo>
                  <a:cubicBezTo>
                    <a:pt x="0" y="509"/>
                    <a:pt x="36" y="545"/>
                    <a:pt x="81" y="545"/>
                  </a:cubicBezTo>
                  <a:cubicBezTo>
                    <a:pt x="124" y="545"/>
                    <a:pt x="124" y="545"/>
                    <a:pt x="124" y="545"/>
                  </a:cubicBezTo>
                  <a:cubicBezTo>
                    <a:pt x="124" y="668"/>
                    <a:pt x="124" y="668"/>
                    <a:pt x="124" y="668"/>
                  </a:cubicBezTo>
                  <a:cubicBezTo>
                    <a:pt x="124" y="676"/>
                    <a:pt x="129" y="684"/>
                    <a:pt x="137" y="688"/>
                  </a:cubicBezTo>
                  <a:cubicBezTo>
                    <a:pt x="140" y="689"/>
                    <a:pt x="143" y="690"/>
                    <a:pt x="147" y="690"/>
                  </a:cubicBezTo>
                  <a:cubicBezTo>
                    <a:pt x="152" y="690"/>
                    <a:pt x="157" y="688"/>
                    <a:pt x="161" y="685"/>
                  </a:cubicBezTo>
                  <a:cubicBezTo>
                    <a:pt x="316" y="554"/>
                    <a:pt x="316" y="554"/>
                    <a:pt x="316" y="554"/>
                  </a:cubicBezTo>
                  <a:cubicBezTo>
                    <a:pt x="323" y="548"/>
                    <a:pt x="332" y="545"/>
                    <a:pt x="341" y="545"/>
                  </a:cubicBezTo>
                  <a:cubicBezTo>
                    <a:pt x="542" y="545"/>
                    <a:pt x="542" y="545"/>
                    <a:pt x="542" y="545"/>
                  </a:cubicBezTo>
                  <a:cubicBezTo>
                    <a:pt x="542" y="824"/>
                    <a:pt x="542" y="824"/>
                    <a:pt x="542" y="824"/>
                  </a:cubicBezTo>
                  <a:cubicBezTo>
                    <a:pt x="542" y="877"/>
                    <a:pt x="585" y="919"/>
                    <a:pt x="637" y="919"/>
                  </a:cubicBezTo>
                  <a:cubicBezTo>
                    <a:pt x="1084" y="919"/>
                    <a:pt x="1084" y="919"/>
                    <a:pt x="1084" y="919"/>
                  </a:cubicBezTo>
                  <a:cubicBezTo>
                    <a:pt x="1097" y="919"/>
                    <a:pt x="1110" y="924"/>
                    <a:pt x="1120" y="932"/>
                  </a:cubicBezTo>
                  <a:cubicBezTo>
                    <a:pt x="1313" y="1096"/>
                    <a:pt x="1313" y="1096"/>
                    <a:pt x="1313" y="1096"/>
                  </a:cubicBezTo>
                  <a:cubicBezTo>
                    <a:pt x="1317" y="1099"/>
                    <a:pt x="1322" y="1101"/>
                    <a:pt x="1328" y="1101"/>
                  </a:cubicBezTo>
                  <a:cubicBezTo>
                    <a:pt x="1331" y="1101"/>
                    <a:pt x="1334" y="1100"/>
                    <a:pt x="1337" y="1099"/>
                  </a:cubicBezTo>
                  <a:cubicBezTo>
                    <a:pt x="1345" y="1095"/>
                    <a:pt x="1350" y="1087"/>
                    <a:pt x="1350" y="1078"/>
                  </a:cubicBezTo>
                  <a:cubicBezTo>
                    <a:pt x="1350" y="919"/>
                    <a:pt x="1350" y="919"/>
                    <a:pt x="1350" y="919"/>
                  </a:cubicBezTo>
                  <a:cubicBezTo>
                    <a:pt x="1410" y="919"/>
                    <a:pt x="1410" y="919"/>
                    <a:pt x="1410" y="919"/>
                  </a:cubicBezTo>
                  <a:cubicBezTo>
                    <a:pt x="1463" y="919"/>
                    <a:pt x="1505" y="877"/>
                    <a:pt x="1505" y="824"/>
                  </a:cubicBezTo>
                  <a:cubicBezTo>
                    <a:pt x="1505" y="345"/>
                    <a:pt x="1505" y="345"/>
                    <a:pt x="1505" y="345"/>
                  </a:cubicBezTo>
                  <a:cubicBezTo>
                    <a:pt x="1505" y="293"/>
                    <a:pt x="1463" y="250"/>
                    <a:pt x="1410" y="250"/>
                  </a:cubicBezTo>
                  <a:close/>
                  <a:moveTo>
                    <a:pt x="341" y="500"/>
                  </a:moveTo>
                  <a:cubicBezTo>
                    <a:pt x="322" y="500"/>
                    <a:pt x="302" y="507"/>
                    <a:pt x="287" y="520"/>
                  </a:cubicBezTo>
                  <a:cubicBezTo>
                    <a:pt x="169" y="619"/>
                    <a:pt x="169" y="619"/>
                    <a:pt x="169" y="619"/>
                  </a:cubicBezTo>
                  <a:cubicBezTo>
                    <a:pt x="169" y="535"/>
                    <a:pt x="169" y="535"/>
                    <a:pt x="169" y="535"/>
                  </a:cubicBezTo>
                  <a:cubicBezTo>
                    <a:pt x="169" y="516"/>
                    <a:pt x="153" y="500"/>
                    <a:pt x="133" y="500"/>
                  </a:cubicBezTo>
                  <a:cubicBezTo>
                    <a:pt x="81" y="500"/>
                    <a:pt x="81" y="500"/>
                    <a:pt x="81" y="500"/>
                  </a:cubicBezTo>
                  <a:cubicBezTo>
                    <a:pt x="61" y="500"/>
                    <a:pt x="45" y="484"/>
                    <a:pt x="45" y="464"/>
                  </a:cubicBezTo>
                  <a:cubicBezTo>
                    <a:pt x="45" y="81"/>
                    <a:pt x="45" y="81"/>
                    <a:pt x="45" y="81"/>
                  </a:cubicBezTo>
                  <a:cubicBezTo>
                    <a:pt x="45" y="61"/>
                    <a:pt x="61" y="45"/>
                    <a:pt x="81" y="45"/>
                  </a:cubicBezTo>
                  <a:cubicBezTo>
                    <a:pt x="699" y="45"/>
                    <a:pt x="699" y="45"/>
                    <a:pt x="699" y="45"/>
                  </a:cubicBezTo>
                  <a:cubicBezTo>
                    <a:pt x="719" y="45"/>
                    <a:pt x="735" y="61"/>
                    <a:pt x="735" y="81"/>
                  </a:cubicBezTo>
                  <a:cubicBezTo>
                    <a:pt x="735" y="250"/>
                    <a:pt x="735" y="250"/>
                    <a:pt x="735" y="250"/>
                  </a:cubicBezTo>
                  <a:cubicBezTo>
                    <a:pt x="637" y="250"/>
                    <a:pt x="637" y="250"/>
                    <a:pt x="637" y="250"/>
                  </a:cubicBezTo>
                  <a:cubicBezTo>
                    <a:pt x="585" y="250"/>
                    <a:pt x="542" y="293"/>
                    <a:pt x="542" y="345"/>
                  </a:cubicBezTo>
                  <a:cubicBezTo>
                    <a:pt x="542" y="500"/>
                    <a:pt x="542" y="500"/>
                    <a:pt x="542" y="500"/>
                  </a:cubicBezTo>
                  <a:lnTo>
                    <a:pt x="341" y="500"/>
                  </a:lnTo>
                  <a:close/>
                  <a:moveTo>
                    <a:pt x="1460" y="824"/>
                  </a:moveTo>
                  <a:cubicBezTo>
                    <a:pt x="1460" y="852"/>
                    <a:pt x="1438" y="874"/>
                    <a:pt x="1410" y="874"/>
                  </a:cubicBezTo>
                  <a:cubicBezTo>
                    <a:pt x="1344" y="874"/>
                    <a:pt x="1344" y="874"/>
                    <a:pt x="1344" y="874"/>
                  </a:cubicBezTo>
                  <a:cubicBezTo>
                    <a:pt x="1323" y="874"/>
                    <a:pt x="1305" y="892"/>
                    <a:pt x="1305" y="913"/>
                  </a:cubicBezTo>
                  <a:cubicBezTo>
                    <a:pt x="1305" y="1030"/>
                    <a:pt x="1305" y="1030"/>
                    <a:pt x="1305" y="1030"/>
                  </a:cubicBezTo>
                  <a:cubicBezTo>
                    <a:pt x="1149" y="898"/>
                    <a:pt x="1149" y="898"/>
                    <a:pt x="1149" y="898"/>
                  </a:cubicBezTo>
                  <a:cubicBezTo>
                    <a:pt x="1131" y="883"/>
                    <a:pt x="1108" y="874"/>
                    <a:pt x="1084" y="874"/>
                  </a:cubicBezTo>
                  <a:cubicBezTo>
                    <a:pt x="637" y="874"/>
                    <a:pt x="637" y="874"/>
                    <a:pt x="637" y="874"/>
                  </a:cubicBezTo>
                  <a:cubicBezTo>
                    <a:pt x="610" y="874"/>
                    <a:pt x="587" y="852"/>
                    <a:pt x="587" y="824"/>
                  </a:cubicBezTo>
                  <a:cubicBezTo>
                    <a:pt x="587" y="345"/>
                    <a:pt x="587" y="345"/>
                    <a:pt x="587" y="345"/>
                  </a:cubicBezTo>
                  <a:cubicBezTo>
                    <a:pt x="587" y="318"/>
                    <a:pt x="610" y="295"/>
                    <a:pt x="637" y="295"/>
                  </a:cubicBezTo>
                  <a:cubicBezTo>
                    <a:pt x="1410" y="295"/>
                    <a:pt x="1410" y="295"/>
                    <a:pt x="1410" y="295"/>
                  </a:cubicBezTo>
                  <a:cubicBezTo>
                    <a:pt x="1438" y="295"/>
                    <a:pt x="1460" y="318"/>
                    <a:pt x="1460" y="345"/>
                  </a:cubicBezTo>
                  <a:lnTo>
                    <a:pt x="1460" y="8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5" name="Freeform 7">
              <a:extLst>
                <a:ext uri="{FF2B5EF4-FFF2-40B4-BE49-F238E27FC236}">
                  <a16:creationId xmlns="" xmlns:a16="http://schemas.microsoft.com/office/drawing/2014/main" id="{A14C69E7-40B5-4C45-8014-3E1DED5AB5AF}"/>
                </a:ext>
              </a:extLst>
            </p:cNvPr>
            <p:cNvSpPr>
              <a:spLocks/>
            </p:cNvSpPr>
            <p:nvPr/>
          </p:nvSpPr>
          <p:spPr bwMode="auto">
            <a:xfrm>
              <a:off x="6208713" y="3227388"/>
              <a:ext cx="1833563" cy="173037"/>
            </a:xfrm>
            <a:custGeom>
              <a:avLst/>
              <a:gdLst>
                <a:gd name="T0" fmla="*/ 489 w 489"/>
                <a:gd name="T1" fmla="*/ 23 h 46"/>
                <a:gd name="T2" fmla="*/ 467 w 489"/>
                <a:gd name="T3" fmla="*/ 46 h 46"/>
                <a:gd name="T4" fmla="*/ 23 w 489"/>
                <a:gd name="T5" fmla="*/ 46 h 46"/>
                <a:gd name="T6" fmla="*/ 0 w 489"/>
                <a:gd name="T7" fmla="*/ 23 h 46"/>
                <a:gd name="T8" fmla="*/ 23 w 489"/>
                <a:gd name="T9" fmla="*/ 0 h 46"/>
                <a:gd name="T10" fmla="*/ 467 w 489"/>
                <a:gd name="T11" fmla="*/ 0 h 46"/>
                <a:gd name="T12" fmla="*/ 489 w 489"/>
                <a:gd name="T13" fmla="*/ 23 h 46"/>
              </a:gdLst>
              <a:ahLst/>
              <a:cxnLst>
                <a:cxn ang="0">
                  <a:pos x="T0" y="T1"/>
                </a:cxn>
                <a:cxn ang="0">
                  <a:pos x="T2" y="T3"/>
                </a:cxn>
                <a:cxn ang="0">
                  <a:pos x="T4" y="T5"/>
                </a:cxn>
                <a:cxn ang="0">
                  <a:pos x="T6" y="T7"/>
                </a:cxn>
                <a:cxn ang="0">
                  <a:pos x="T8" y="T9"/>
                </a:cxn>
                <a:cxn ang="0">
                  <a:pos x="T10" y="T11"/>
                </a:cxn>
                <a:cxn ang="0">
                  <a:pos x="T12" y="T13"/>
                </a:cxn>
              </a:cxnLst>
              <a:rect l="0" t="0" r="r" b="b"/>
              <a:pathLst>
                <a:path w="489" h="46">
                  <a:moveTo>
                    <a:pt x="489" y="23"/>
                  </a:moveTo>
                  <a:cubicBezTo>
                    <a:pt x="489" y="35"/>
                    <a:pt x="479" y="46"/>
                    <a:pt x="467" y="46"/>
                  </a:cubicBezTo>
                  <a:cubicBezTo>
                    <a:pt x="23" y="46"/>
                    <a:pt x="23" y="46"/>
                    <a:pt x="23" y="46"/>
                  </a:cubicBezTo>
                  <a:cubicBezTo>
                    <a:pt x="10" y="46"/>
                    <a:pt x="0" y="35"/>
                    <a:pt x="0" y="23"/>
                  </a:cubicBezTo>
                  <a:cubicBezTo>
                    <a:pt x="0" y="10"/>
                    <a:pt x="10" y="0"/>
                    <a:pt x="23" y="0"/>
                  </a:cubicBezTo>
                  <a:cubicBezTo>
                    <a:pt x="467" y="0"/>
                    <a:pt x="467" y="0"/>
                    <a:pt x="467" y="0"/>
                  </a:cubicBezTo>
                  <a:cubicBezTo>
                    <a:pt x="479" y="0"/>
                    <a:pt x="489" y="10"/>
                    <a:pt x="489"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6" name="Freeform 8">
              <a:extLst>
                <a:ext uri="{FF2B5EF4-FFF2-40B4-BE49-F238E27FC236}">
                  <a16:creationId xmlns="" xmlns:a16="http://schemas.microsoft.com/office/drawing/2014/main" id="{AD0599CF-7EB6-4172-A9F8-A441F3A6BBFD}"/>
                </a:ext>
              </a:extLst>
            </p:cNvPr>
            <p:cNvSpPr>
              <a:spLocks/>
            </p:cNvSpPr>
            <p:nvPr/>
          </p:nvSpPr>
          <p:spPr bwMode="auto">
            <a:xfrm>
              <a:off x="6208713" y="3786188"/>
              <a:ext cx="1833563" cy="168275"/>
            </a:xfrm>
            <a:custGeom>
              <a:avLst/>
              <a:gdLst>
                <a:gd name="T0" fmla="*/ 489 w 489"/>
                <a:gd name="T1" fmla="*/ 22 h 45"/>
                <a:gd name="T2" fmla="*/ 467 w 489"/>
                <a:gd name="T3" fmla="*/ 45 h 45"/>
                <a:gd name="T4" fmla="*/ 23 w 489"/>
                <a:gd name="T5" fmla="*/ 45 h 45"/>
                <a:gd name="T6" fmla="*/ 0 w 489"/>
                <a:gd name="T7" fmla="*/ 22 h 45"/>
                <a:gd name="T8" fmla="*/ 23 w 489"/>
                <a:gd name="T9" fmla="*/ 0 h 45"/>
                <a:gd name="T10" fmla="*/ 467 w 489"/>
                <a:gd name="T11" fmla="*/ 0 h 45"/>
                <a:gd name="T12" fmla="*/ 489 w 489"/>
                <a:gd name="T13" fmla="*/ 22 h 45"/>
              </a:gdLst>
              <a:ahLst/>
              <a:cxnLst>
                <a:cxn ang="0">
                  <a:pos x="T0" y="T1"/>
                </a:cxn>
                <a:cxn ang="0">
                  <a:pos x="T2" y="T3"/>
                </a:cxn>
                <a:cxn ang="0">
                  <a:pos x="T4" y="T5"/>
                </a:cxn>
                <a:cxn ang="0">
                  <a:pos x="T6" y="T7"/>
                </a:cxn>
                <a:cxn ang="0">
                  <a:pos x="T8" y="T9"/>
                </a:cxn>
                <a:cxn ang="0">
                  <a:pos x="T10" y="T11"/>
                </a:cxn>
                <a:cxn ang="0">
                  <a:pos x="T12" y="T13"/>
                </a:cxn>
              </a:cxnLst>
              <a:rect l="0" t="0" r="r" b="b"/>
              <a:pathLst>
                <a:path w="489" h="45">
                  <a:moveTo>
                    <a:pt x="489" y="22"/>
                  </a:moveTo>
                  <a:cubicBezTo>
                    <a:pt x="489" y="35"/>
                    <a:pt x="479" y="45"/>
                    <a:pt x="467" y="45"/>
                  </a:cubicBezTo>
                  <a:cubicBezTo>
                    <a:pt x="23" y="45"/>
                    <a:pt x="23" y="45"/>
                    <a:pt x="23" y="45"/>
                  </a:cubicBezTo>
                  <a:cubicBezTo>
                    <a:pt x="10" y="45"/>
                    <a:pt x="0" y="35"/>
                    <a:pt x="0" y="22"/>
                  </a:cubicBezTo>
                  <a:cubicBezTo>
                    <a:pt x="0" y="10"/>
                    <a:pt x="10" y="0"/>
                    <a:pt x="23" y="0"/>
                  </a:cubicBezTo>
                  <a:cubicBezTo>
                    <a:pt x="467" y="0"/>
                    <a:pt x="467" y="0"/>
                    <a:pt x="467" y="0"/>
                  </a:cubicBezTo>
                  <a:cubicBezTo>
                    <a:pt x="479" y="0"/>
                    <a:pt x="489" y="10"/>
                    <a:pt x="489"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7" name="Freeform 9">
              <a:extLst>
                <a:ext uri="{FF2B5EF4-FFF2-40B4-BE49-F238E27FC236}">
                  <a16:creationId xmlns="" xmlns:a16="http://schemas.microsoft.com/office/drawing/2014/main" id="{3F708D5A-355D-46B1-A41B-C5D95A7249D1}"/>
                </a:ext>
              </a:extLst>
            </p:cNvPr>
            <p:cNvSpPr>
              <a:spLocks/>
            </p:cNvSpPr>
            <p:nvPr/>
          </p:nvSpPr>
          <p:spPr bwMode="auto">
            <a:xfrm>
              <a:off x="3924301" y="1936750"/>
              <a:ext cx="1593850" cy="169862"/>
            </a:xfrm>
            <a:custGeom>
              <a:avLst/>
              <a:gdLst>
                <a:gd name="T0" fmla="*/ 425 w 425"/>
                <a:gd name="T1" fmla="*/ 22 h 45"/>
                <a:gd name="T2" fmla="*/ 403 w 425"/>
                <a:gd name="T3" fmla="*/ 45 h 45"/>
                <a:gd name="T4" fmla="*/ 23 w 425"/>
                <a:gd name="T5" fmla="*/ 45 h 45"/>
                <a:gd name="T6" fmla="*/ 0 w 425"/>
                <a:gd name="T7" fmla="*/ 22 h 45"/>
                <a:gd name="T8" fmla="*/ 23 w 425"/>
                <a:gd name="T9" fmla="*/ 0 h 45"/>
                <a:gd name="T10" fmla="*/ 403 w 425"/>
                <a:gd name="T11" fmla="*/ 0 h 45"/>
                <a:gd name="T12" fmla="*/ 425 w 425"/>
                <a:gd name="T13" fmla="*/ 22 h 45"/>
              </a:gdLst>
              <a:ahLst/>
              <a:cxnLst>
                <a:cxn ang="0">
                  <a:pos x="T0" y="T1"/>
                </a:cxn>
                <a:cxn ang="0">
                  <a:pos x="T2" y="T3"/>
                </a:cxn>
                <a:cxn ang="0">
                  <a:pos x="T4" y="T5"/>
                </a:cxn>
                <a:cxn ang="0">
                  <a:pos x="T6" y="T7"/>
                </a:cxn>
                <a:cxn ang="0">
                  <a:pos x="T8" y="T9"/>
                </a:cxn>
                <a:cxn ang="0">
                  <a:pos x="T10" y="T11"/>
                </a:cxn>
                <a:cxn ang="0">
                  <a:pos x="T12" y="T13"/>
                </a:cxn>
              </a:cxnLst>
              <a:rect l="0" t="0" r="r" b="b"/>
              <a:pathLst>
                <a:path w="425" h="45">
                  <a:moveTo>
                    <a:pt x="425" y="22"/>
                  </a:moveTo>
                  <a:cubicBezTo>
                    <a:pt x="425" y="35"/>
                    <a:pt x="415" y="45"/>
                    <a:pt x="403" y="45"/>
                  </a:cubicBezTo>
                  <a:cubicBezTo>
                    <a:pt x="23" y="45"/>
                    <a:pt x="23" y="45"/>
                    <a:pt x="23" y="45"/>
                  </a:cubicBezTo>
                  <a:cubicBezTo>
                    <a:pt x="11" y="45"/>
                    <a:pt x="0" y="35"/>
                    <a:pt x="0" y="22"/>
                  </a:cubicBezTo>
                  <a:cubicBezTo>
                    <a:pt x="0" y="10"/>
                    <a:pt x="11" y="0"/>
                    <a:pt x="23" y="0"/>
                  </a:cubicBezTo>
                  <a:cubicBezTo>
                    <a:pt x="403" y="0"/>
                    <a:pt x="403" y="0"/>
                    <a:pt x="403" y="0"/>
                  </a:cubicBezTo>
                  <a:cubicBezTo>
                    <a:pt x="415" y="0"/>
                    <a:pt x="425" y="10"/>
                    <a:pt x="425"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8" name="Freeform 10">
              <a:extLst>
                <a:ext uri="{FF2B5EF4-FFF2-40B4-BE49-F238E27FC236}">
                  <a16:creationId xmlns="" xmlns:a16="http://schemas.microsoft.com/office/drawing/2014/main" id="{65BAFEFB-6899-421D-BA90-47616CFD586F}"/>
                </a:ext>
              </a:extLst>
            </p:cNvPr>
            <p:cNvSpPr>
              <a:spLocks/>
            </p:cNvSpPr>
            <p:nvPr/>
          </p:nvSpPr>
          <p:spPr bwMode="auto">
            <a:xfrm>
              <a:off x="3924301" y="2371725"/>
              <a:ext cx="1136650" cy="169862"/>
            </a:xfrm>
            <a:custGeom>
              <a:avLst/>
              <a:gdLst>
                <a:gd name="T0" fmla="*/ 303 w 303"/>
                <a:gd name="T1" fmla="*/ 23 h 45"/>
                <a:gd name="T2" fmla="*/ 281 w 303"/>
                <a:gd name="T3" fmla="*/ 45 h 45"/>
                <a:gd name="T4" fmla="*/ 23 w 303"/>
                <a:gd name="T5" fmla="*/ 45 h 45"/>
                <a:gd name="T6" fmla="*/ 0 w 303"/>
                <a:gd name="T7" fmla="*/ 23 h 45"/>
                <a:gd name="T8" fmla="*/ 23 w 303"/>
                <a:gd name="T9" fmla="*/ 0 h 45"/>
                <a:gd name="T10" fmla="*/ 281 w 303"/>
                <a:gd name="T11" fmla="*/ 0 h 45"/>
                <a:gd name="T12" fmla="*/ 303 w 303"/>
                <a:gd name="T13" fmla="*/ 23 h 45"/>
              </a:gdLst>
              <a:ahLst/>
              <a:cxnLst>
                <a:cxn ang="0">
                  <a:pos x="T0" y="T1"/>
                </a:cxn>
                <a:cxn ang="0">
                  <a:pos x="T2" y="T3"/>
                </a:cxn>
                <a:cxn ang="0">
                  <a:pos x="T4" y="T5"/>
                </a:cxn>
                <a:cxn ang="0">
                  <a:pos x="T6" y="T7"/>
                </a:cxn>
                <a:cxn ang="0">
                  <a:pos x="T8" y="T9"/>
                </a:cxn>
                <a:cxn ang="0">
                  <a:pos x="T10" y="T11"/>
                </a:cxn>
                <a:cxn ang="0">
                  <a:pos x="T12" y="T13"/>
                </a:cxn>
              </a:cxnLst>
              <a:rect l="0" t="0" r="r" b="b"/>
              <a:pathLst>
                <a:path w="303" h="45">
                  <a:moveTo>
                    <a:pt x="303" y="23"/>
                  </a:moveTo>
                  <a:cubicBezTo>
                    <a:pt x="303" y="35"/>
                    <a:pt x="293" y="45"/>
                    <a:pt x="281" y="45"/>
                  </a:cubicBezTo>
                  <a:cubicBezTo>
                    <a:pt x="23" y="45"/>
                    <a:pt x="23" y="45"/>
                    <a:pt x="23" y="45"/>
                  </a:cubicBezTo>
                  <a:cubicBezTo>
                    <a:pt x="11" y="45"/>
                    <a:pt x="0" y="35"/>
                    <a:pt x="0" y="23"/>
                  </a:cubicBezTo>
                  <a:cubicBezTo>
                    <a:pt x="0" y="10"/>
                    <a:pt x="11" y="0"/>
                    <a:pt x="23" y="0"/>
                  </a:cubicBezTo>
                  <a:cubicBezTo>
                    <a:pt x="281" y="0"/>
                    <a:pt x="281" y="0"/>
                    <a:pt x="281" y="0"/>
                  </a:cubicBezTo>
                  <a:cubicBezTo>
                    <a:pt x="293" y="0"/>
                    <a:pt x="303" y="10"/>
                    <a:pt x="303"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
        <p:nvSpPr>
          <p:cNvPr id="59" name="Freeform 6">
            <a:extLst>
              <a:ext uri="{FF2B5EF4-FFF2-40B4-BE49-F238E27FC236}">
                <a16:creationId xmlns="" xmlns:a16="http://schemas.microsoft.com/office/drawing/2014/main" id="{836E46CD-8AE2-457F-9264-CF20811F7DA2}"/>
              </a:ext>
            </a:extLst>
          </p:cNvPr>
          <p:cNvSpPr>
            <a:spLocks/>
          </p:cNvSpPr>
          <p:nvPr userDrawn="1"/>
        </p:nvSpPr>
        <p:spPr bwMode="auto">
          <a:xfrm>
            <a:off x="4619836" y="296368"/>
            <a:ext cx="7560000" cy="864888"/>
          </a:xfrm>
          <a:custGeom>
            <a:avLst/>
            <a:gdLst>
              <a:gd name="T0" fmla="*/ 6409 w 6533"/>
              <a:gd name="T1" fmla="*/ 0 h 617"/>
              <a:gd name="T2" fmla="*/ 0 w 6533"/>
              <a:gd name="T3" fmla="*/ 0 h 617"/>
              <a:gd name="T4" fmla="*/ 126 w 6533"/>
              <a:gd name="T5" fmla="*/ 310 h 617"/>
              <a:gd name="T6" fmla="*/ 0 w 6533"/>
              <a:gd name="T7" fmla="*/ 617 h 617"/>
              <a:gd name="T8" fmla="*/ 6409 w 6533"/>
              <a:gd name="T9" fmla="*/ 617 h 617"/>
              <a:gd name="T10" fmla="*/ 6533 w 6533"/>
              <a:gd name="T11" fmla="*/ 310 h 617"/>
              <a:gd name="T12" fmla="*/ 6409 w 6533"/>
              <a:gd name="T13" fmla="*/ 0 h 617"/>
              <a:gd name="connsiteX0" fmla="*/ 9810 w 9810"/>
              <a:gd name="connsiteY0" fmla="*/ 0 h 10000"/>
              <a:gd name="connsiteX1" fmla="*/ 0 w 9810"/>
              <a:gd name="connsiteY1" fmla="*/ 0 h 10000"/>
              <a:gd name="connsiteX2" fmla="*/ 193 w 9810"/>
              <a:gd name="connsiteY2" fmla="*/ 5024 h 10000"/>
              <a:gd name="connsiteX3" fmla="*/ 0 w 9810"/>
              <a:gd name="connsiteY3" fmla="*/ 10000 h 10000"/>
              <a:gd name="connsiteX4" fmla="*/ 9810 w 9810"/>
              <a:gd name="connsiteY4" fmla="*/ 10000 h 10000"/>
              <a:gd name="connsiteX5" fmla="*/ 7589 w 9810"/>
              <a:gd name="connsiteY5" fmla="*/ 5574 h 10000"/>
              <a:gd name="connsiteX6" fmla="*/ 9810 w 9810"/>
              <a:gd name="connsiteY6" fmla="*/ 0 h 10000"/>
              <a:gd name="connsiteX0" fmla="*/ 7021 w 10000"/>
              <a:gd name="connsiteY0" fmla="*/ 0 h 10000"/>
              <a:gd name="connsiteX1" fmla="*/ 0 w 10000"/>
              <a:gd name="connsiteY1" fmla="*/ 0 h 10000"/>
              <a:gd name="connsiteX2" fmla="*/ 197 w 10000"/>
              <a:gd name="connsiteY2" fmla="*/ 5024 h 10000"/>
              <a:gd name="connsiteX3" fmla="*/ 0 w 10000"/>
              <a:gd name="connsiteY3" fmla="*/ 10000 h 10000"/>
              <a:gd name="connsiteX4" fmla="*/ 10000 w 10000"/>
              <a:gd name="connsiteY4" fmla="*/ 10000 h 10000"/>
              <a:gd name="connsiteX5" fmla="*/ 7736 w 10000"/>
              <a:gd name="connsiteY5" fmla="*/ 5574 h 10000"/>
              <a:gd name="connsiteX6" fmla="*/ 7021 w 10000"/>
              <a:gd name="connsiteY6" fmla="*/ 0 h 10000"/>
              <a:gd name="connsiteX0" fmla="*/ 7021 w 7736"/>
              <a:gd name="connsiteY0" fmla="*/ 0 h 10038"/>
              <a:gd name="connsiteX1" fmla="*/ 0 w 7736"/>
              <a:gd name="connsiteY1" fmla="*/ 0 h 10038"/>
              <a:gd name="connsiteX2" fmla="*/ 197 w 7736"/>
              <a:gd name="connsiteY2" fmla="*/ 5024 h 10038"/>
              <a:gd name="connsiteX3" fmla="*/ 0 w 7736"/>
              <a:gd name="connsiteY3" fmla="*/ 10000 h 10038"/>
              <a:gd name="connsiteX4" fmla="*/ 7017 w 7736"/>
              <a:gd name="connsiteY4" fmla="*/ 10038 h 10038"/>
              <a:gd name="connsiteX5" fmla="*/ 7736 w 7736"/>
              <a:gd name="connsiteY5" fmla="*/ 5574 h 10038"/>
              <a:gd name="connsiteX6" fmla="*/ 7021 w 7736"/>
              <a:gd name="connsiteY6" fmla="*/ 0 h 10038"/>
              <a:gd name="connsiteX0" fmla="*/ 9076 w 9316"/>
              <a:gd name="connsiteY0" fmla="*/ 0 h 10000"/>
              <a:gd name="connsiteX1" fmla="*/ 0 w 9316"/>
              <a:gd name="connsiteY1" fmla="*/ 0 h 10000"/>
              <a:gd name="connsiteX2" fmla="*/ 255 w 9316"/>
              <a:gd name="connsiteY2" fmla="*/ 5005 h 10000"/>
              <a:gd name="connsiteX3" fmla="*/ 0 w 9316"/>
              <a:gd name="connsiteY3" fmla="*/ 9962 h 10000"/>
              <a:gd name="connsiteX4" fmla="*/ 9071 w 9316"/>
              <a:gd name="connsiteY4" fmla="*/ 10000 h 10000"/>
              <a:gd name="connsiteX5" fmla="*/ 9316 w 9316"/>
              <a:gd name="connsiteY5" fmla="*/ 5668 h 10000"/>
              <a:gd name="connsiteX6" fmla="*/ 9076 w 9316"/>
              <a:gd name="connsiteY6" fmla="*/ 0 h 10000"/>
              <a:gd name="connsiteX0" fmla="*/ 9742 w 10000"/>
              <a:gd name="connsiteY0" fmla="*/ 0 h 10000"/>
              <a:gd name="connsiteX1" fmla="*/ 0 w 10000"/>
              <a:gd name="connsiteY1" fmla="*/ 0 h 10000"/>
              <a:gd name="connsiteX2" fmla="*/ 274 w 10000"/>
              <a:gd name="connsiteY2" fmla="*/ 5005 h 10000"/>
              <a:gd name="connsiteX3" fmla="*/ 0 w 10000"/>
              <a:gd name="connsiteY3" fmla="*/ 9962 h 10000"/>
              <a:gd name="connsiteX4" fmla="*/ 9737 w 10000"/>
              <a:gd name="connsiteY4" fmla="*/ 10000 h 10000"/>
              <a:gd name="connsiteX5" fmla="*/ 10000 w 10000"/>
              <a:gd name="connsiteY5" fmla="*/ 5668 h 10000"/>
              <a:gd name="connsiteX6" fmla="*/ 9742 w 10000"/>
              <a:gd name="connsiteY6" fmla="*/ 0 h 10000"/>
              <a:gd name="connsiteX0" fmla="*/ 9742 w 9877"/>
              <a:gd name="connsiteY0" fmla="*/ 0 h 10000"/>
              <a:gd name="connsiteX1" fmla="*/ 0 w 9877"/>
              <a:gd name="connsiteY1" fmla="*/ 0 h 10000"/>
              <a:gd name="connsiteX2" fmla="*/ 274 w 9877"/>
              <a:gd name="connsiteY2" fmla="*/ 5005 h 10000"/>
              <a:gd name="connsiteX3" fmla="*/ 0 w 9877"/>
              <a:gd name="connsiteY3" fmla="*/ 9962 h 10000"/>
              <a:gd name="connsiteX4" fmla="*/ 9737 w 9877"/>
              <a:gd name="connsiteY4" fmla="*/ 10000 h 10000"/>
              <a:gd name="connsiteX5" fmla="*/ 9738 w 9877"/>
              <a:gd name="connsiteY5" fmla="*/ 5783 h 10000"/>
              <a:gd name="connsiteX6" fmla="*/ 9742 w 9877"/>
              <a:gd name="connsiteY6" fmla="*/ 0 h 10000"/>
              <a:gd name="connsiteX0" fmla="*/ 9863 w 9991"/>
              <a:gd name="connsiteY0" fmla="*/ 0 h 10000"/>
              <a:gd name="connsiteX1" fmla="*/ 0 w 9991"/>
              <a:gd name="connsiteY1" fmla="*/ 0 h 10000"/>
              <a:gd name="connsiteX2" fmla="*/ 277 w 9991"/>
              <a:gd name="connsiteY2" fmla="*/ 5005 h 10000"/>
              <a:gd name="connsiteX3" fmla="*/ 0 w 9991"/>
              <a:gd name="connsiteY3" fmla="*/ 9962 h 10000"/>
              <a:gd name="connsiteX4" fmla="*/ 9858 w 9991"/>
              <a:gd name="connsiteY4" fmla="*/ 10000 h 10000"/>
              <a:gd name="connsiteX5" fmla="*/ 9817 w 9991"/>
              <a:gd name="connsiteY5" fmla="*/ 5783 h 10000"/>
              <a:gd name="connsiteX6" fmla="*/ 9863 w 9991"/>
              <a:gd name="connsiteY6" fmla="*/ 0 h 10000"/>
              <a:gd name="connsiteX0" fmla="*/ 9872 w 10014"/>
              <a:gd name="connsiteY0" fmla="*/ 0 h 10000"/>
              <a:gd name="connsiteX1" fmla="*/ 0 w 10014"/>
              <a:gd name="connsiteY1" fmla="*/ 0 h 10000"/>
              <a:gd name="connsiteX2" fmla="*/ 277 w 10014"/>
              <a:gd name="connsiteY2" fmla="*/ 5005 h 10000"/>
              <a:gd name="connsiteX3" fmla="*/ 0 w 10014"/>
              <a:gd name="connsiteY3" fmla="*/ 9962 h 10000"/>
              <a:gd name="connsiteX4" fmla="*/ 9867 w 10014"/>
              <a:gd name="connsiteY4" fmla="*/ 10000 h 10000"/>
              <a:gd name="connsiteX5" fmla="*/ 9890 w 10014"/>
              <a:gd name="connsiteY5" fmla="*/ 5745 h 10000"/>
              <a:gd name="connsiteX6" fmla="*/ 9872 w 10014"/>
              <a:gd name="connsiteY6" fmla="*/ 0 h 10000"/>
              <a:gd name="connsiteX0" fmla="*/ 9872 w 10030"/>
              <a:gd name="connsiteY0" fmla="*/ 0 h 10000"/>
              <a:gd name="connsiteX1" fmla="*/ 0 w 10030"/>
              <a:gd name="connsiteY1" fmla="*/ 0 h 10000"/>
              <a:gd name="connsiteX2" fmla="*/ 277 w 10030"/>
              <a:gd name="connsiteY2" fmla="*/ 5005 h 10000"/>
              <a:gd name="connsiteX3" fmla="*/ 0 w 10030"/>
              <a:gd name="connsiteY3" fmla="*/ 9962 h 10000"/>
              <a:gd name="connsiteX4" fmla="*/ 9867 w 10030"/>
              <a:gd name="connsiteY4" fmla="*/ 10000 h 10000"/>
              <a:gd name="connsiteX5" fmla="*/ 9890 w 10030"/>
              <a:gd name="connsiteY5" fmla="*/ 5745 h 10000"/>
              <a:gd name="connsiteX6" fmla="*/ 9872 w 10030"/>
              <a:gd name="connsiteY6" fmla="*/ 0 h 10000"/>
              <a:gd name="connsiteX0" fmla="*/ 9872 w 9921"/>
              <a:gd name="connsiteY0" fmla="*/ 0 h 10000"/>
              <a:gd name="connsiteX1" fmla="*/ 0 w 9921"/>
              <a:gd name="connsiteY1" fmla="*/ 0 h 10000"/>
              <a:gd name="connsiteX2" fmla="*/ 277 w 9921"/>
              <a:gd name="connsiteY2" fmla="*/ 5005 h 10000"/>
              <a:gd name="connsiteX3" fmla="*/ 0 w 9921"/>
              <a:gd name="connsiteY3" fmla="*/ 9962 h 10000"/>
              <a:gd name="connsiteX4" fmla="*/ 9867 w 9921"/>
              <a:gd name="connsiteY4" fmla="*/ 10000 h 10000"/>
              <a:gd name="connsiteX5" fmla="*/ 9890 w 9921"/>
              <a:gd name="connsiteY5" fmla="*/ 5745 h 10000"/>
              <a:gd name="connsiteX6" fmla="*/ 9872 w 9921"/>
              <a:gd name="connsiteY6" fmla="*/ 0 h 10000"/>
              <a:gd name="connsiteX0" fmla="*/ 9951 w 9974"/>
              <a:gd name="connsiteY0" fmla="*/ 0 h 10000"/>
              <a:gd name="connsiteX1" fmla="*/ 0 w 9974"/>
              <a:gd name="connsiteY1" fmla="*/ 0 h 10000"/>
              <a:gd name="connsiteX2" fmla="*/ 279 w 9974"/>
              <a:gd name="connsiteY2" fmla="*/ 5005 h 10000"/>
              <a:gd name="connsiteX3" fmla="*/ 0 w 9974"/>
              <a:gd name="connsiteY3" fmla="*/ 9962 h 10000"/>
              <a:gd name="connsiteX4" fmla="*/ 9946 w 9974"/>
              <a:gd name="connsiteY4" fmla="*/ 10000 h 10000"/>
              <a:gd name="connsiteX5" fmla="*/ 9969 w 9974"/>
              <a:gd name="connsiteY5" fmla="*/ 5745 h 10000"/>
              <a:gd name="connsiteX6" fmla="*/ 9951 w 9974"/>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9995"/>
              <a:gd name="connsiteY0" fmla="*/ 0 h 10000"/>
              <a:gd name="connsiteX1" fmla="*/ 0 w 9995"/>
              <a:gd name="connsiteY1" fmla="*/ 0 h 10000"/>
              <a:gd name="connsiteX2" fmla="*/ 280 w 9995"/>
              <a:gd name="connsiteY2" fmla="*/ 5005 h 10000"/>
              <a:gd name="connsiteX3" fmla="*/ 0 w 9995"/>
              <a:gd name="connsiteY3" fmla="*/ 9962 h 10000"/>
              <a:gd name="connsiteX4" fmla="*/ 9972 w 9995"/>
              <a:gd name="connsiteY4" fmla="*/ 10000 h 10000"/>
              <a:gd name="connsiteX5" fmla="*/ 9995 w 9995"/>
              <a:gd name="connsiteY5" fmla="*/ 5745 h 10000"/>
              <a:gd name="connsiteX6" fmla="*/ 9977 w 9995"/>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9977 w 10000"/>
              <a:gd name="connsiteY4" fmla="*/ 10000 h 10000"/>
              <a:gd name="connsiteX5" fmla="*/ 10000 w 10000"/>
              <a:gd name="connsiteY5" fmla="*/ 5745 h 10000"/>
              <a:gd name="connsiteX6" fmla="*/ 9999 w 10000"/>
              <a:gd name="connsiteY6" fmla="*/ 0 h 10000"/>
              <a:gd name="connsiteX0" fmla="*/ 9999 w 10004"/>
              <a:gd name="connsiteY0" fmla="*/ 0 h 10000"/>
              <a:gd name="connsiteX1" fmla="*/ 0 w 10004"/>
              <a:gd name="connsiteY1" fmla="*/ 0 h 10000"/>
              <a:gd name="connsiteX2" fmla="*/ 280 w 10004"/>
              <a:gd name="connsiteY2" fmla="*/ 5005 h 10000"/>
              <a:gd name="connsiteX3" fmla="*/ 0 w 10004"/>
              <a:gd name="connsiteY3" fmla="*/ 9962 h 10000"/>
              <a:gd name="connsiteX4" fmla="*/ 10000 w 10004"/>
              <a:gd name="connsiteY4" fmla="*/ 10000 h 10000"/>
              <a:gd name="connsiteX5" fmla="*/ 10000 w 10004"/>
              <a:gd name="connsiteY5" fmla="*/ 5745 h 10000"/>
              <a:gd name="connsiteX6" fmla="*/ 9999 w 10004"/>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10000 w 10000"/>
              <a:gd name="connsiteY4" fmla="*/ 10000 h 10000"/>
              <a:gd name="connsiteX5" fmla="*/ 10000 w 10000"/>
              <a:gd name="connsiteY5" fmla="*/ 5745 h 10000"/>
              <a:gd name="connsiteX6" fmla="*/ 9999 w 10000"/>
              <a:gd name="connsiteY6" fmla="*/ 0 h 10000"/>
              <a:gd name="connsiteX0" fmla="*/ 14796 w 14796"/>
              <a:gd name="connsiteY0" fmla="*/ 0 h 10000"/>
              <a:gd name="connsiteX1" fmla="*/ 0 w 14796"/>
              <a:gd name="connsiteY1" fmla="*/ 0 h 10000"/>
              <a:gd name="connsiteX2" fmla="*/ 280 w 14796"/>
              <a:gd name="connsiteY2" fmla="*/ 5005 h 10000"/>
              <a:gd name="connsiteX3" fmla="*/ 0 w 14796"/>
              <a:gd name="connsiteY3" fmla="*/ 9962 h 10000"/>
              <a:gd name="connsiteX4" fmla="*/ 10000 w 14796"/>
              <a:gd name="connsiteY4" fmla="*/ 10000 h 10000"/>
              <a:gd name="connsiteX5" fmla="*/ 10000 w 14796"/>
              <a:gd name="connsiteY5" fmla="*/ 5745 h 10000"/>
              <a:gd name="connsiteX6" fmla="*/ 14796 w 14796"/>
              <a:gd name="connsiteY6" fmla="*/ 0 h 10000"/>
              <a:gd name="connsiteX0" fmla="*/ 14796 w 14796"/>
              <a:gd name="connsiteY0" fmla="*/ 0 h 9968"/>
              <a:gd name="connsiteX1" fmla="*/ 0 w 14796"/>
              <a:gd name="connsiteY1" fmla="*/ 0 h 9968"/>
              <a:gd name="connsiteX2" fmla="*/ 280 w 14796"/>
              <a:gd name="connsiteY2" fmla="*/ 5005 h 9968"/>
              <a:gd name="connsiteX3" fmla="*/ 0 w 14796"/>
              <a:gd name="connsiteY3" fmla="*/ 9962 h 9968"/>
              <a:gd name="connsiteX4" fmla="*/ 14788 w 14796"/>
              <a:gd name="connsiteY4" fmla="*/ 9968 h 9968"/>
              <a:gd name="connsiteX5" fmla="*/ 10000 w 14796"/>
              <a:gd name="connsiteY5" fmla="*/ 5745 h 9968"/>
              <a:gd name="connsiteX6" fmla="*/ 14796 w 14796"/>
              <a:gd name="connsiteY6" fmla="*/ 0 h 9968"/>
              <a:gd name="connsiteX0" fmla="*/ 10000 w 10000"/>
              <a:gd name="connsiteY0" fmla="*/ 0 h 10000"/>
              <a:gd name="connsiteX1" fmla="*/ 0 w 10000"/>
              <a:gd name="connsiteY1" fmla="*/ 0 h 10000"/>
              <a:gd name="connsiteX2" fmla="*/ 189 w 10000"/>
              <a:gd name="connsiteY2" fmla="*/ 5021 h 10000"/>
              <a:gd name="connsiteX3" fmla="*/ 0 w 10000"/>
              <a:gd name="connsiteY3" fmla="*/ 9994 h 10000"/>
              <a:gd name="connsiteX4" fmla="*/ 9995 w 10000"/>
              <a:gd name="connsiteY4" fmla="*/ 10000 h 10000"/>
              <a:gd name="connsiteX5" fmla="*/ 9998 w 10000"/>
              <a:gd name="connsiteY5" fmla="*/ 6152 h 10000"/>
              <a:gd name="connsiteX6" fmla="*/ 10000 w 10000"/>
              <a:gd name="connsiteY6"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000" h="10000">
                <a:moveTo>
                  <a:pt x="10000" y="0"/>
                </a:moveTo>
                <a:lnTo>
                  <a:pt x="0" y="0"/>
                </a:lnTo>
                <a:cubicBezTo>
                  <a:pt x="62" y="1674"/>
                  <a:pt x="124" y="3347"/>
                  <a:pt x="189" y="5021"/>
                </a:cubicBezTo>
                <a:cubicBezTo>
                  <a:pt x="124" y="6679"/>
                  <a:pt x="62" y="8336"/>
                  <a:pt x="0" y="9994"/>
                </a:cubicBezTo>
                <a:lnTo>
                  <a:pt x="9995" y="10000"/>
                </a:lnTo>
                <a:cubicBezTo>
                  <a:pt x="9993" y="8184"/>
                  <a:pt x="9998" y="8051"/>
                  <a:pt x="9998" y="6152"/>
                </a:cubicBezTo>
                <a:cubicBezTo>
                  <a:pt x="9996" y="3296"/>
                  <a:pt x="10001" y="2674"/>
                  <a:pt x="10000" y="0"/>
                </a:cubicBez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60" name="Freeform 11">
            <a:extLst>
              <a:ext uri="{FF2B5EF4-FFF2-40B4-BE49-F238E27FC236}">
                <a16:creationId xmlns="" xmlns:a16="http://schemas.microsoft.com/office/drawing/2014/main" id="{7EE81883-92C7-4F1C-8FA1-F558D213CDFD}"/>
              </a:ext>
            </a:extLst>
          </p:cNvPr>
          <p:cNvSpPr>
            <a:spLocks/>
          </p:cNvSpPr>
          <p:nvPr userDrawn="1"/>
        </p:nvSpPr>
        <p:spPr bwMode="auto">
          <a:xfrm>
            <a:off x="4511824"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Tree>
    <p:extLst>
      <p:ext uri="{BB962C8B-B14F-4D97-AF65-F5344CB8AC3E}">
        <p14:creationId xmlns:p14="http://schemas.microsoft.com/office/powerpoint/2010/main" val="202342552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4.3">
    <p:spTree>
      <p:nvGrpSpPr>
        <p:cNvPr id="1" name=""/>
        <p:cNvGrpSpPr/>
        <p:nvPr/>
      </p:nvGrpSpPr>
      <p:grpSpPr>
        <a:xfrm>
          <a:off x="0" y="0"/>
          <a:ext cx="0" cy="0"/>
          <a:chOff x="0" y="0"/>
          <a:chExt cx="0" cy="0"/>
        </a:xfrm>
      </p:grpSpPr>
      <p:sp>
        <p:nvSpPr>
          <p:cNvPr id="41" name="TextBox 10">
            <a:extLst>
              <a:ext uri="{FF2B5EF4-FFF2-40B4-BE49-F238E27FC236}">
                <a16:creationId xmlns="" xmlns:a16="http://schemas.microsoft.com/office/drawing/2014/main" id="{F902D1C6-F660-4A5B-9723-3132BF7062CA}"/>
              </a:ext>
            </a:extLst>
          </p:cNvPr>
          <p:cNvSpPr txBox="1"/>
          <p:nvPr userDrawn="1"/>
        </p:nvSpPr>
        <p:spPr bwMode="auto">
          <a:xfrm>
            <a:off x="1595500" y="408779"/>
            <a:ext cx="2592288" cy="639559"/>
          </a:xfrm>
          <a:prstGeom prst="rect">
            <a:avLst/>
          </a:prstGeom>
          <a:noFill/>
          <a:ln w="9525">
            <a:noFill/>
            <a:miter lim="800000"/>
            <a:headEnd/>
            <a:tailEnd/>
          </a:ln>
        </p:spPr>
        <p:txBody>
          <a:bodyPr wrap="square" lIns="99980" tIns="49987" rIns="99980" bIns="49987" rtlCol="0">
            <a:spAutoFit/>
          </a:bodyPr>
          <a:lstStyle>
            <a:defPPr>
              <a:defRPr lang="zh-CN"/>
            </a:defPPr>
            <a:lvl1pPr defTabSz="1001624" eaLnBrk="0" hangingPunct="0">
              <a:defRPr sz="3500" b="1">
                <a:solidFill>
                  <a:schemeClr val="tx1">
                    <a:lumMod val="75000"/>
                    <a:lumOff val="25000"/>
                  </a:schemeClr>
                </a:solidFill>
                <a:latin typeface="+mn-ea"/>
                <a:ea typeface="+mn-ea"/>
                <a:cs typeface="Arial" pitchFamily="34" charset="0"/>
              </a:defRPr>
            </a:lvl1pPr>
          </a:lstStyle>
          <a:p>
            <a:pPr lvl="0" fontAlgn="ctr"/>
            <a:r>
              <a:rPr lang="en-US" altLang="zh-CN"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Objectives</a:t>
            </a:r>
          </a:p>
        </p:txBody>
      </p:sp>
      <p:sp>
        <p:nvSpPr>
          <p:cNvPr id="42" name="Freeform 9">
            <a:extLst>
              <a:ext uri="{FF2B5EF4-FFF2-40B4-BE49-F238E27FC236}">
                <a16:creationId xmlns="" xmlns:a16="http://schemas.microsoft.com/office/drawing/2014/main" id="{F696D86C-6DC3-414E-A929-5F283A4D79B9}"/>
              </a:ext>
            </a:extLst>
          </p:cNvPr>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latin typeface="Huawei Sans" panose="020C0503030203020204" pitchFamily="34" charset="0"/>
              <a:ea typeface="方正兰亭黑简体" panose="02000000000000000000" pitchFamily="2" charset="-122"/>
            </a:endParaRPr>
          </a:p>
        </p:txBody>
      </p:sp>
      <p:sp>
        <p:nvSpPr>
          <p:cNvPr id="43" name="Freeform 11">
            <a:extLst>
              <a:ext uri="{FF2B5EF4-FFF2-40B4-BE49-F238E27FC236}">
                <a16:creationId xmlns="" xmlns:a16="http://schemas.microsoft.com/office/drawing/2014/main" id="{708E1C34-DC20-4488-B77D-AC1A6D70ED0B}"/>
              </a:ext>
            </a:extLst>
          </p:cNvPr>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latin typeface="Huawei Sans" panose="020C0503030203020204" pitchFamily="34" charset="0"/>
              <a:ea typeface="方正兰亭黑简体" panose="02000000000000000000" pitchFamily="2" charset="-122"/>
            </a:endParaRPr>
          </a:p>
        </p:txBody>
      </p:sp>
      <p:grpSp>
        <p:nvGrpSpPr>
          <p:cNvPr id="44" name="组合 43">
            <a:extLst>
              <a:ext uri="{FF2B5EF4-FFF2-40B4-BE49-F238E27FC236}">
                <a16:creationId xmlns="" xmlns:a16="http://schemas.microsoft.com/office/drawing/2014/main" id="{3EA294EE-AA0E-4058-A97F-BE215F815E04}"/>
              </a:ext>
            </a:extLst>
          </p:cNvPr>
          <p:cNvGrpSpPr/>
          <p:nvPr userDrawn="1"/>
        </p:nvGrpSpPr>
        <p:grpSpPr>
          <a:xfrm>
            <a:off x="443372" y="440668"/>
            <a:ext cx="533970" cy="533470"/>
            <a:chOff x="2960687" y="4865687"/>
            <a:chExt cx="1698626" cy="1697038"/>
          </a:xfrm>
          <a:solidFill>
            <a:schemeClr val="bg1"/>
          </a:solidFill>
        </p:grpSpPr>
        <p:sp>
          <p:nvSpPr>
            <p:cNvPr id="45" name="Freeform 6">
              <a:extLst>
                <a:ext uri="{FF2B5EF4-FFF2-40B4-BE49-F238E27FC236}">
                  <a16:creationId xmlns="" xmlns:a16="http://schemas.microsoft.com/office/drawing/2014/main" id="{54429A12-14D4-4E2F-A1F5-849279EDA40B}"/>
                </a:ext>
              </a:extLst>
            </p:cNvPr>
            <p:cNvSpPr>
              <a:spLocks/>
            </p:cNvSpPr>
            <p:nvPr/>
          </p:nvSpPr>
          <p:spPr bwMode="auto">
            <a:xfrm>
              <a:off x="2960687" y="5251450"/>
              <a:ext cx="1311275" cy="1311275"/>
            </a:xfrm>
            <a:custGeom>
              <a:avLst/>
              <a:gdLst>
                <a:gd name="T0" fmla="*/ 1114 w 1293"/>
                <a:gd name="T1" fmla="*/ 294 h 1293"/>
                <a:gd name="T2" fmla="*/ 1233 w 1293"/>
                <a:gd name="T3" fmla="*/ 647 h 1293"/>
                <a:gd name="T4" fmla="*/ 647 w 1293"/>
                <a:gd name="T5" fmla="*/ 1233 h 1293"/>
                <a:gd name="T6" fmla="*/ 60 w 1293"/>
                <a:gd name="T7" fmla="*/ 647 h 1293"/>
                <a:gd name="T8" fmla="*/ 647 w 1293"/>
                <a:gd name="T9" fmla="*/ 60 h 1293"/>
                <a:gd name="T10" fmla="*/ 1001 w 1293"/>
                <a:gd name="T11" fmla="*/ 180 h 1293"/>
                <a:gd name="T12" fmla="*/ 1044 w 1293"/>
                <a:gd name="T13" fmla="*/ 137 h 1293"/>
                <a:gd name="T14" fmla="*/ 647 w 1293"/>
                <a:gd name="T15" fmla="*/ 0 h 1293"/>
                <a:gd name="T16" fmla="*/ 0 w 1293"/>
                <a:gd name="T17" fmla="*/ 647 h 1293"/>
                <a:gd name="T18" fmla="*/ 647 w 1293"/>
                <a:gd name="T19" fmla="*/ 1293 h 1293"/>
                <a:gd name="T20" fmla="*/ 1293 w 1293"/>
                <a:gd name="T21" fmla="*/ 647 h 1293"/>
                <a:gd name="T22" fmla="*/ 1157 w 1293"/>
                <a:gd name="T23" fmla="*/ 251 h 1293"/>
                <a:gd name="T24" fmla="*/ 1114 w 1293"/>
                <a:gd name="T25" fmla="*/ 294 h 12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93" h="1293">
                  <a:moveTo>
                    <a:pt x="1114" y="294"/>
                  </a:moveTo>
                  <a:cubicBezTo>
                    <a:pt x="1189" y="392"/>
                    <a:pt x="1233" y="514"/>
                    <a:pt x="1233" y="647"/>
                  </a:cubicBezTo>
                  <a:cubicBezTo>
                    <a:pt x="1233" y="970"/>
                    <a:pt x="970" y="1233"/>
                    <a:pt x="647" y="1233"/>
                  </a:cubicBezTo>
                  <a:cubicBezTo>
                    <a:pt x="323" y="1233"/>
                    <a:pt x="60" y="970"/>
                    <a:pt x="60" y="647"/>
                  </a:cubicBezTo>
                  <a:cubicBezTo>
                    <a:pt x="60" y="323"/>
                    <a:pt x="323" y="60"/>
                    <a:pt x="647" y="60"/>
                  </a:cubicBezTo>
                  <a:cubicBezTo>
                    <a:pt x="780" y="60"/>
                    <a:pt x="903" y="105"/>
                    <a:pt x="1001" y="180"/>
                  </a:cubicBezTo>
                  <a:cubicBezTo>
                    <a:pt x="1044" y="137"/>
                    <a:pt x="1044" y="137"/>
                    <a:pt x="1044" y="137"/>
                  </a:cubicBezTo>
                  <a:cubicBezTo>
                    <a:pt x="934" y="52"/>
                    <a:pt x="796" y="0"/>
                    <a:pt x="647" y="0"/>
                  </a:cubicBezTo>
                  <a:cubicBezTo>
                    <a:pt x="290" y="0"/>
                    <a:pt x="0" y="290"/>
                    <a:pt x="0" y="647"/>
                  </a:cubicBezTo>
                  <a:cubicBezTo>
                    <a:pt x="0" y="1003"/>
                    <a:pt x="290" y="1293"/>
                    <a:pt x="647" y="1293"/>
                  </a:cubicBezTo>
                  <a:cubicBezTo>
                    <a:pt x="1003" y="1293"/>
                    <a:pt x="1293" y="1003"/>
                    <a:pt x="1293" y="647"/>
                  </a:cubicBezTo>
                  <a:cubicBezTo>
                    <a:pt x="1293" y="498"/>
                    <a:pt x="1242" y="360"/>
                    <a:pt x="1157" y="251"/>
                  </a:cubicBezTo>
                  <a:lnTo>
                    <a:pt x="1114" y="29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Huawei Sans" panose="020C0503030203020204" pitchFamily="34" charset="0"/>
                <a:ea typeface="方正兰亭黑简体" panose="02000000000000000000" pitchFamily="2" charset="-122"/>
              </a:endParaRPr>
            </a:p>
          </p:txBody>
        </p:sp>
        <p:sp>
          <p:nvSpPr>
            <p:cNvPr id="46" name="Freeform 7">
              <a:extLst>
                <a:ext uri="{FF2B5EF4-FFF2-40B4-BE49-F238E27FC236}">
                  <a16:creationId xmlns="" xmlns:a16="http://schemas.microsoft.com/office/drawing/2014/main" id="{BDF5F100-F0E0-4984-A8B8-B2E89DD1FF75}"/>
                </a:ext>
              </a:extLst>
            </p:cNvPr>
            <p:cNvSpPr>
              <a:spLocks/>
            </p:cNvSpPr>
            <p:nvPr/>
          </p:nvSpPr>
          <p:spPr bwMode="auto">
            <a:xfrm>
              <a:off x="3168650" y="5459413"/>
              <a:ext cx="895350" cy="895350"/>
            </a:xfrm>
            <a:custGeom>
              <a:avLst/>
              <a:gdLst>
                <a:gd name="T0" fmla="*/ 762 w 883"/>
                <a:gd name="T1" fmla="*/ 235 h 883"/>
                <a:gd name="T2" fmla="*/ 823 w 883"/>
                <a:gd name="T3" fmla="*/ 442 h 883"/>
                <a:gd name="T4" fmla="*/ 442 w 883"/>
                <a:gd name="T5" fmla="*/ 823 h 883"/>
                <a:gd name="T6" fmla="*/ 60 w 883"/>
                <a:gd name="T7" fmla="*/ 442 h 883"/>
                <a:gd name="T8" fmla="*/ 442 w 883"/>
                <a:gd name="T9" fmla="*/ 60 h 883"/>
                <a:gd name="T10" fmla="*/ 649 w 883"/>
                <a:gd name="T11" fmla="*/ 122 h 883"/>
                <a:gd name="T12" fmla="*/ 692 w 883"/>
                <a:gd name="T13" fmla="*/ 78 h 883"/>
                <a:gd name="T14" fmla="*/ 442 w 883"/>
                <a:gd name="T15" fmla="*/ 0 h 883"/>
                <a:gd name="T16" fmla="*/ 0 w 883"/>
                <a:gd name="T17" fmla="*/ 442 h 883"/>
                <a:gd name="T18" fmla="*/ 442 w 883"/>
                <a:gd name="T19" fmla="*/ 883 h 883"/>
                <a:gd name="T20" fmla="*/ 883 w 883"/>
                <a:gd name="T21" fmla="*/ 442 h 883"/>
                <a:gd name="T22" fmla="*/ 806 w 883"/>
                <a:gd name="T23" fmla="*/ 192 h 883"/>
                <a:gd name="T24" fmla="*/ 762 w 883"/>
                <a:gd name="T25" fmla="*/ 235 h 8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83" h="883">
                  <a:moveTo>
                    <a:pt x="762" y="235"/>
                  </a:moveTo>
                  <a:cubicBezTo>
                    <a:pt x="801" y="295"/>
                    <a:pt x="823" y="366"/>
                    <a:pt x="823" y="442"/>
                  </a:cubicBezTo>
                  <a:cubicBezTo>
                    <a:pt x="823" y="652"/>
                    <a:pt x="652" y="823"/>
                    <a:pt x="442" y="823"/>
                  </a:cubicBezTo>
                  <a:cubicBezTo>
                    <a:pt x="231" y="823"/>
                    <a:pt x="60" y="652"/>
                    <a:pt x="60" y="442"/>
                  </a:cubicBezTo>
                  <a:cubicBezTo>
                    <a:pt x="60" y="231"/>
                    <a:pt x="231" y="60"/>
                    <a:pt x="442" y="60"/>
                  </a:cubicBezTo>
                  <a:cubicBezTo>
                    <a:pt x="518" y="60"/>
                    <a:pt x="589" y="83"/>
                    <a:pt x="649" y="122"/>
                  </a:cubicBezTo>
                  <a:cubicBezTo>
                    <a:pt x="692" y="78"/>
                    <a:pt x="692" y="78"/>
                    <a:pt x="692" y="78"/>
                  </a:cubicBezTo>
                  <a:cubicBezTo>
                    <a:pt x="621" y="29"/>
                    <a:pt x="535" y="0"/>
                    <a:pt x="442" y="0"/>
                  </a:cubicBezTo>
                  <a:cubicBezTo>
                    <a:pt x="198" y="0"/>
                    <a:pt x="0" y="198"/>
                    <a:pt x="0" y="442"/>
                  </a:cubicBezTo>
                  <a:cubicBezTo>
                    <a:pt x="0" y="685"/>
                    <a:pt x="198" y="883"/>
                    <a:pt x="442" y="883"/>
                  </a:cubicBezTo>
                  <a:cubicBezTo>
                    <a:pt x="685" y="883"/>
                    <a:pt x="883" y="685"/>
                    <a:pt x="883" y="442"/>
                  </a:cubicBezTo>
                  <a:cubicBezTo>
                    <a:pt x="883" y="349"/>
                    <a:pt x="855" y="263"/>
                    <a:pt x="806" y="192"/>
                  </a:cubicBezTo>
                  <a:lnTo>
                    <a:pt x="762" y="2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Huawei Sans" panose="020C0503030203020204" pitchFamily="34" charset="0"/>
                <a:ea typeface="方正兰亭黑简体" panose="02000000000000000000" pitchFamily="2" charset="-122"/>
              </a:endParaRPr>
            </a:p>
          </p:txBody>
        </p:sp>
        <p:sp>
          <p:nvSpPr>
            <p:cNvPr id="47" name="Freeform 8">
              <a:extLst>
                <a:ext uri="{FF2B5EF4-FFF2-40B4-BE49-F238E27FC236}">
                  <a16:creationId xmlns="" xmlns:a16="http://schemas.microsoft.com/office/drawing/2014/main" id="{49BD50E1-D0D8-4CA7-861A-A17CE81701C7}"/>
                </a:ext>
              </a:extLst>
            </p:cNvPr>
            <p:cNvSpPr>
              <a:spLocks/>
            </p:cNvSpPr>
            <p:nvPr/>
          </p:nvSpPr>
          <p:spPr bwMode="auto">
            <a:xfrm>
              <a:off x="3384550" y="5675313"/>
              <a:ext cx="463550" cy="463550"/>
            </a:xfrm>
            <a:custGeom>
              <a:avLst/>
              <a:gdLst>
                <a:gd name="T0" fmla="*/ 390 w 457"/>
                <a:gd name="T1" fmla="*/ 181 h 457"/>
                <a:gd name="T2" fmla="*/ 397 w 457"/>
                <a:gd name="T3" fmla="*/ 229 h 457"/>
                <a:gd name="T4" fmla="*/ 229 w 457"/>
                <a:gd name="T5" fmla="*/ 397 h 457"/>
                <a:gd name="T6" fmla="*/ 60 w 457"/>
                <a:gd name="T7" fmla="*/ 229 h 457"/>
                <a:gd name="T8" fmla="*/ 229 w 457"/>
                <a:gd name="T9" fmla="*/ 60 h 457"/>
                <a:gd name="T10" fmla="*/ 277 w 457"/>
                <a:gd name="T11" fmla="*/ 67 h 457"/>
                <a:gd name="T12" fmla="*/ 324 w 457"/>
                <a:gd name="T13" fmla="*/ 21 h 457"/>
                <a:gd name="T14" fmla="*/ 229 w 457"/>
                <a:gd name="T15" fmla="*/ 0 h 457"/>
                <a:gd name="T16" fmla="*/ 0 w 457"/>
                <a:gd name="T17" fmla="*/ 229 h 457"/>
                <a:gd name="T18" fmla="*/ 229 w 457"/>
                <a:gd name="T19" fmla="*/ 457 h 457"/>
                <a:gd name="T20" fmla="*/ 457 w 457"/>
                <a:gd name="T21" fmla="*/ 229 h 457"/>
                <a:gd name="T22" fmla="*/ 437 w 457"/>
                <a:gd name="T23" fmla="*/ 134 h 457"/>
                <a:gd name="T24" fmla="*/ 390 w 457"/>
                <a:gd name="T25" fmla="*/ 181 h 4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57" h="457">
                  <a:moveTo>
                    <a:pt x="390" y="181"/>
                  </a:moveTo>
                  <a:cubicBezTo>
                    <a:pt x="395" y="196"/>
                    <a:pt x="397" y="212"/>
                    <a:pt x="397" y="229"/>
                  </a:cubicBezTo>
                  <a:cubicBezTo>
                    <a:pt x="397" y="322"/>
                    <a:pt x="322" y="397"/>
                    <a:pt x="229" y="397"/>
                  </a:cubicBezTo>
                  <a:cubicBezTo>
                    <a:pt x="136" y="397"/>
                    <a:pt x="60" y="322"/>
                    <a:pt x="60" y="229"/>
                  </a:cubicBezTo>
                  <a:cubicBezTo>
                    <a:pt x="60" y="136"/>
                    <a:pt x="136" y="60"/>
                    <a:pt x="229" y="60"/>
                  </a:cubicBezTo>
                  <a:cubicBezTo>
                    <a:pt x="245" y="60"/>
                    <a:pt x="262" y="63"/>
                    <a:pt x="277" y="67"/>
                  </a:cubicBezTo>
                  <a:cubicBezTo>
                    <a:pt x="324" y="21"/>
                    <a:pt x="324" y="21"/>
                    <a:pt x="324" y="21"/>
                  </a:cubicBezTo>
                  <a:cubicBezTo>
                    <a:pt x="295" y="8"/>
                    <a:pt x="263" y="0"/>
                    <a:pt x="229" y="0"/>
                  </a:cubicBezTo>
                  <a:cubicBezTo>
                    <a:pt x="103" y="0"/>
                    <a:pt x="0" y="103"/>
                    <a:pt x="0" y="229"/>
                  </a:cubicBezTo>
                  <a:cubicBezTo>
                    <a:pt x="0" y="355"/>
                    <a:pt x="103" y="457"/>
                    <a:pt x="229" y="457"/>
                  </a:cubicBezTo>
                  <a:cubicBezTo>
                    <a:pt x="355" y="457"/>
                    <a:pt x="457" y="355"/>
                    <a:pt x="457" y="229"/>
                  </a:cubicBezTo>
                  <a:cubicBezTo>
                    <a:pt x="457" y="195"/>
                    <a:pt x="450" y="163"/>
                    <a:pt x="437" y="134"/>
                  </a:cubicBezTo>
                  <a:lnTo>
                    <a:pt x="390" y="18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Huawei Sans" panose="020C0503030203020204" pitchFamily="34" charset="0"/>
                <a:ea typeface="方正兰亭黑简体" panose="02000000000000000000" pitchFamily="2" charset="-122"/>
              </a:endParaRPr>
            </a:p>
          </p:txBody>
        </p:sp>
        <p:sp>
          <p:nvSpPr>
            <p:cNvPr id="48" name="Freeform 9">
              <a:extLst>
                <a:ext uri="{FF2B5EF4-FFF2-40B4-BE49-F238E27FC236}">
                  <a16:creationId xmlns="" xmlns:a16="http://schemas.microsoft.com/office/drawing/2014/main" id="{9AFD2171-9AC5-4D13-8627-B417FD599268}"/>
                </a:ext>
              </a:extLst>
            </p:cNvPr>
            <p:cNvSpPr>
              <a:spLocks/>
            </p:cNvSpPr>
            <p:nvPr/>
          </p:nvSpPr>
          <p:spPr bwMode="auto">
            <a:xfrm>
              <a:off x="3582988" y="5092700"/>
              <a:ext cx="850900" cy="844550"/>
            </a:xfrm>
            <a:custGeom>
              <a:avLst/>
              <a:gdLst>
                <a:gd name="T0" fmla="*/ 33 w 839"/>
                <a:gd name="T1" fmla="*/ 834 h 834"/>
                <a:gd name="T2" fmla="*/ 11 w 839"/>
                <a:gd name="T3" fmla="*/ 825 h 834"/>
                <a:gd name="T4" fmla="*/ 11 w 839"/>
                <a:gd name="T5" fmla="*/ 782 h 834"/>
                <a:gd name="T6" fmla="*/ 785 w 839"/>
                <a:gd name="T7" fmla="*/ 12 h 834"/>
                <a:gd name="T8" fmla="*/ 827 w 839"/>
                <a:gd name="T9" fmla="*/ 12 h 834"/>
                <a:gd name="T10" fmla="*/ 827 w 839"/>
                <a:gd name="T11" fmla="*/ 54 h 834"/>
                <a:gd name="T12" fmla="*/ 54 w 839"/>
                <a:gd name="T13" fmla="*/ 825 h 834"/>
                <a:gd name="T14" fmla="*/ 33 w 839"/>
                <a:gd name="T15" fmla="*/ 834 h 83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39" h="834">
                  <a:moveTo>
                    <a:pt x="33" y="834"/>
                  </a:moveTo>
                  <a:cubicBezTo>
                    <a:pt x="25" y="834"/>
                    <a:pt x="17" y="831"/>
                    <a:pt x="11" y="825"/>
                  </a:cubicBezTo>
                  <a:cubicBezTo>
                    <a:pt x="0" y="813"/>
                    <a:pt x="0" y="794"/>
                    <a:pt x="11" y="782"/>
                  </a:cubicBezTo>
                  <a:cubicBezTo>
                    <a:pt x="785" y="12"/>
                    <a:pt x="785" y="12"/>
                    <a:pt x="785" y="12"/>
                  </a:cubicBezTo>
                  <a:cubicBezTo>
                    <a:pt x="796" y="0"/>
                    <a:pt x="815" y="0"/>
                    <a:pt x="827" y="12"/>
                  </a:cubicBezTo>
                  <a:cubicBezTo>
                    <a:pt x="839" y="24"/>
                    <a:pt x="839" y="43"/>
                    <a:pt x="827" y="54"/>
                  </a:cubicBezTo>
                  <a:cubicBezTo>
                    <a:pt x="54" y="825"/>
                    <a:pt x="54" y="825"/>
                    <a:pt x="54" y="825"/>
                  </a:cubicBezTo>
                  <a:cubicBezTo>
                    <a:pt x="48" y="831"/>
                    <a:pt x="40" y="834"/>
                    <a:pt x="33" y="8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Huawei Sans" panose="020C0503030203020204" pitchFamily="34" charset="0"/>
                <a:ea typeface="方正兰亭黑简体" panose="02000000000000000000" pitchFamily="2" charset="-122"/>
              </a:endParaRPr>
            </a:p>
          </p:txBody>
        </p:sp>
        <p:sp>
          <p:nvSpPr>
            <p:cNvPr id="49" name="Freeform 10">
              <a:extLst>
                <a:ext uri="{FF2B5EF4-FFF2-40B4-BE49-F238E27FC236}">
                  <a16:creationId xmlns="" xmlns:a16="http://schemas.microsoft.com/office/drawing/2014/main" id="{D6522BD6-863A-4C5D-86FA-963CC64970DE}"/>
                </a:ext>
              </a:extLst>
            </p:cNvPr>
            <p:cNvSpPr>
              <a:spLocks noEditPoints="1"/>
            </p:cNvSpPr>
            <p:nvPr/>
          </p:nvSpPr>
          <p:spPr bwMode="auto">
            <a:xfrm>
              <a:off x="4140200" y="4865687"/>
              <a:ext cx="301625" cy="500063"/>
            </a:xfrm>
            <a:custGeom>
              <a:avLst/>
              <a:gdLst>
                <a:gd name="T0" fmla="*/ 50 w 298"/>
                <a:gd name="T1" fmla="*/ 492 h 492"/>
                <a:gd name="T2" fmla="*/ 40 w 298"/>
                <a:gd name="T3" fmla="*/ 490 h 492"/>
                <a:gd name="T4" fmla="*/ 20 w 298"/>
                <a:gd name="T5" fmla="*/ 464 h 492"/>
                <a:gd name="T6" fmla="*/ 1 w 298"/>
                <a:gd name="T7" fmla="*/ 252 h 492"/>
                <a:gd name="T8" fmla="*/ 10 w 298"/>
                <a:gd name="T9" fmla="*/ 228 h 492"/>
                <a:gd name="T10" fmla="*/ 227 w 298"/>
                <a:gd name="T11" fmla="*/ 11 h 492"/>
                <a:gd name="T12" fmla="*/ 259 w 298"/>
                <a:gd name="T13" fmla="*/ 4 h 492"/>
                <a:gd name="T14" fmla="*/ 278 w 298"/>
                <a:gd name="T15" fmla="*/ 29 h 492"/>
                <a:gd name="T16" fmla="*/ 297 w 298"/>
                <a:gd name="T17" fmla="*/ 242 h 492"/>
                <a:gd name="T18" fmla="*/ 289 w 298"/>
                <a:gd name="T19" fmla="*/ 266 h 492"/>
                <a:gd name="T20" fmla="*/ 71 w 298"/>
                <a:gd name="T21" fmla="*/ 483 h 492"/>
                <a:gd name="T22" fmla="*/ 50 w 298"/>
                <a:gd name="T23" fmla="*/ 492 h 492"/>
                <a:gd name="T24" fmla="*/ 62 w 298"/>
                <a:gd name="T25" fmla="*/ 260 h 492"/>
                <a:gd name="T26" fmla="*/ 74 w 298"/>
                <a:gd name="T27" fmla="*/ 395 h 492"/>
                <a:gd name="T28" fmla="*/ 236 w 298"/>
                <a:gd name="T29" fmla="*/ 233 h 492"/>
                <a:gd name="T30" fmla="*/ 224 w 298"/>
                <a:gd name="T31" fmla="*/ 99 h 492"/>
                <a:gd name="T32" fmla="*/ 62 w 298"/>
                <a:gd name="T33" fmla="*/ 260 h 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98" h="492">
                  <a:moveTo>
                    <a:pt x="50" y="492"/>
                  </a:moveTo>
                  <a:cubicBezTo>
                    <a:pt x="46" y="492"/>
                    <a:pt x="43" y="491"/>
                    <a:pt x="40" y="490"/>
                  </a:cubicBezTo>
                  <a:cubicBezTo>
                    <a:pt x="29" y="486"/>
                    <a:pt x="21" y="476"/>
                    <a:pt x="20" y="464"/>
                  </a:cubicBezTo>
                  <a:cubicBezTo>
                    <a:pt x="1" y="252"/>
                    <a:pt x="1" y="252"/>
                    <a:pt x="1" y="252"/>
                  </a:cubicBezTo>
                  <a:cubicBezTo>
                    <a:pt x="0" y="243"/>
                    <a:pt x="3" y="234"/>
                    <a:pt x="10" y="228"/>
                  </a:cubicBezTo>
                  <a:cubicBezTo>
                    <a:pt x="227" y="11"/>
                    <a:pt x="227" y="11"/>
                    <a:pt x="227" y="11"/>
                  </a:cubicBezTo>
                  <a:cubicBezTo>
                    <a:pt x="235" y="2"/>
                    <a:pt x="248" y="0"/>
                    <a:pt x="259" y="4"/>
                  </a:cubicBezTo>
                  <a:cubicBezTo>
                    <a:pt x="270" y="7"/>
                    <a:pt x="277" y="17"/>
                    <a:pt x="278" y="29"/>
                  </a:cubicBezTo>
                  <a:cubicBezTo>
                    <a:pt x="297" y="242"/>
                    <a:pt x="297" y="242"/>
                    <a:pt x="297" y="242"/>
                  </a:cubicBezTo>
                  <a:cubicBezTo>
                    <a:pt x="298" y="251"/>
                    <a:pt x="295" y="259"/>
                    <a:pt x="289" y="266"/>
                  </a:cubicBezTo>
                  <a:cubicBezTo>
                    <a:pt x="71" y="483"/>
                    <a:pt x="71" y="483"/>
                    <a:pt x="71" y="483"/>
                  </a:cubicBezTo>
                  <a:cubicBezTo>
                    <a:pt x="65" y="489"/>
                    <a:pt x="58" y="492"/>
                    <a:pt x="50" y="492"/>
                  </a:cubicBezTo>
                  <a:close/>
                  <a:moveTo>
                    <a:pt x="62" y="260"/>
                  </a:moveTo>
                  <a:cubicBezTo>
                    <a:pt x="74" y="395"/>
                    <a:pt x="74" y="395"/>
                    <a:pt x="74" y="395"/>
                  </a:cubicBezTo>
                  <a:cubicBezTo>
                    <a:pt x="236" y="233"/>
                    <a:pt x="236" y="233"/>
                    <a:pt x="236" y="233"/>
                  </a:cubicBezTo>
                  <a:cubicBezTo>
                    <a:pt x="224" y="99"/>
                    <a:pt x="224" y="99"/>
                    <a:pt x="224" y="99"/>
                  </a:cubicBezTo>
                  <a:lnTo>
                    <a:pt x="62" y="2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Huawei Sans" panose="020C0503030203020204" pitchFamily="34" charset="0"/>
                <a:ea typeface="方正兰亭黑简体" panose="02000000000000000000" pitchFamily="2" charset="-122"/>
              </a:endParaRPr>
            </a:p>
          </p:txBody>
        </p:sp>
        <p:sp>
          <p:nvSpPr>
            <p:cNvPr id="50" name="Freeform 11">
              <a:extLst>
                <a:ext uri="{FF2B5EF4-FFF2-40B4-BE49-F238E27FC236}">
                  <a16:creationId xmlns="" xmlns:a16="http://schemas.microsoft.com/office/drawing/2014/main" id="{C5105B76-E2E4-4966-A89C-BDDADE0C49C9}"/>
                </a:ext>
              </a:extLst>
            </p:cNvPr>
            <p:cNvSpPr>
              <a:spLocks noEditPoints="1"/>
            </p:cNvSpPr>
            <p:nvPr/>
          </p:nvSpPr>
          <p:spPr bwMode="auto">
            <a:xfrm>
              <a:off x="4157663" y="5083175"/>
              <a:ext cx="501650" cy="301625"/>
            </a:xfrm>
            <a:custGeom>
              <a:avLst/>
              <a:gdLst>
                <a:gd name="T0" fmla="*/ 245 w 494"/>
                <a:gd name="T1" fmla="*/ 297 h 297"/>
                <a:gd name="T2" fmla="*/ 242 w 494"/>
                <a:gd name="T3" fmla="*/ 296 h 297"/>
                <a:gd name="T4" fmla="*/ 29 w 494"/>
                <a:gd name="T5" fmla="*/ 278 h 297"/>
                <a:gd name="T6" fmla="*/ 4 w 494"/>
                <a:gd name="T7" fmla="*/ 258 h 297"/>
                <a:gd name="T8" fmla="*/ 11 w 494"/>
                <a:gd name="T9" fmla="*/ 226 h 297"/>
                <a:gd name="T10" fmla="*/ 228 w 494"/>
                <a:gd name="T11" fmla="*/ 9 h 297"/>
                <a:gd name="T12" fmla="*/ 252 w 494"/>
                <a:gd name="T13" fmla="*/ 0 h 297"/>
                <a:gd name="T14" fmla="*/ 464 w 494"/>
                <a:gd name="T15" fmla="*/ 19 h 297"/>
                <a:gd name="T16" fmla="*/ 490 w 494"/>
                <a:gd name="T17" fmla="*/ 39 h 297"/>
                <a:gd name="T18" fmla="*/ 483 w 494"/>
                <a:gd name="T19" fmla="*/ 70 h 297"/>
                <a:gd name="T20" fmla="*/ 266 w 494"/>
                <a:gd name="T21" fmla="*/ 288 h 297"/>
                <a:gd name="T22" fmla="*/ 245 w 494"/>
                <a:gd name="T23" fmla="*/ 297 h 297"/>
                <a:gd name="T24" fmla="*/ 99 w 494"/>
                <a:gd name="T25" fmla="*/ 223 h 297"/>
                <a:gd name="T26" fmla="*/ 233 w 494"/>
                <a:gd name="T27" fmla="*/ 235 h 297"/>
                <a:gd name="T28" fmla="*/ 395 w 494"/>
                <a:gd name="T29" fmla="*/ 73 h 297"/>
                <a:gd name="T30" fmla="*/ 261 w 494"/>
                <a:gd name="T31" fmla="*/ 62 h 297"/>
                <a:gd name="T32" fmla="*/ 99 w 494"/>
                <a:gd name="T33" fmla="*/ 223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94" h="297">
                  <a:moveTo>
                    <a:pt x="245" y="297"/>
                  </a:moveTo>
                  <a:cubicBezTo>
                    <a:pt x="244" y="297"/>
                    <a:pt x="243" y="297"/>
                    <a:pt x="242" y="296"/>
                  </a:cubicBezTo>
                  <a:cubicBezTo>
                    <a:pt x="29" y="278"/>
                    <a:pt x="29" y="278"/>
                    <a:pt x="29" y="278"/>
                  </a:cubicBezTo>
                  <a:cubicBezTo>
                    <a:pt x="18" y="277"/>
                    <a:pt x="8" y="269"/>
                    <a:pt x="4" y="258"/>
                  </a:cubicBezTo>
                  <a:cubicBezTo>
                    <a:pt x="0" y="247"/>
                    <a:pt x="2" y="235"/>
                    <a:pt x="11" y="226"/>
                  </a:cubicBezTo>
                  <a:cubicBezTo>
                    <a:pt x="228" y="9"/>
                    <a:pt x="228" y="9"/>
                    <a:pt x="228" y="9"/>
                  </a:cubicBezTo>
                  <a:cubicBezTo>
                    <a:pt x="234" y="3"/>
                    <a:pt x="243" y="0"/>
                    <a:pt x="252" y="0"/>
                  </a:cubicBezTo>
                  <a:cubicBezTo>
                    <a:pt x="464" y="19"/>
                    <a:pt x="464" y="19"/>
                    <a:pt x="464" y="19"/>
                  </a:cubicBezTo>
                  <a:cubicBezTo>
                    <a:pt x="476" y="20"/>
                    <a:pt x="486" y="28"/>
                    <a:pt x="490" y="39"/>
                  </a:cubicBezTo>
                  <a:cubicBezTo>
                    <a:pt x="494" y="50"/>
                    <a:pt x="491" y="62"/>
                    <a:pt x="483" y="70"/>
                  </a:cubicBezTo>
                  <a:cubicBezTo>
                    <a:pt x="266" y="288"/>
                    <a:pt x="266" y="288"/>
                    <a:pt x="266" y="288"/>
                  </a:cubicBezTo>
                  <a:cubicBezTo>
                    <a:pt x="260" y="293"/>
                    <a:pt x="252" y="297"/>
                    <a:pt x="245" y="297"/>
                  </a:cubicBezTo>
                  <a:close/>
                  <a:moveTo>
                    <a:pt x="99" y="223"/>
                  </a:moveTo>
                  <a:cubicBezTo>
                    <a:pt x="233" y="235"/>
                    <a:pt x="233" y="235"/>
                    <a:pt x="233" y="235"/>
                  </a:cubicBezTo>
                  <a:cubicBezTo>
                    <a:pt x="395" y="73"/>
                    <a:pt x="395" y="73"/>
                    <a:pt x="395" y="73"/>
                  </a:cubicBezTo>
                  <a:cubicBezTo>
                    <a:pt x="261" y="62"/>
                    <a:pt x="261" y="62"/>
                    <a:pt x="261" y="62"/>
                  </a:cubicBezTo>
                  <a:lnTo>
                    <a:pt x="99" y="22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Huawei Sans" panose="020C0503030203020204" pitchFamily="34" charset="0"/>
                <a:ea typeface="方正兰亭黑简体" panose="02000000000000000000" pitchFamily="2" charset="-122"/>
              </a:endParaRPr>
            </a:p>
          </p:txBody>
        </p:sp>
      </p:grpSp>
      <p:sp>
        <p:nvSpPr>
          <p:cNvPr id="51" name="Freeform 6">
            <a:extLst>
              <a:ext uri="{FF2B5EF4-FFF2-40B4-BE49-F238E27FC236}">
                <a16:creationId xmlns="" xmlns:a16="http://schemas.microsoft.com/office/drawing/2014/main" id="{E99927AF-FE37-4B6A-9DDB-8C7385585044}"/>
              </a:ext>
            </a:extLst>
          </p:cNvPr>
          <p:cNvSpPr>
            <a:spLocks/>
          </p:cNvSpPr>
          <p:nvPr userDrawn="1"/>
        </p:nvSpPr>
        <p:spPr bwMode="auto">
          <a:xfrm>
            <a:off x="4619836" y="296368"/>
            <a:ext cx="7560000" cy="864888"/>
          </a:xfrm>
          <a:custGeom>
            <a:avLst/>
            <a:gdLst>
              <a:gd name="T0" fmla="*/ 6409 w 6533"/>
              <a:gd name="T1" fmla="*/ 0 h 617"/>
              <a:gd name="T2" fmla="*/ 0 w 6533"/>
              <a:gd name="T3" fmla="*/ 0 h 617"/>
              <a:gd name="T4" fmla="*/ 126 w 6533"/>
              <a:gd name="T5" fmla="*/ 310 h 617"/>
              <a:gd name="T6" fmla="*/ 0 w 6533"/>
              <a:gd name="T7" fmla="*/ 617 h 617"/>
              <a:gd name="T8" fmla="*/ 6409 w 6533"/>
              <a:gd name="T9" fmla="*/ 617 h 617"/>
              <a:gd name="T10" fmla="*/ 6533 w 6533"/>
              <a:gd name="T11" fmla="*/ 310 h 617"/>
              <a:gd name="T12" fmla="*/ 6409 w 6533"/>
              <a:gd name="T13" fmla="*/ 0 h 617"/>
              <a:gd name="connsiteX0" fmla="*/ 9810 w 9810"/>
              <a:gd name="connsiteY0" fmla="*/ 0 h 10000"/>
              <a:gd name="connsiteX1" fmla="*/ 0 w 9810"/>
              <a:gd name="connsiteY1" fmla="*/ 0 h 10000"/>
              <a:gd name="connsiteX2" fmla="*/ 193 w 9810"/>
              <a:gd name="connsiteY2" fmla="*/ 5024 h 10000"/>
              <a:gd name="connsiteX3" fmla="*/ 0 w 9810"/>
              <a:gd name="connsiteY3" fmla="*/ 10000 h 10000"/>
              <a:gd name="connsiteX4" fmla="*/ 9810 w 9810"/>
              <a:gd name="connsiteY4" fmla="*/ 10000 h 10000"/>
              <a:gd name="connsiteX5" fmla="*/ 7589 w 9810"/>
              <a:gd name="connsiteY5" fmla="*/ 5574 h 10000"/>
              <a:gd name="connsiteX6" fmla="*/ 9810 w 9810"/>
              <a:gd name="connsiteY6" fmla="*/ 0 h 10000"/>
              <a:gd name="connsiteX0" fmla="*/ 7021 w 10000"/>
              <a:gd name="connsiteY0" fmla="*/ 0 h 10000"/>
              <a:gd name="connsiteX1" fmla="*/ 0 w 10000"/>
              <a:gd name="connsiteY1" fmla="*/ 0 h 10000"/>
              <a:gd name="connsiteX2" fmla="*/ 197 w 10000"/>
              <a:gd name="connsiteY2" fmla="*/ 5024 h 10000"/>
              <a:gd name="connsiteX3" fmla="*/ 0 w 10000"/>
              <a:gd name="connsiteY3" fmla="*/ 10000 h 10000"/>
              <a:gd name="connsiteX4" fmla="*/ 10000 w 10000"/>
              <a:gd name="connsiteY4" fmla="*/ 10000 h 10000"/>
              <a:gd name="connsiteX5" fmla="*/ 7736 w 10000"/>
              <a:gd name="connsiteY5" fmla="*/ 5574 h 10000"/>
              <a:gd name="connsiteX6" fmla="*/ 7021 w 10000"/>
              <a:gd name="connsiteY6" fmla="*/ 0 h 10000"/>
              <a:gd name="connsiteX0" fmla="*/ 7021 w 7736"/>
              <a:gd name="connsiteY0" fmla="*/ 0 h 10038"/>
              <a:gd name="connsiteX1" fmla="*/ 0 w 7736"/>
              <a:gd name="connsiteY1" fmla="*/ 0 h 10038"/>
              <a:gd name="connsiteX2" fmla="*/ 197 w 7736"/>
              <a:gd name="connsiteY2" fmla="*/ 5024 h 10038"/>
              <a:gd name="connsiteX3" fmla="*/ 0 w 7736"/>
              <a:gd name="connsiteY3" fmla="*/ 10000 h 10038"/>
              <a:gd name="connsiteX4" fmla="*/ 7017 w 7736"/>
              <a:gd name="connsiteY4" fmla="*/ 10038 h 10038"/>
              <a:gd name="connsiteX5" fmla="*/ 7736 w 7736"/>
              <a:gd name="connsiteY5" fmla="*/ 5574 h 10038"/>
              <a:gd name="connsiteX6" fmla="*/ 7021 w 7736"/>
              <a:gd name="connsiteY6" fmla="*/ 0 h 10038"/>
              <a:gd name="connsiteX0" fmla="*/ 9076 w 9316"/>
              <a:gd name="connsiteY0" fmla="*/ 0 h 10000"/>
              <a:gd name="connsiteX1" fmla="*/ 0 w 9316"/>
              <a:gd name="connsiteY1" fmla="*/ 0 h 10000"/>
              <a:gd name="connsiteX2" fmla="*/ 255 w 9316"/>
              <a:gd name="connsiteY2" fmla="*/ 5005 h 10000"/>
              <a:gd name="connsiteX3" fmla="*/ 0 w 9316"/>
              <a:gd name="connsiteY3" fmla="*/ 9962 h 10000"/>
              <a:gd name="connsiteX4" fmla="*/ 9071 w 9316"/>
              <a:gd name="connsiteY4" fmla="*/ 10000 h 10000"/>
              <a:gd name="connsiteX5" fmla="*/ 9316 w 9316"/>
              <a:gd name="connsiteY5" fmla="*/ 5668 h 10000"/>
              <a:gd name="connsiteX6" fmla="*/ 9076 w 9316"/>
              <a:gd name="connsiteY6" fmla="*/ 0 h 10000"/>
              <a:gd name="connsiteX0" fmla="*/ 9742 w 10000"/>
              <a:gd name="connsiteY0" fmla="*/ 0 h 10000"/>
              <a:gd name="connsiteX1" fmla="*/ 0 w 10000"/>
              <a:gd name="connsiteY1" fmla="*/ 0 h 10000"/>
              <a:gd name="connsiteX2" fmla="*/ 274 w 10000"/>
              <a:gd name="connsiteY2" fmla="*/ 5005 h 10000"/>
              <a:gd name="connsiteX3" fmla="*/ 0 w 10000"/>
              <a:gd name="connsiteY3" fmla="*/ 9962 h 10000"/>
              <a:gd name="connsiteX4" fmla="*/ 9737 w 10000"/>
              <a:gd name="connsiteY4" fmla="*/ 10000 h 10000"/>
              <a:gd name="connsiteX5" fmla="*/ 10000 w 10000"/>
              <a:gd name="connsiteY5" fmla="*/ 5668 h 10000"/>
              <a:gd name="connsiteX6" fmla="*/ 9742 w 10000"/>
              <a:gd name="connsiteY6" fmla="*/ 0 h 10000"/>
              <a:gd name="connsiteX0" fmla="*/ 9742 w 9877"/>
              <a:gd name="connsiteY0" fmla="*/ 0 h 10000"/>
              <a:gd name="connsiteX1" fmla="*/ 0 w 9877"/>
              <a:gd name="connsiteY1" fmla="*/ 0 h 10000"/>
              <a:gd name="connsiteX2" fmla="*/ 274 w 9877"/>
              <a:gd name="connsiteY2" fmla="*/ 5005 h 10000"/>
              <a:gd name="connsiteX3" fmla="*/ 0 w 9877"/>
              <a:gd name="connsiteY3" fmla="*/ 9962 h 10000"/>
              <a:gd name="connsiteX4" fmla="*/ 9737 w 9877"/>
              <a:gd name="connsiteY4" fmla="*/ 10000 h 10000"/>
              <a:gd name="connsiteX5" fmla="*/ 9738 w 9877"/>
              <a:gd name="connsiteY5" fmla="*/ 5783 h 10000"/>
              <a:gd name="connsiteX6" fmla="*/ 9742 w 9877"/>
              <a:gd name="connsiteY6" fmla="*/ 0 h 10000"/>
              <a:gd name="connsiteX0" fmla="*/ 9863 w 9991"/>
              <a:gd name="connsiteY0" fmla="*/ 0 h 10000"/>
              <a:gd name="connsiteX1" fmla="*/ 0 w 9991"/>
              <a:gd name="connsiteY1" fmla="*/ 0 h 10000"/>
              <a:gd name="connsiteX2" fmla="*/ 277 w 9991"/>
              <a:gd name="connsiteY2" fmla="*/ 5005 h 10000"/>
              <a:gd name="connsiteX3" fmla="*/ 0 w 9991"/>
              <a:gd name="connsiteY3" fmla="*/ 9962 h 10000"/>
              <a:gd name="connsiteX4" fmla="*/ 9858 w 9991"/>
              <a:gd name="connsiteY4" fmla="*/ 10000 h 10000"/>
              <a:gd name="connsiteX5" fmla="*/ 9817 w 9991"/>
              <a:gd name="connsiteY5" fmla="*/ 5783 h 10000"/>
              <a:gd name="connsiteX6" fmla="*/ 9863 w 9991"/>
              <a:gd name="connsiteY6" fmla="*/ 0 h 10000"/>
              <a:gd name="connsiteX0" fmla="*/ 9872 w 10014"/>
              <a:gd name="connsiteY0" fmla="*/ 0 h 10000"/>
              <a:gd name="connsiteX1" fmla="*/ 0 w 10014"/>
              <a:gd name="connsiteY1" fmla="*/ 0 h 10000"/>
              <a:gd name="connsiteX2" fmla="*/ 277 w 10014"/>
              <a:gd name="connsiteY2" fmla="*/ 5005 h 10000"/>
              <a:gd name="connsiteX3" fmla="*/ 0 w 10014"/>
              <a:gd name="connsiteY3" fmla="*/ 9962 h 10000"/>
              <a:gd name="connsiteX4" fmla="*/ 9867 w 10014"/>
              <a:gd name="connsiteY4" fmla="*/ 10000 h 10000"/>
              <a:gd name="connsiteX5" fmla="*/ 9890 w 10014"/>
              <a:gd name="connsiteY5" fmla="*/ 5745 h 10000"/>
              <a:gd name="connsiteX6" fmla="*/ 9872 w 10014"/>
              <a:gd name="connsiteY6" fmla="*/ 0 h 10000"/>
              <a:gd name="connsiteX0" fmla="*/ 9872 w 10030"/>
              <a:gd name="connsiteY0" fmla="*/ 0 h 10000"/>
              <a:gd name="connsiteX1" fmla="*/ 0 w 10030"/>
              <a:gd name="connsiteY1" fmla="*/ 0 h 10000"/>
              <a:gd name="connsiteX2" fmla="*/ 277 w 10030"/>
              <a:gd name="connsiteY2" fmla="*/ 5005 h 10000"/>
              <a:gd name="connsiteX3" fmla="*/ 0 w 10030"/>
              <a:gd name="connsiteY3" fmla="*/ 9962 h 10000"/>
              <a:gd name="connsiteX4" fmla="*/ 9867 w 10030"/>
              <a:gd name="connsiteY4" fmla="*/ 10000 h 10000"/>
              <a:gd name="connsiteX5" fmla="*/ 9890 w 10030"/>
              <a:gd name="connsiteY5" fmla="*/ 5745 h 10000"/>
              <a:gd name="connsiteX6" fmla="*/ 9872 w 10030"/>
              <a:gd name="connsiteY6" fmla="*/ 0 h 10000"/>
              <a:gd name="connsiteX0" fmla="*/ 9872 w 9921"/>
              <a:gd name="connsiteY0" fmla="*/ 0 h 10000"/>
              <a:gd name="connsiteX1" fmla="*/ 0 w 9921"/>
              <a:gd name="connsiteY1" fmla="*/ 0 h 10000"/>
              <a:gd name="connsiteX2" fmla="*/ 277 w 9921"/>
              <a:gd name="connsiteY2" fmla="*/ 5005 h 10000"/>
              <a:gd name="connsiteX3" fmla="*/ 0 w 9921"/>
              <a:gd name="connsiteY3" fmla="*/ 9962 h 10000"/>
              <a:gd name="connsiteX4" fmla="*/ 9867 w 9921"/>
              <a:gd name="connsiteY4" fmla="*/ 10000 h 10000"/>
              <a:gd name="connsiteX5" fmla="*/ 9890 w 9921"/>
              <a:gd name="connsiteY5" fmla="*/ 5745 h 10000"/>
              <a:gd name="connsiteX6" fmla="*/ 9872 w 9921"/>
              <a:gd name="connsiteY6" fmla="*/ 0 h 10000"/>
              <a:gd name="connsiteX0" fmla="*/ 9951 w 9974"/>
              <a:gd name="connsiteY0" fmla="*/ 0 h 10000"/>
              <a:gd name="connsiteX1" fmla="*/ 0 w 9974"/>
              <a:gd name="connsiteY1" fmla="*/ 0 h 10000"/>
              <a:gd name="connsiteX2" fmla="*/ 279 w 9974"/>
              <a:gd name="connsiteY2" fmla="*/ 5005 h 10000"/>
              <a:gd name="connsiteX3" fmla="*/ 0 w 9974"/>
              <a:gd name="connsiteY3" fmla="*/ 9962 h 10000"/>
              <a:gd name="connsiteX4" fmla="*/ 9946 w 9974"/>
              <a:gd name="connsiteY4" fmla="*/ 10000 h 10000"/>
              <a:gd name="connsiteX5" fmla="*/ 9969 w 9974"/>
              <a:gd name="connsiteY5" fmla="*/ 5745 h 10000"/>
              <a:gd name="connsiteX6" fmla="*/ 9951 w 9974"/>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9995"/>
              <a:gd name="connsiteY0" fmla="*/ 0 h 10000"/>
              <a:gd name="connsiteX1" fmla="*/ 0 w 9995"/>
              <a:gd name="connsiteY1" fmla="*/ 0 h 10000"/>
              <a:gd name="connsiteX2" fmla="*/ 280 w 9995"/>
              <a:gd name="connsiteY2" fmla="*/ 5005 h 10000"/>
              <a:gd name="connsiteX3" fmla="*/ 0 w 9995"/>
              <a:gd name="connsiteY3" fmla="*/ 9962 h 10000"/>
              <a:gd name="connsiteX4" fmla="*/ 9972 w 9995"/>
              <a:gd name="connsiteY4" fmla="*/ 10000 h 10000"/>
              <a:gd name="connsiteX5" fmla="*/ 9995 w 9995"/>
              <a:gd name="connsiteY5" fmla="*/ 5745 h 10000"/>
              <a:gd name="connsiteX6" fmla="*/ 9977 w 9995"/>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9977 w 10000"/>
              <a:gd name="connsiteY4" fmla="*/ 10000 h 10000"/>
              <a:gd name="connsiteX5" fmla="*/ 10000 w 10000"/>
              <a:gd name="connsiteY5" fmla="*/ 5745 h 10000"/>
              <a:gd name="connsiteX6" fmla="*/ 9999 w 10000"/>
              <a:gd name="connsiteY6" fmla="*/ 0 h 10000"/>
              <a:gd name="connsiteX0" fmla="*/ 9999 w 10004"/>
              <a:gd name="connsiteY0" fmla="*/ 0 h 10000"/>
              <a:gd name="connsiteX1" fmla="*/ 0 w 10004"/>
              <a:gd name="connsiteY1" fmla="*/ 0 h 10000"/>
              <a:gd name="connsiteX2" fmla="*/ 280 w 10004"/>
              <a:gd name="connsiteY2" fmla="*/ 5005 h 10000"/>
              <a:gd name="connsiteX3" fmla="*/ 0 w 10004"/>
              <a:gd name="connsiteY3" fmla="*/ 9962 h 10000"/>
              <a:gd name="connsiteX4" fmla="*/ 10000 w 10004"/>
              <a:gd name="connsiteY4" fmla="*/ 10000 h 10000"/>
              <a:gd name="connsiteX5" fmla="*/ 10000 w 10004"/>
              <a:gd name="connsiteY5" fmla="*/ 5745 h 10000"/>
              <a:gd name="connsiteX6" fmla="*/ 9999 w 10004"/>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10000 w 10000"/>
              <a:gd name="connsiteY4" fmla="*/ 10000 h 10000"/>
              <a:gd name="connsiteX5" fmla="*/ 10000 w 10000"/>
              <a:gd name="connsiteY5" fmla="*/ 5745 h 10000"/>
              <a:gd name="connsiteX6" fmla="*/ 9999 w 10000"/>
              <a:gd name="connsiteY6" fmla="*/ 0 h 10000"/>
              <a:gd name="connsiteX0" fmla="*/ 14796 w 14796"/>
              <a:gd name="connsiteY0" fmla="*/ 0 h 10000"/>
              <a:gd name="connsiteX1" fmla="*/ 0 w 14796"/>
              <a:gd name="connsiteY1" fmla="*/ 0 h 10000"/>
              <a:gd name="connsiteX2" fmla="*/ 280 w 14796"/>
              <a:gd name="connsiteY2" fmla="*/ 5005 h 10000"/>
              <a:gd name="connsiteX3" fmla="*/ 0 w 14796"/>
              <a:gd name="connsiteY3" fmla="*/ 9962 h 10000"/>
              <a:gd name="connsiteX4" fmla="*/ 10000 w 14796"/>
              <a:gd name="connsiteY4" fmla="*/ 10000 h 10000"/>
              <a:gd name="connsiteX5" fmla="*/ 10000 w 14796"/>
              <a:gd name="connsiteY5" fmla="*/ 5745 h 10000"/>
              <a:gd name="connsiteX6" fmla="*/ 14796 w 14796"/>
              <a:gd name="connsiteY6" fmla="*/ 0 h 10000"/>
              <a:gd name="connsiteX0" fmla="*/ 14796 w 14796"/>
              <a:gd name="connsiteY0" fmla="*/ 0 h 9968"/>
              <a:gd name="connsiteX1" fmla="*/ 0 w 14796"/>
              <a:gd name="connsiteY1" fmla="*/ 0 h 9968"/>
              <a:gd name="connsiteX2" fmla="*/ 280 w 14796"/>
              <a:gd name="connsiteY2" fmla="*/ 5005 h 9968"/>
              <a:gd name="connsiteX3" fmla="*/ 0 w 14796"/>
              <a:gd name="connsiteY3" fmla="*/ 9962 h 9968"/>
              <a:gd name="connsiteX4" fmla="*/ 14788 w 14796"/>
              <a:gd name="connsiteY4" fmla="*/ 9968 h 9968"/>
              <a:gd name="connsiteX5" fmla="*/ 10000 w 14796"/>
              <a:gd name="connsiteY5" fmla="*/ 5745 h 9968"/>
              <a:gd name="connsiteX6" fmla="*/ 14796 w 14796"/>
              <a:gd name="connsiteY6" fmla="*/ 0 h 9968"/>
              <a:gd name="connsiteX0" fmla="*/ 10000 w 10000"/>
              <a:gd name="connsiteY0" fmla="*/ 0 h 10000"/>
              <a:gd name="connsiteX1" fmla="*/ 0 w 10000"/>
              <a:gd name="connsiteY1" fmla="*/ 0 h 10000"/>
              <a:gd name="connsiteX2" fmla="*/ 189 w 10000"/>
              <a:gd name="connsiteY2" fmla="*/ 5021 h 10000"/>
              <a:gd name="connsiteX3" fmla="*/ 0 w 10000"/>
              <a:gd name="connsiteY3" fmla="*/ 9994 h 10000"/>
              <a:gd name="connsiteX4" fmla="*/ 9995 w 10000"/>
              <a:gd name="connsiteY4" fmla="*/ 10000 h 10000"/>
              <a:gd name="connsiteX5" fmla="*/ 9998 w 10000"/>
              <a:gd name="connsiteY5" fmla="*/ 6152 h 10000"/>
              <a:gd name="connsiteX6" fmla="*/ 10000 w 10000"/>
              <a:gd name="connsiteY6"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000" h="10000">
                <a:moveTo>
                  <a:pt x="10000" y="0"/>
                </a:moveTo>
                <a:lnTo>
                  <a:pt x="0" y="0"/>
                </a:lnTo>
                <a:cubicBezTo>
                  <a:pt x="62" y="1674"/>
                  <a:pt x="124" y="3347"/>
                  <a:pt x="189" y="5021"/>
                </a:cubicBezTo>
                <a:cubicBezTo>
                  <a:pt x="124" y="6679"/>
                  <a:pt x="62" y="8336"/>
                  <a:pt x="0" y="9994"/>
                </a:cubicBezTo>
                <a:lnTo>
                  <a:pt x="9995" y="10000"/>
                </a:lnTo>
                <a:cubicBezTo>
                  <a:pt x="9993" y="8184"/>
                  <a:pt x="9998" y="8051"/>
                  <a:pt x="9998" y="6152"/>
                </a:cubicBezTo>
                <a:cubicBezTo>
                  <a:pt x="9996" y="3296"/>
                  <a:pt x="10001" y="2674"/>
                  <a:pt x="10000" y="0"/>
                </a:cubicBez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latin typeface="Huawei Sans" panose="020C0503030203020204" pitchFamily="34" charset="0"/>
              <a:ea typeface="方正兰亭黑简体" panose="02000000000000000000" pitchFamily="2" charset="-122"/>
            </a:endParaRPr>
          </a:p>
        </p:txBody>
      </p:sp>
      <p:sp>
        <p:nvSpPr>
          <p:cNvPr id="52" name="Freeform 11">
            <a:extLst>
              <a:ext uri="{FF2B5EF4-FFF2-40B4-BE49-F238E27FC236}">
                <a16:creationId xmlns="" xmlns:a16="http://schemas.microsoft.com/office/drawing/2014/main" id="{1A41FA38-F92F-4F8F-BB7A-E1971C18A4A5}"/>
              </a:ext>
            </a:extLst>
          </p:cNvPr>
          <p:cNvSpPr>
            <a:spLocks/>
          </p:cNvSpPr>
          <p:nvPr userDrawn="1"/>
        </p:nvSpPr>
        <p:spPr bwMode="auto">
          <a:xfrm>
            <a:off x="4511824"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latin typeface="Huawei Sans" panose="020C0503030203020204" pitchFamily="34" charset="0"/>
              <a:ea typeface="方正兰亭黑简体" panose="02000000000000000000" pitchFamily="2" charset="-122"/>
            </a:endParaRPr>
          </a:p>
        </p:txBody>
      </p:sp>
      <p:sp>
        <p:nvSpPr>
          <p:cNvPr id="53" name="内容占位符 6">
            <a:extLst>
              <a:ext uri="{FF2B5EF4-FFF2-40B4-BE49-F238E27FC236}">
                <a16:creationId xmlns="" xmlns:a16="http://schemas.microsoft.com/office/drawing/2014/main" id="{B73CEF41-4D17-4B86-B4D8-E5BC4BC761DD}"/>
              </a:ext>
            </a:extLst>
          </p:cNvPr>
          <p:cNvSpPr>
            <a:spLocks noGrp="1"/>
          </p:cNvSpPr>
          <p:nvPr>
            <p:ph sz="quarter" idx="11" hasCustomPrompt="1"/>
          </p:nvPr>
        </p:nvSpPr>
        <p:spPr>
          <a:xfrm>
            <a:off x="451202" y="1233276"/>
            <a:ext cx="11306175" cy="4680000"/>
          </a:xfrm>
          <a:prstGeom prst="rect">
            <a:avLst/>
          </a:prstGeom>
        </p:spPr>
        <p:txBody>
          <a:bodyPr/>
          <a:lstStyle>
            <a:lvl1pPr marL="301625" marR="0" indent="-301625" algn="just" defTabSz="801688" rtl="0" eaLnBrk="1" fontAlgn="ctr" latinLnBrk="0" hangingPunct="1">
              <a:lnSpc>
                <a:spcPct val="140000"/>
              </a:lnSpc>
              <a:spcBef>
                <a:spcPct val="30000"/>
              </a:spcBef>
              <a:spcAft>
                <a:spcPct val="0"/>
              </a:spcAft>
              <a:buClr>
                <a:schemeClr val="tx1"/>
              </a:buClr>
              <a:buSzPct val="50000"/>
              <a:buFont typeface="Wingdings" pitchFamily="2" charset="2"/>
              <a:buChar char="l"/>
              <a:tabLst/>
              <a:defRPr kumimoji="0" lang="en-US" altLang="zh-CN" sz="2200" b="0" i="0" u="none" strike="noStrike" kern="0" cap="none" spc="0" normalizeH="0" baseline="0" noProof="0"/>
            </a:lvl1pPr>
            <a:lvl2pPr algn="just">
              <a:defRPr baseline="0">
                <a:latin typeface="Huawei Sans" panose="020C0503030203020204" pitchFamily="34" charset="0"/>
                <a:ea typeface="方正兰亭黑简体" panose="02000000000000000000" pitchFamily="2" charset="-122"/>
                <a:cs typeface="Huawei Sans" panose="020C0503030203020204" pitchFamily="34" charset="0"/>
              </a:defRPr>
            </a:lvl2pPr>
            <a:lvl3pPr algn="just">
              <a:defRPr baseline="0">
                <a:latin typeface="Huawei Sans" panose="020C0503030203020204" pitchFamily="34" charset="0"/>
                <a:ea typeface="方正兰亭黑简体" panose="02000000000000000000" pitchFamily="2" charset="-122"/>
                <a:cs typeface="Huawei Sans" panose="020C0503030203020204" pitchFamily="34" charset="0"/>
              </a:defRPr>
            </a:lvl3pPr>
            <a:lvl4pPr algn="just">
              <a:defRPr baseline="0">
                <a:latin typeface="Huawei Sans" panose="020C0503030203020204" pitchFamily="34" charset="0"/>
                <a:ea typeface="方正兰亭黑简体" panose="02000000000000000000" pitchFamily="2" charset="-122"/>
                <a:cs typeface="Huawei Sans" panose="020C0503030203020204" pitchFamily="34" charset="0"/>
              </a:defRPr>
            </a:lvl4pPr>
            <a:lvl5pPr algn="just">
              <a:defRPr baseline="0">
                <a:latin typeface="Huawei Sans" panose="020C0503030203020204" pitchFamily="34" charset="0"/>
                <a:ea typeface="方正兰亭黑简体" panose="02000000000000000000" pitchFamily="2" charset="-122"/>
                <a:cs typeface="Huawei Sans" panose="020C0503030203020204" pitchFamily="34" charset="0"/>
              </a:defRPr>
            </a:lvl5pPr>
          </a:lstStyle>
          <a:p>
            <a:pPr marL="301625" marR="0" lvl="0" indent="-301625" algn="just" defTabSz="801688" rtl="0" eaLnBrk="1" fontAlgn="ctr" latinLnBrk="0" hangingPunct="1">
              <a:lnSpc>
                <a:spcPct val="140000"/>
              </a:lnSpc>
              <a:spcBef>
                <a:spcPct val="30000"/>
              </a:spcBef>
              <a:spcAft>
                <a:spcPct val="0"/>
              </a:spcAft>
              <a:buClr>
                <a:schemeClr val="tx1"/>
              </a:buClr>
              <a:buSzPct val="50000"/>
              <a:buFont typeface="Wingdings" pitchFamily="2" charset="2"/>
              <a:buChar char="l"/>
              <a:tabLst/>
              <a:defRPr/>
            </a:pPr>
            <a:r>
              <a:rPr kumimoji="0" lang="en-US" altLang="zh-CN" sz="2200" b="0" i="0" u="none" strike="noStrike" kern="0" cap="none" spc="0" normalizeH="0" baseline="0" noProof="0" dirty="0">
                <a:ln>
                  <a:noFill/>
                </a:ln>
                <a:solidFill>
                  <a:srgbClr val="000000"/>
                </a:solidFill>
                <a:effectLst/>
                <a:uLnTx/>
                <a:uFillTx/>
                <a:latin typeface="+mn-lt"/>
                <a:ea typeface="+mn-ea"/>
                <a:cs typeface="+mn-cs"/>
              </a:rPr>
              <a:t>On completion of this course, you will be able to:</a:t>
            </a:r>
            <a:endParaRPr lang="zh-CN" altLang="en-US" dirty="0"/>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extLst>
      <p:ext uri="{BB962C8B-B14F-4D97-AF65-F5344CB8AC3E}">
        <p14:creationId xmlns:p14="http://schemas.microsoft.com/office/powerpoint/2010/main" val="297067901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4.3-目录">
    <p:spTree>
      <p:nvGrpSpPr>
        <p:cNvPr id="1" name=""/>
        <p:cNvGrpSpPr/>
        <p:nvPr/>
      </p:nvGrpSpPr>
      <p:grpSpPr>
        <a:xfrm>
          <a:off x="0" y="0"/>
          <a:ext cx="0" cy="0"/>
          <a:chOff x="0" y="0"/>
          <a:chExt cx="0" cy="0"/>
        </a:xfrm>
      </p:grpSpPr>
      <p:sp>
        <p:nvSpPr>
          <p:cNvPr id="48" name="TextBox 10">
            <a:extLst>
              <a:ext uri="{FF2B5EF4-FFF2-40B4-BE49-F238E27FC236}">
                <a16:creationId xmlns="" xmlns:a16="http://schemas.microsoft.com/office/drawing/2014/main" id="{60562E70-EA64-4C39-9C74-91D254CF0664}"/>
              </a:ext>
            </a:extLst>
          </p:cNvPr>
          <p:cNvSpPr txBox="1"/>
          <p:nvPr userDrawn="1"/>
        </p:nvSpPr>
        <p:spPr bwMode="auto">
          <a:xfrm>
            <a:off x="1595500" y="408779"/>
            <a:ext cx="2232248" cy="639559"/>
          </a:xfrm>
          <a:prstGeom prst="rect">
            <a:avLst/>
          </a:prstGeom>
          <a:noFill/>
          <a:ln w="9525">
            <a:noFill/>
            <a:miter lim="800000"/>
            <a:headEnd/>
            <a:tailEnd/>
          </a:ln>
        </p:spPr>
        <p:txBody>
          <a:bodyPr wrap="square" lIns="99980" tIns="49987" rIns="99980" bIns="49987" rtlCol="0">
            <a:spAutoFit/>
          </a:bodyPr>
          <a:lstStyle/>
          <a:p>
            <a:pPr algn="l" defTabSz="1001624" eaLnBrk="0" fontAlgn="ctr" hangingPunct="0"/>
            <a:r>
              <a:rPr lang="en-US" altLang="zh-CN" sz="3500" b="1" kern="1200"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Contents</a:t>
            </a:r>
          </a:p>
        </p:txBody>
      </p:sp>
      <p:sp>
        <p:nvSpPr>
          <p:cNvPr id="49" name="Freeform 9">
            <a:extLst>
              <a:ext uri="{FF2B5EF4-FFF2-40B4-BE49-F238E27FC236}">
                <a16:creationId xmlns="" xmlns:a16="http://schemas.microsoft.com/office/drawing/2014/main" id="{34912B06-4D92-410F-8A36-F7ED0063D534}"/>
              </a:ext>
            </a:extLst>
          </p:cNvPr>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0" name="Freeform 11">
            <a:extLst>
              <a:ext uri="{FF2B5EF4-FFF2-40B4-BE49-F238E27FC236}">
                <a16:creationId xmlns="" xmlns:a16="http://schemas.microsoft.com/office/drawing/2014/main" id="{E6AD2399-9636-4C70-98FA-237F210DB525}"/>
              </a:ext>
            </a:extLst>
          </p:cNvPr>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51" name="组合 50">
            <a:extLst>
              <a:ext uri="{FF2B5EF4-FFF2-40B4-BE49-F238E27FC236}">
                <a16:creationId xmlns="" xmlns:a16="http://schemas.microsoft.com/office/drawing/2014/main" id="{1D7F378E-61BF-4BFC-B521-B9A10D76DF8B}"/>
              </a:ext>
            </a:extLst>
          </p:cNvPr>
          <p:cNvGrpSpPr/>
          <p:nvPr userDrawn="1"/>
        </p:nvGrpSpPr>
        <p:grpSpPr>
          <a:xfrm>
            <a:off x="587388" y="515379"/>
            <a:ext cx="358335" cy="426359"/>
            <a:chOff x="3295650" y="230188"/>
            <a:chExt cx="936625" cy="1114426"/>
          </a:xfrm>
          <a:solidFill>
            <a:schemeClr val="bg1"/>
          </a:solidFill>
        </p:grpSpPr>
        <p:sp>
          <p:nvSpPr>
            <p:cNvPr id="52" name="Rectangle 16">
              <a:extLst>
                <a:ext uri="{FF2B5EF4-FFF2-40B4-BE49-F238E27FC236}">
                  <a16:creationId xmlns="" xmlns:a16="http://schemas.microsoft.com/office/drawing/2014/main" id="{70A7F669-787E-48ED-910F-2F98D17E4697}"/>
                </a:ext>
              </a:extLst>
            </p:cNvPr>
            <p:cNvSpPr>
              <a:spLocks noChangeArrowheads="1"/>
            </p:cNvSpPr>
            <p:nvPr/>
          </p:nvSpPr>
          <p:spPr bwMode="auto">
            <a:xfrm>
              <a:off x="3959225" y="876301"/>
              <a:ext cx="182563" cy="49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3" name="Rectangle 17">
              <a:extLst>
                <a:ext uri="{FF2B5EF4-FFF2-40B4-BE49-F238E27FC236}">
                  <a16:creationId xmlns="" xmlns:a16="http://schemas.microsoft.com/office/drawing/2014/main" id="{B453CBFC-3B22-4965-9877-D0CD75CC5527}"/>
                </a:ext>
              </a:extLst>
            </p:cNvPr>
            <p:cNvSpPr>
              <a:spLocks noChangeArrowheads="1"/>
            </p:cNvSpPr>
            <p:nvPr/>
          </p:nvSpPr>
          <p:spPr bwMode="auto">
            <a:xfrm>
              <a:off x="3959225" y="777876"/>
              <a:ext cx="182563" cy="49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4" name="Rectangle 18">
              <a:extLst>
                <a:ext uri="{FF2B5EF4-FFF2-40B4-BE49-F238E27FC236}">
                  <a16:creationId xmlns="" xmlns:a16="http://schemas.microsoft.com/office/drawing/2014/main" id="{BE355EE9-2CE0-42F4-9A9C-7BFE6CCB7C0E}"/>
                </a:ext>
              </a:extLst>
            </p:cNvPr>
            <p:cNvSpPr>
              <a:spLocks noChangeArrowheads="1"/>
            </p:cNvSpPr>
            <p:nvPr/>
          </p:nvSpPr>
          <p:spPr bwMode="auto">
            <a:xfrm>
              <a:off x="3959225" y="677863"/>
              <a:ext cx="182563" cy="476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5" name="Rectangle 19">
              <a:extLst>
                <a:ext uri="{FF2B5EF4-FFF2-40B4-BE49-F238E27FC236}">
                  <a16:creationId xmlns="" xmlns:a16="http://schemas.microsoft.com/office/drawing/2014/main" id="{1DEE237C-09E1-46A7-94DC-0A3F6BC91439}"/>
                </a:ext>
              </a:extLst>
            </p:cNvPr>
            <p:cNvSpPr>
              <a:spLocks noChangeArrowheads="1"/>
            </p:cNvSpPr>
            <p:nvPr/>
          </p:nvSpPr>
          <p:spPr bwMode="auto">
            <a:xfrm>
              <a:off x="3959225" y="582613"/>
              <a:ext cx="182563" cy="49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6" name="Rectangle 20">
              <a:extLst>
                <a:ext uri="{FF2B5EF4-FFF2-40B4-BE49-F238E27FC236}">
                  <a16:creationId xmlns="" xmlns:a16="http://schemas.microsoft.com/office/drawing/2014/main" id="{8AB07180-FC58-4EE4-B6A6-2B16BC313F98}"/>
                </a:ext>
              </a:extLst>
            </p:cNvPr>
            <p:cNvSpPr>
              <a:spLocks noChangeArrowheads="1"/>
            </p:cNvSpPr>
            <p:nvPr/>
          </p:nvSpPr>
          <p:spPr bwMode="auto">
            <a:xfrm>
              <a:off x="3676650" y="1101726"/>
              <a:ext cx="469900" cy="476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7" name="Rectangle 21">
              <a:extLst>
                <a:ext uri="{FF2B5EF4-FFF2-40B4-BE49-F238E27FC236}">
                  <a16:creationId xmlns="" xmlns:a16="http://schemas.microsoft.com/office/drawing/2014/main" id="{A89655B2-234E-4327-B71D-B698CC5F391B}"/>
                </a:ext>
              </a:extLst>
            </p:cNvPr>
            <p:cNvSpPr>
              <a:spLocks noChangeArrowheads="1"/>
            </p:cNvSpPr>
            <p:nvPr/>
          </p:nvSpPr>
          <p:spPr bwMode="auto">
            <a:xfrm>
              <a:off x="3676650" y="1198563"/>
              <a:ext cx="469900" cy="49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8" name="Freeform 22">
              <a:extLst>
                <a:ext uri="{FF2B5EF4-FFF2-40B4-BE49-F238E27FC236}">
                  <a16:creationId xmlns="" xmlns:a16="http://schemas.microsoft.com/office/drawing/2014/main" id="{A8A9F07B-8BD5-4F83-872F-C403E9B4A4C4}"/>
                </a:ext>
              </a:extLst>
            </p:cNvPr>
            <p:cNvSpPr>
              <a:spLocks/>
            </p:cNvSpPr>
            <p:nvPr/>
          </p:nvSpPr>
          <p:spPr bwMode="auto">
            <a:xfrm>
              <a:off x="3590925" y="482601"/>
              <a:ext cx="641350" cy="862013"/>
            </a:xfrm>
            <a:custGeom>
              <a:avLst/>
              <a:gdLst>
                <a:gd name="T0" fmla="*/ 229 w 404"/>
                <a:gd name="T1" fmla="*/ 0 h 543"/>
                <a:gd name="T2" fmla="*/ 229 w 404"/>
                <a:gd name="T3" fmla="*/ 30 h 543"/>
                <a:gd name="T4" fmla="*/ 373 w 404"/>
                <a:gd name="T5" fmla="*/ 30 h 543"/>
                <a:gd name="T6" fmla="*/ 373 w 404"/>
                <a:gd name="T7" fmla="*/ 513 h 543"/>
                <a:gd name="T8" fmla="*/ 33 w 404"/>
                <a:gd name="T9" fmla="*/ 513 h 543"/>
                <a:gd name="T10" fmla="*/ 31 w 404"/>
                <a:gd name="T11" fmla="*/ 387 h 543"/>
                <a:gd name="T12" fmla="*/ 0 w 404"/>
                <a:gd name="T13" fmla="*/ 387 h 543"/>
                <a:gd name="T14" fmla="*/ 0 w 404"/>
                <a:gd name="T15" fmla="*/ 543 h 543"/>
                <a:gd name="T16" fmla="*/ 404 w 404"/>
                <a:gd name="T17" fmla="*/ 543 h 543"/>
                <a:gd name="T18" fmla="*/ 404 w 404"/>
                <a:gd name="T19" fmla="*/ 0 h 543"/>
                <a:gd name="T20" fmla="*/ 229 w 404"/>
                <a:gd name="T21" fmla="*/ 0 h 5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04" h="543">
                  <a:moveTo>
                    <a:pt x="229" y="0"/>
                  </a:moveTo>
                  <a:lnTo>
                    <a:pt x="229" y="30"/>
                  </a:lnTo>
                  <a:lnTo>
                    <a:pt x="373" y="30"/>
                  </a:lnTo>
                  <a:lnTo>
                    <a:pt x="373" y="513"/>
                  </a:lnTo>
                  <a:lnTo>
                    <a:pt x="33" y="513"/>
                  </a:lnTo>
                  <a:lnTo>
                    <a:pt x="31" y="387"/>
                  </a:lnTo>
                  <a:lnTo>
                    <a:pt x="0" y="387"/>
                  </a:lnTo>
                  <a:lnTo>
                    <a:pt x="0" y="543"/>
                  </a:lnTo>
                  <a:lnTo>
                    <a:pt x="404" y="543"/>
                  </a:lnTo>
                  <a:lnTo>
                    <a:pt x="404" y="0"/>
                  </a:lnTo>
                  <a:lnTo>
                    <a:pt x="22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9" name="Rectangle 23">
              <a:extLst>
                <a:ext uri="{FF2B5EF4-FFF2-40B4-BE49-F238E27FC236}">
                  <a16:creationId xmlns="" xmlns:a16="http://schemas.microsoft.com/office/drawing/2014/main" id="{E594F776-3A29-414E-B8C1-4250982417E5}"/>
                </a:ext>
              </a:extLst>
            </p:cNvPr>
            <p:cNvSpPr>
              <a:spLocks noChangeArrowheads="1"/>
            </p:cNvSpPr>
            <p:nvPr/>
          </p:nvSpPr>
          <p:spPr bwMode="auto">
            <a:xfrm>
              <a:off x="3959225" y="989013"/>
              <a:ext cx="182563" cy="476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60" name="Freeform 24">
              <a:extLst>
                <a:ext uri="{FF2B5EF4-FFF2-40B4-BE49-F238E27FC236}">
                  <a16:creationId xmlns="" xmlns:a16="http://schemas.microsoft.com/office/drawing/2014/main" id="{C77E1609-5B8F-4669-9EF2-F8A969A8C9BF}"/>
                </a:ext>
              </a:extLst>
            </p:cNvPr>
            <p:cNvSpPr>
              <a:spLocks noEditPoints="1"/>
            </p:cNvSpPr>
            <p:nvPr/>
          </p:nvSpPr>
          <p:spPr bwMode="auto">
            <a:xfrm>
              <a:off x="3295650" y="230188"/>
              <a:ext cx="639763" cy="852488"/>
            </a:xfrm>
            <a:custGeom>
              <a:avLst/>
              <a:gdLst>
                <a:gd name="T0" fmla="*/ 403 w 403"/>
                <a:gd name="T1" fmla="*/ 0 h 537"/>
                <a:gd name="T2" fmla="*/ 0 w 403"/>
                <a:gd name="T3" fmla="*/ 0 h 537"/>
                <a:gd name="T4" fmla="*/ 0 w 403"/>
                <a:gd name="T5" fmla="*/ 447 h 537"/>
                <a:gd name="T6" fmla="*/ 92 w 403"/>
                <a:gd name="T7" fmla="*/ 537 h 537"/>
                <a:gd name="T8" fmla="*/ 403 w 403"/>
                <a:gd name="T9" fmla="*/ 537 h 537"/>
                <a:gd name="T10" fmla="*/ 403 w 403"/>
                <a:gd name="T11" fmla="*/ 0 h 537"/>
                <a:gd name="T12" fmla="*/ 373 w 403"/>
                <a:gd name="T13" fmla="*/ 508 h 537"/>
                <a:gd name="T14" fmla="*/ 108 w 403"/>
                <a:gd name="T15" fmla="*/ 508 h 537"/>
                <a:gd name="T16" fmla="*/ 108 w 403"/>
                <a:gd name="T17" fmla="*/ 433 h 537"/>
                <a:gd name="T18" fmla="*/ 30 w 403"/>
                <a:gd name="T19" fmla="*/ 433 h 537"/>
                <a:gd name="T20" fmla="*/ 30 w 403"/>
                <a:gd name="T21" fmla="*/ 31 h 537"/>
                <a:gd name="T22" fmla="*/ 373 w 403"/>
                <a:gd name="T23" fmla="*/ 31 h 537"/>
                <a:gd name="T24" fmla="*/ 373 w 403"/>
                <a:gd name="T25" fmla="*/ 508 h 5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03" h="537">
                  <a:moveTo>
                    <a:pt x="403" y="0"/>
                  </a:moveTo>
                  <a:lnTo>
                    <a:pt x="0" y="0"/>
                  </a:lnTo>
                  <a:lnTo>
                    <a:pt x="0" y="447"/>
                  </a:lnTo>
                  <a:lnTo>
                    <a:pt x="92" y="537"/>
                  </a:lnTo>
                  <a:lnTo>
                    <a:pt x="403" y="537"/>
                  </a:lnTo>
                  <a:lnTo>
                    <a:pt x="403" y="0"/>
                  </a:lnTo>
                  <a:close/>
                  <a:moveTo>
                    <a:pt x="373" y="508"/>
                  </a:moveTo>
                  <a:lnTo>
                    <a:pt x="108" y="508"/>
                  </a:lnTo>
                  <a:lnTo>
                    <a:pt x="108" y="433"/>
                  </a:lnTo>
                  <a:lnTo>
                    <a:pt x="30" y="433"/>
                  </a:lnTo>
                  <a:lnTo>
                    <a:pt x="30" y="31"/>
                  </a:lnTo>
                  <a:lnTo>
                    <a:pt x="373" y="31"/>
                  </a:lnTo>
                  <a:lnTo>
                    <a:pt x="373" y="50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61" name="Rectangle 25">
              <a:extLst>
                <a:ext uri="{FF2B5EF4-FFF2-40B4-BE49-F238E27FC236}">
                  <a16:creationId xmlns="" xmlns:a16="http://schemas.microsoft.com/office/drawing/2014/main" id="{B740BEED-5CC0-43FB-A968-7309F3940F6C}"/>
                </a:ext>
              </a:extLst>
            </p:cNvPr>
            <p:cNvSpPr>
              <a:spLocks noChangeArrowheads="1"/>
            </p:cNvSpPr>
            <p:nvPr/>
          </p:nvSpPr>
          <p:spPr bwMode="auto">
            <a:xfrm>
              <a:off x="3441700" y="376238"/>
              <a:ext cx="176213" cy="3238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62" name="Rectangle 26">
              <a:extLst>
                <a:ext uri="{FF2B5EF4-FFF2-40B4-BE49-F238E27FC236}">
                  <a16:creationId xmlns="" xmlns:a16="http://schemas.microsoft.com/office/drawing/2014/main" id="{C7CF2C92-3D56-48E3-90A0-F52DE866DB8F}"/>
                </a:ext>
              </a:extLst>
            </p:cNvPr>
            <p:cNvSpPr>
              <a:spLocks noChangeArrowheads="1"/>
            </p:cNvSpPr>
            <p:nvPr/>
          </p:nvSpPr>
          <p:spPr bwMode="auto">
            <a:xfrm>
              <a:off x="3411538" y="755651"/>
              <a:ext cx="438150" cy="460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63" name="Rectangle 27">
              <a:extLst>
                <a:ext uri="{FF2B5EF4-FFF2-40B4-BE49-F238E27FC236}">
                  <a16:creationId xmlns="" xmlns:a16="http://schemas.microsoft.com/office/drawing/2014/main" id="{4BA74944-9B1F-4096-B876-026232F9E5C0}"/>
                </a:ext>
              </a:extLst>
            </p:cNvPr>
            <p:cNvSpPr>
              <a:spLocks noChangeArrowheads="1"/>
            </p:cNvSpPr>
            <p:nvPr/>
          </p:nvSpPr>
          <p:spPr bwMode="auto">
            <a:xfrm>
              <a:off x="3670300" y="565151"/>
              <a:ext cx="179388" cy="444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64" name="Rectangle 28">
              <a:extLst>
                <a:ext uri="{FF2B5EF4-FFF2-40B4-BE49-F238E27FC236}">
                  <a16:creationId xmlns="" xmlns:a16="http://schemas.microsoft.com/office/drawing/2014/main" id="{E2DF2DE3-DF48-4F19-A70B-A100F67D5923}"/>
                </a:ext>
              </a:extLst>
            </p:cNvPr>
            <p:cNvSpPr>
              <a:spLocks noChangeArrowheads="1"/>
            </p:cNvSpPr>
            <p:nvPr/>
          </p:nvSpPr>
          <p:spPr bwMode="auto">
            <a:xfrm>
              <a:off x="3670300" y="658813"/>
              <a:ext cx="179388" cy="412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65" name="Rectangle 29">
              <a:extLst>
                <a:ext uri="{FF2B5EF4-FFF2-40B4-BE49-F238E27FC236}">
                  <a16:creationId xmlns="" xmlns:a16="http://schemas.microsoft.com/office/drawing/2014/main" id="{120478BD-3CA6-4AB6-9B16-975DCDDEA7A2}"/>
                </a:ext>
              </a:extLst>
            </p:cNvPr>
            <p:cNvSpPr>
              <a:spLocks noChangeArrowheads="1"/>
            </p:cNvSpPr>
            <p:nvPr/>
          </p:nvSpPr>
          <p:spPr bwMode="auto">
            <a:xfrm>
              <a:off x="3670300" y="471488"/>
              <a:ext cx="179388" cy="444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66" name="Rectangle 30">
              <a:extLst>
                <a:ext uri="{FF2B5EF4-FFF2-40B4-BE49-F238E27FC236}">
                  <a16:creationId xmlns="" xmlns:a16="http://schemas.microsoft.com/office/drawing/2014/main" id="{D483AB39-E044-4C75-B63B-E25B5A72C59B}"/>
                </a:ext>
              </a:extLst>
            </p:cNvPr>
            <p:cNvSpPr>
              <a:spLocks noChangeArrowheads="1"/>
            </p:cNvSpPr>
            <p:nvPr/>
          </p:nvSpPr>
          <p:spPr bwMode="auto">
            <a:xfrm>
              <a:off x="3670300" y="376238"/>
              <a:ext cx="179388" cy="412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67" name="Rectangle 31">
              <a:extLst>
                <a:ext uri="{FF2B5EF4-FFF2-40B4-BE49-F238E27FC236}">
                  <a16:creationId xmlns="" xmlns:a16="http://schemas.microsoft.com/office/drawing/2014/main" id="{92F17964-C91B-46FD-BBDA-1169F9A7913A}"/>
                </a:ext>
              </a:extLst>
            </p:cNvPr>
            <p:cNvSpPr>
              <a:spLocks noChangeArrowheads="1"/>
            </p:cNvSpPr>
            <p:nvPr/>
          </p:nvSpPr>
          <p:spPr bwMode="auto">
            <a:xfrm>
              <a:off x="3411538" y="842963"/>
              <a:ext cx="438150" cy="444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
        <p:nvSpPr>
          <p:cNvPr id="68" name="Freeform 6">
            <a:extLst>
              <a:ext uri="{FF2B5EF4-FFF2-40B4-BE49-F238E27FC236}">
                <a16:creationId xmlns="" xmlns:a16="http://schemas.microsoft.com/office/drawing/2014/main" id="{B3C018E7-E179-49F7-8403-8977FF5E1039}"/>
              </a:ext>
            </a:extLst>
          </p:cNvPr>
          <p:cNvSpPr>
            <a:spLocks/>
          </p:cNvSpPr>
          <p:nvPr userDrawn="1"/>
        </p:nvSpPr>
        <p:spPr bwMode="auto">
          <a:xfrm>
            <a:off x="4619836" y="296368"/>
            <a:ext cx="7560000" cy="864888"/>
          </a:xfrm>
          <a:custGeom>
            <a:avLst/>
            <a:gdLst>
              <a:gd name="T0" fmla="*/ 6409 w 6533"/>
              <a:gd name="T1" fmla="*/ 0 h 617"/>
              <a:gd name="T2" fmla="*/ 0 w 6533"/>
              <a:gd name="T3" fmla="*/ 0 h 617"/>
              <a:gd name="T4" fmla="*/ 126 w 6533"/>
              <a:gd name="T5" fmla="*/ 310 h 617"/>
              <a:gd name="T6" fmla="*/ 0 w 6533"/>
              <a:gd name="T7" fmla="*/ 617 h 617"/>
              <a:gd name="T8" fmla="*/ 6409 w 6533"/>
              <a:gd name="T9" fmla="*/ 617 h 617"/>
              <a:gd name="T10" fmla="*/ 6533 w 6533"/>
              <a:gd name="T11" fmla="*/ 310 h 617"/>
              <a:gd name="T12" fmla="*/ 6409 w 6533"/>
              <a:gd name="T13" fmla="*/ 0 h 617"/>
              <a:gd name="connsiteX0" fmla="*/ 9810 w 9810"/>
              <a:gd name="connsiteY0" fmla="*/ 0 h 10000"/>
              <a:gd name="connsiteX1" fmla="*/ 0 w 9810"/>
              <a:gd name="connsiteY1" fmla="*/ 0 h 10000"/>
              <a:gd name="connsiteX2" fmla="*/ 193 w 9810"/>
              <a:gd name="connsiteY2" fmla="*/ 5024 h 10000"/>
              <a:gd name="connsiteX3" fmla="*/ 0 w 9810"/>
              <a:gd name="connsiteY3" fmla="*/ 10000 h 10000"/>
              <a:gd name="connsiteX4" fmla="*/ 9810 w 9810"/>
              <a:gd name="connsiteY4" fmla="*/ 10000 h 10000"/>
              <a:gd name="connsiteX5" fmla="*/ 7589 w 9810"/>
              <a:gd name="connsiteY5" fmla="*/ 5574 h 10000"/>
              <a:gd name="connsiteX6" fmla="*/ 9810 w 9810"/>
              <a:gd name="connsiteY6" fmla="*/ 0 h 10000"/>
              <a:gd name="connsiteX0" fmla="*/ 7021 w 10000"/>
              <a:gd name="connsiteY0" fmla="*/ 0 h 10000"/>
              <a:gd name="connsiteX1" fmla="*/ 0 w 10000"/>
              <a:gd name="connsiteY1" fmla="*/ 0 h 10000"/>
              <a:gd name="connsiteX2" fmla="*/ 197 w 10000"/>
              <a:gd name="connsiteY2" fmla="*/ 5024 h 10000"/>
              <a:gd name="connsiteX3" fmla="*/ 0 w 10000"/>
              <a:gd name="connsiteY3" fmla="*/ 10000 h 10000"/>
              <a:gd name="connsiteX4" fmla="*/ 10000 w 10000"/>
              <a:gd name="connsiteY4" fmla="*/ 10000 h 10000"/>
              <a:gd name="connsiteX5" fmla="*/ 7736 w 10000"/>
              <a:gd name="connsiteY5" fmla="*/ 5574 h 10000"/>
              <a:gd name="connsiteX6" fmla="*/ 7021 w 10000"/>
              <a:gd name="connsiteY6" fmla="*/ 0 h 10000"/>
              <a:gd name="connsiteX0" fmla="*/ 7021 w 7736"/>
              <a:gd name="connsiteY0" fmla="*/ 0 h 10038"/>
              <a:gd name="connsiteX1" fmla="*/ 0 w 7736"/>
              <a:gd name="connsiteY1" fmla="*/ 0 h 10038"/>
              <a:gd name="connsiteX2" fmla="*/ 197 w 7736"/>
              <a:gd name="connsiteY2" fmla="*/ 5024 h 10038"/>
              <a:gd name="connsiteX3" fmla="*/ 0 w 7736"/>
              <a:gd name="connsiteY3" fmla="*/ 10000 h 10038"/>
              <a:gd name="connsiteX4" fmla="*/ 7017 w 7736"/>
              <a:gd name="connsiteY4" fmla="*/ 10038 h 10038"/>
              <a:gd name="connsiteX5" fmla="*/ 7736 w 7736"/>
              <a:gd name="connsiteY5" fmla="*/ 5574 h 10038"/>
              <a:gd name="connsiteX6" fmla="*/ 7021 w 7736"/>
              <a:gd name="connsiteY6" fmla="*/ 0 h 10038"/>
              <a:gd name="connsiteX0" fmla="*/ 9076 w 9316"/>
              <a:gd name="connsiteY0" fmla="*/ 0 h 10000"/>
              <a:gd name="connsiteX1" fmla="*/ 0 w 9316"/>
              <a:gd name="connsiteY1" fmla="*/ 0 h 10000"/>
              <a:gd name="connsiteX2" fmla="*/ 255 w 9316"/>
              <a:gd name="connsiteY2" fmla="*/ 5005 h 10000"/>
              <a:gd name="connsiteX3" fmla="*/ 0 w 9316"/>
              <a:gd name="connsiteY3" fmla="*/ 9962 h 10000"/>
              <a:gd name="connsiteX4" fmla="*/ 9071 w 9316"/>
              <a:gd name="connsiteY4" fmla="*/ 10000 h 10000"/>
              <a:gd name="connsiteX5" fmla="*/ 9316 w 9316"/>
              <a:gd name="connsiteY5" fmla="*/ 5668 h 10000"/>
              <a:gd name="connsiteX6" fmla="*/ 9076 w 9316"/>
              <a:gd name="connsiteY6" fmla="*/ 0 h 10000"/>
              <a:gd name="connsiteX0" fmla="*/ 9742 w 10000"/>
              <a:gd name="connsiteY0" fmla="*/ 0 h 10000"/>
              <a:gd name="connsiteX1" fmla="*/ 0 w 10000"/>
              <a:gd name="connsiteY1" fmla="*/ 0 h 10000"/>
              <a:gd name="connsiteX2" fmla="*/ 274 w 10000"/>
              <a:gd name="connsiteY2" fmla="*/ 5005 h 10000"/>
              <a:gd name="connsiteX3" fmla="*/ 0 w 10000"/>
              <a:gd name="connsiteY3" fmla="*/ 9962 h 10000"/>
              <a:gd name="connsiteX4" fmla="*/ 9737 w 10000"/>
              <a:gd name="connsiteY4" fmla="*/ 10000 h 10000"/>
              <a:gd name="connsiteX5" fmla="*/ 10000 w 10000"/>
              <a:gd name="connsiteY5" fmla="*/ 5668 h 10000"/>
              <a:gd name="connsiteX6" fmla="*/ 9742 w 10000"/>
              <a:gd name="connsiteY6" fmla="*/ 0 h 10000"/>
              <a:gd name="connsiteX0" fmla="*/ 9742 w 9877"/>
              <a:gd name="connsiteY0" fmla="*/ 0 h 10000"/>
              <a:gd name="connsiteX1" fmla="*/ 0 w 9877"/>
              <a:gd name="connsiteY1" fmla="*/ 0 h 10000"/>
              <a:gd name="connsiteX2" fmla="*/ 274 w 9877"/>
              <a:gd name="connsiteY2" fmla="*/ 5005 h 10000"/>
              <a:gd name="connsiteX3" fmla="*/ 0 w 9877"/>
              <a:gd name="connsiteY3" fmla="*/ 9962 h 10000"/>
              <a:gd name="connsiteX4" fmla="*/ 9737 w 9877"/>
              <a:gd name="connsiteY4" fmla="*/ 10000 h 10000"/>
              <a:gd name="connsiteX5" fmla="*/ 9738 w 9877"/>
              <a:gd name="connsiteY5" fmla="*/ 5783 h 10000"/>
              <a:gd name="connsiteX6" fmla="*/ 9742 w 9877"/>
              <a:gd name="connsiteY6" fmla="*/ 0 h 10000"/>
              <a:gd name="connsiteX0" fmla="*/ 9863 w 9991"/>
              <a:gd name="connsiteY0" fmla="*/ 0 h 10000"/>
              <a:gd name="connsiteX1" fmla="*/ 0 w 9991"/>
              <a:gd name="connsiteY1" fmla="*/ 0 h 10000"/>
              <a:gd name="connsiteX2" fmla="*/ 277 w 9991"/>
              <a:gd name="connsiteY2" fmla="*/ 5005 h 10000"/>
              <a:gd name="connsiteX3" fmla="*/ 0 w 9991"/>
              <a:gd name="connsiteY3" fmla="*/ 9962 h 10000"/>
              <a:gd name="connsiteX4" fmla="*/ 9858 w 9991"/>
              <a:gd name="connsiteY4" fmla="*/ 10000 h 10000"/>
              <a:gd name="connsiteX5" fmla="*/ 9817 w 9991"/>
              <a:gd name="connsiteY5" fmla="*/ 5783 h 10000"/>
              <a:gd name="connsiteX6" fmla="*/ 9863 w 9991"/>
              <a:gd name="connsiteY6" fmla="*/ 0 h 10000"/>
              <a:gd name="connsiteX0" fmla="*/ 9872 w 10014"/>
              <a:gd name="connsiteY0" fmla="*/ 0 h 10000"/>
              <a:gd name="connsiteX1" fmla="*/ 0 w 10014"/>
              <a:gd name="connsiteY1" fmla="*/ 0 h 10000"/>
              <a:gd name="connsiteX2" fmla="*/ 277 w 10014"/>
              <a:gd name="connsiteY2" fmla="*/ 5005 h 10000"/>
              <a:gd name="connsiteX3" fmla="*/ 0 w 10014"/>
              <a:gd name="connsiteY3" fmla="*/ 9962 h 10000"/>
              <a:gd name="connsiteX4" fmla="*/ 9867 w 10014"/>
              <a:gd name="connsiteY4" fmla="*/ 10000 h 10000"/>
              <a:gd name="connsiteX5" fmla="*/ 9890 w 10014"/>
              <a:gd name="connsiteY5" fmla="*/ 5745 h 10000"/>
              <a:gd name="connsiteX6" fmla="*/ 9872 w 10014"/>
              <a:gd name="connsiteY6" fmla="*/ 0 h 10000"/>
              <a:gd name="connsiteX0" fmla="*/ 9872 w 10030"/>
              <a:gd name="connsiteY0" fmla="*/ 0 h 10000"/>
              <a:gd name="connsiteX1" fmla="*/ 0 w 10030"/>
              <a:gd name="connsiteY1" fmla="*/ 0 h 10000"/>
              <a:gd name="connsiteX2" fmla="*/ 277 w 10030"/>
              <a:gd name="connsiteY2" fmla="*/ 5005 h 10000"/>
              <a:gd name="connsiteX3" fmla="*/ 0 w 10030"/>
              <a:gd name="connsiteY3" fmla="*/ 9962 h 10000"/>
              <a:gd name="connsiteX4" fmla="*/ 9867 w 10030"/>
              <a:gd name="connsiteY4" fmla="*/ 10000 h 10000"/>
              <a:gd name="connsiteX5" fmla="*/ 9890 w 10030"/>
              <a:gd name="connsiteY5" fmla="*/ 5745 h 10000"/>
              <a:gd name="connsiteX6" fmla="*/ 9872 w 10030"/>
              <a:gd name="connsiteY6" fmla="*/ 0 h 10000"/>
              <a:gd name="connsiteX0" fmla="*/ 9872 w 9921"/>
              <a:gd name="connsiteY0" fmla="*/ 0 h 10000"/>
              <a:gd name="connsiteX1" fmla="*/ 0 w 9921"/>
              <a:gd name="connsiteY1" fmla="*/ 0 h 10000"/>
              <a:gd name="connsiteX2" fmla="*/ 277 w 9921"/>
              <a:gd name="connsiteY2" fmla="*/ 5005 h 10000"/>
              <a:gd name="connsiteX3" fmla="*/ 0 w 9921"/>
              <a:gd name="connsiteY3" fmla="*/ 9962 h 10000"/>
              <a:gd name="connsiteX4" fmla="*/ 9867 w 9921"/>
              <a:gd name="connsiteY4" fmla="*/ 10000 h 10000"/>
              <a:gd name="connsiteX5" fmla="*/ 9890 w 9921"/>
              <a:gd name="connsiteY5" fmla="*/ 5745 h 10000"/>
              <a:gd name="connsiteX6" fmla="*/ 9872 w 9921"/>
              <a:gd name="connsiteY6" fmla="*/ 0 h 10000"/>
              <a:gd name="connsiteX0" fmla="*/ 9951 w 9974"/>
              <a:gd name="connsiteY0" fmla="*/ 0 h 10000"/>
              <a:gd name="connsiteX1" fmla="*/ 0 w 9974"/>
              <a:gd name="connsiteY1" fmla="*/ 0 h 10000"/>
              <a:gd name="connsiteX2" fmla="*/ 279 w 9974"/>
              <a:gd name="connsiteY2" fmla="*/ 5005 h 10000"/>
              <a:gd name="connsiteX3" fmla="*/ 0 w 9974"/>
              <a:gd name="connsiteY3" fmla="*/ 9962 h 10000"/>
              <a:gd name="connsiteX4" fmla="*/ 9946 w 9974"/>
              <a:gd name="connsiteY4" fmla="*/ 10000 h 10000"/>
              <a:gd name="connsiteX5" fmla="*/ 9969 w 9974"/>
              <a:gd name="connsiteY5" fmla="*/ 5745 h 10000"/>
              <a:gd name="connsiteX6" fmla="*/ 9951 w 9974"/>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9995"/>
              <a:gd name="connsiteY0" fmla="*/ 0 h 10000"/>
              <a:gd name="connsiteX1" fmla="*/ 0 w 9995"/>
              <a:gd name="connsiteY1" fmla="*/ 0 h 10000"/>
              <a:gd name="connsiteX2" fmla="*/ 280 w 9995"/>
              <a:gd name="connsiteY2" fmla="*/ 5005 h 10000"/>
              <a:gd name="connsiteX3" fmla="*/ 0 w 9995"/>
              <a:gd name="connsiteY3" fmla="*/ 9962 h 10000"/>
              <a:gd name="connsiteX4" fmla="*/ 9972 w 9995"/>
              <a:gd name="connsiteY4" fmla="*/ 10000 h 10000"/>
              <a:gd name="connsiteX5" fmla="*/ 9995 w 9995"/>
              <a:gd name="connsiteY5" fmla="*/ 5745 h 10000"/>
              <a:gd name="connsiteX6" fmla="*/ 9977 w 9995"/>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9977 w 10000"/>
              <a:gd name="connsiteY4" fmla="*/ 10000 h 10000"/>
              <a:gd name="connsiteX5" fmla="*/ 10000 w 10000"/>
              <a:gd name="connsiteY5" fmla="*/ 5745 h 10000"/>
              <a:gd name="connsiteX6" fmla="*/ 9999 w 10000"/>
              <a:gd name="connsiteY6" fmla="*/ 0 h 10000"/>
              <a:gd name="connsiteX0" fmla="*/ 9999 w 10004"/>
              <a:gd name="connsiteY0" fmla="*/ 0 h 10000"/>
              <a:gd name="connsiteX1" fmla="*/ 0 w 10004"/>
              <a:gd name="connsiteY1" fmla="*/ 0 h 10000"/>
              <a:gd name="connsiteX2" fmla="*/ 280 w 10004"/>
              <a:gd name="connsiteY2" fmla="*/ 5005 h 10000"/>
              <a:gd name="connsiteX3" fmla="*/ 0 w 10004"/>
              <a:gd name="connsiteY3" fmla="*/ 9962 h 10000"/>
              <a:gd name="connsiteX4" fmla="*/ 10000 w 10004"/>
              <a:gd name="connsiteY4" fmla="*/ 10000 h 10000"/>
              <a:gd name="connsiteX5" fmla="*/ 10000 w 10004"/>
              <a:gd name="connsiteY5" fmla="*/ 5745 h 10000"/>
              <a:gd name="connsiteX6" fmla="*/ 9999 w 10004"/>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10000 w 10000"/>
              <a:gd name="connsiteY4" fmla="*/ 10000 h 10000"/>
              <a:gd name="connsiteX5" fmla="*/ 10000 w 10000"/>
              <a:gd name="connsiteY5" fmla="*/ 5745 h 10000"/>
              <a:gd name="connsiteX6" fmla="*/ 9999 w 10000"/>
              <a:gd name="connsiteY6" fmla="*/ 0 h 10000"/>
              <a:gd name="connsiteX0" fmla="*/ 14796 w 14796"/>
              <a:gd name="connsiteY0" fmla="*/ 0 h 10000"/>
              <a:gd name="connsiteX1" fmla="*/ 0 w 14796"/>
              <a:gd name="connsiteY1" fmla="*/ 0 h 10000"/>
              <a:gd name="connsiteX2" fmla="*/ 280 w 14796"/>
              <a:gd name="connsiteY2" fmla="*/ 5005 h 10000"/>
              <a:gd name="connsiteX3" fmla="*/ 0 w 14796"/>
              <a:gd name="connsiteY3" fmla="*/ 9962 h 10000"/>
              <a:gd name="connsiteX4" fmla="*/ 10000 w 14796"/>
              <a:gd name="connsiteY4" fmla="*/ 10000 h 10000"/>
              <a:gd name="connsiteX5" fmla="*/ 10000 w 14796"/>
              <a:gd name="connsiteY5" fmla="*/ 5745 h 10000"/>
              <a:gd name="connsiteX6" fmla="*/ 14796 w 14796"/>
              <a:gd name="connsiteY6" fmla="*/ 0 h 10000"/>
              <a:gd name="connsiteX0" fmla="*/ 14796 w 14796"/>
              <a:gd name="connsiteY0" fmla="*/ 0 h 9968"/>
              <a:gd name="connsiteX1" fmla="*/ 0 w 14796"/>
              <a:gd name="connsiteY1" fmla="*/ 0 h 9968"/>
              <a:gd name="connsiteX2" fmla="*/ 280 w 14796"/>
              <a:gd name="connsiteY2" fmla="*/ 5005 h 9968"/>
              <a:gd name="connsiteX3" fmla="*/ 0 w 14796"/>
              <a:gd name="connsiteY3" fmla="*/ 9962 h 9968"/>
              <a:gd name="connsiteX4" fmla="*/ 14788 w 14796"/>
              <a:gd name="connsiteY4" fmla="*/ 9968 h 9968"/>
              <a:gd name="connsiteX5" fmla="*/ 10000 w 14796"/>
              <a:gd name="connsiteY5" fmla="*/ 5745 h 9968"/>
              <a:gd name="connsiteX6" fmla="*/ 14796 w 14796"/>
              <a:gd name="connsiteY6" fmla="*/ 0 h 9968"/>
              <a:gd name="connsiteX0" fmla="*/ 10000 w 10000"/>
              <a:gd name="connsiteY0" fmla="*/ 0 h 10000"/>
              <a:gd name="connsiteX1" fmla="*/ 0 w 10000"/>
              <a:gd name="connsiteY1" fmla="*/ 0 h 10000"/>
              <a:gd name="connsiteX2" fmla="*/ 189 w 10000"/>
              <a:gd name="connsiteY2" fmla="*/ 5021 h 10000"/>
              <a:gd name="connsiteX3" fmla="*/ 0 w 10000"/>
              <a:gd name="connsiteY3" fmla="*/ 9994 h 10000"/>
              <a:gd name="connsiteX4" fmla="*/ 9995 w 10000"/>
              <a:gd name="connsiteY4" fmla="*/ 10000 h 10000"/>
              <a:gd name="connsiteX5" fmla="*/ 9998 w 10000"/>
              <a:gd name="connsiteY5" fmla="*/ 6152 h 10000"/>
              <a:gd name="connsiteX6" fmla="*/ 10000 w 10000"/>
              <a:gd name="connsiteY6"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000" h="10000">
                <a:moveTo>
                  <a:pt x="10000" y="0"/>
                </a:moveTo>
                <a:lnTo>
                  <a:pt x="0" y="0"/>
                </a:lnTo>
                <a:cubicBezTo>
                  <a:pt x="62" y="1674"/>
                  <a:pt x="124" y="3347"/>
                  <a:pt x="189" y="5021"/>
                </a:cubicBezTo>
                <a:cubicBezTo>
                  <a:pt x="124" y="6679"/>
                  <a:pt x="62" y="8336"/>
                  <a:pt x="0" y="9994"/>
                </a:cubicBezTo>
                <a:lnTo>
                  <a:pt x="9995" y="10000"/>
                </a:lnTo>
                <a:cubicBezTo>
                  <a:pt x="9993" y="8184"/>
                  <a:pt x="9998" y="8051"/>
                  <a:pt x="9998" y="6152"/>
                </a:cubicBezTo>
                <a:cubicBezTo>
                  <a:pt x="9996" y="3296"/>
                  <a:pt x="10001" y="2674"/>
                  <a:pt x="10000" y="0"/>
                </a:cubicBez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69" name="Freeform 11">
            <a:extLst>
              <a:ext uri="{FF2B5EF4-FFF2-40B4-BE49-F238E27FC236}">
                <a16:creationId xmlns="" xmlns:a16="http://schemas.microsoft.com/office/drawing/2014/main" id="{47A806AC-66EF-4BB7-B37C-FE129A074DDF}"/>
              </a:ext>
            </a:extLst>
          </p:cNvPr>
          <p:cNvSpPr>
            <a:spLocks/>
          </p:cNvSpPr>
          <p:nvPr userDrawn="1"/>
        </p:nvSpPr>
        <p:spPr bwMode="auto">
          <a:xfrm>
            <a:off x="4511824"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70" name="文本占位符 6">
            <a:extLst>
              <a:ext uri="{FF2B5EF4-FFF2-40B4-BE49-F238E27FC236}">
                <a16:creationId xmlns="" xmlns:a16="http://schemas.microsoft.com/office/drawing/2014/main" id="{3622C4EF-8730-4C65-B7F3-6F8A1EA9B96E}"/>
              </a:ext>
            </a:extLst>
          </p:cNvPr>
          <p:cNvSpPr>
            <a:spLocks noGrp="1"/>
          </p:cNvSpPr>
          <p:nvPr>
            <p:ph type="body" sz="quarter" idx="10" hasCustomPrompt="1"/>
          </p:nvPr>
        </p:nvSpPr>
        <p:spPr>
          <a:xfrm>
            <a:off x="454816" y="1233487"/>
            <a:ext cx="11307600" cy="4680000"/>
          </a:xfrm>
        </p:spPr>
        <p:txBody>
          <a:bodyPr/>
          <a:lstStyle>
            <a:lvl1pPr marL="457200" marR="0" indent="-457200" algn="just" defTabSz="801367" rtl="0" eaLnBrk="1" fontAlgn="ctr" latinLnBrk="0" hangingPunct="1">
              <a:lnSpc>
                <a:spcPct val="140000"/>
              </a:lnSpc>
              <a:spcBef>
                <a:spcPct val="30000"/>
              </a:spcBef>
              <a:spcAft>
                <a:spcPct val="0"/>
              </a:spcAft>
              <a:buClrTx/>
              <a:buSzPct val="100000"/>
              <a:buFont typeface="+mj-lt"/>
              <a:buAutoNum type="arabicPeriod"/>
              <a:tabLst/>
              <a:defRPr>
                <a:latin typeface="+mn-lt"/>
                <a:ea typeface="+mn-ea"/>
                <a:cs typeface="Arial" panose="020B0604020202020204" pitchFamily="34" charset="0"/>
              </a:defRPr>
            </a:lvl1pPr>
            <a:lvl2pPr fontAlgn="ctr">
              <a:buClrTx/>
              <a:buSzPct val="100000"/>
              <a:buFont typeface="Huawei Sans" panose="020C0503030203020204" pitchFamily="34" charset="0"/>
              <a:buChar char="▫"/>
              <a:defRPr>
                <a:latin typeface="+mn-lt"/>
              </a:defRPr>
            </a:lvl2pPr>
            <a:lvl3pPr>
              <a:defRPr/>
            </a:lvl3pPr>
            <a:lvl5pPr>
              <a:buNone/>
              <a:defRPr/>
            </a:lvl5pPr>
          </a:lstStyle>
          <a:p>
            <a:pPr marL="457200" indent="-457200">
              <a:buSzPct val="100000"/>
              <a:buFont typeface="+mj-lt"/>
              <a:buAutoNum type="arabicPeriod"/>
            </a:pPr>
            <a:r>
              <a:rPr lang="en-US" altLang="zh-CN" dirty="0"/>
              <a:t>Directory </a:t>
            </a:r>
          </a:p>
          <a:p>
            <a:pPr marL="653788" lvl="1" indent="-457017">
              <a:buSzPct val="100000"/>
              <a:buFont typeface="+mj-lt"/>
              <a:buAutoNum type="arabicPeriod"/>
            </a:pPr>
            <a:endParaRPr lang="en-US" altLang="zh-CN" dirty="0"/>
          </a:p>
          <a:p>
            <a:pPr marL="457200" indent="-457200">
              <a:buSzPct val="100000"/>
              <a:buFont typeface="+mj-lt"/>
              <a:buAutoNum type="arabicPeriod"/>
            </a:pPr>
            <a:r>
              <a:rPr lang="en-US" altLang="zh-CN" dirty="0"/>
              <a:t>Directory </a:t>
            </a:r>
          </a:p>
          <a:p>
            <a:pPr marL="457200" indent="-457200">
              <a:buSzPct val="100000"/>
              <a:buFont typeface="+mj-lt"/>
              <a:buAutoNum type="arabicPeriod"/>
            </a:pPr>
            <a:r>
              <a:rPr lang="en-US" altLang="zh-CN" dirty="0"/>
              <a:t>Directory </a:t>
            </a:r>
          </a:p>
          <a:p>
            <a:pPr marL="457200" indent="-457200">
              <a:buSzPct val="100000"/>
              <a:buFont typeface="+mj-lt"/>
              <a:buAutoNum type="arabicPeriod"/>
            </a:pPr>
            <a:r>
              <a:rPr lang="en-US" altLang="zh-CN" dirty="0"/>
              <a:t>Directory </a:t>
            </a:r>
          </a:p>
          <a:p>
            <a:endParaRPr lang="zh-CN" altLang="en-US" dirty="0"/>
          </a:p>
        </p:txBody>
      </p:sp>
    </p:spTree>
    <p:extLst>
      <p:ext uri="{BB962C8B-B14F-4D97-AF65-F5344CB8AC3E}">
        <p14:creationId xmlns:p14="http://schemas.microsoft.com/office/powerpoint/2010/main" val="270279719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4.3#标题和内容">
    <p:spTree>
      <p:nvGrpSpPr>
        <p:cNvPr id="1" name=""/>
        <p:cNvGrpSpPr/>
        <p:nvPr/>
      </p:nvGrpSpPr>
      <p:grpSpPr>
        <a:xfrm>
          <a:off x="0" y="0"/>
          <a:ext cx="0" cy="0"/>
          <a:chOff x="0" y="0"/>
          <a:chExt cx="0" cy="0"/>
        </a:xfrm>
      </p:grpSpPr>
      <p:sp>
        <p:nvSpPr>
          <p:cNvPr id="15" name="内容占位符 6">
            <a:extLst>
              <a:ext uri="{FF2B5EF4-FFF2-40B4-BE49-F238E27FC236}">
                <a16:creationId xmlns="" xmlns:a16="http://schemas.microsoft.com/office/drawing/2014/main" id="{5CD7E4D6-53C6-49E4-8D0E-3ECF268B21AA}"/>
              </a:ext>
            </a:extLst>
          </p:cNvPr>
          <p:cNvSpPr>
            <a:spLocks noGrp="1"/>
          </p:cNvSpPr>
          <p:nvPr>
            <p:ph sz="quarter" idx="10" hasCustomPrompt="1"/>
          </p:nvPr>
        </p:nvSpPr>
        <p:spPr>
          <a:xfrm>
            <a:off x="451878" y="1242452"/>
            <a:ext cx="11306175" cy="4680000"/>
          </a:xfrm>
          <a:prstGeom prst="rect">
            <a:avLst/>
          </a:prstGeom>
        </p:spPr>
        <p:txBody>
          <a:bodyPr/>
          <a:lstStyle>
            <a:lvl1pPr algn="just">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algn="just">
              <a:defRPr baseline="0">
                <a:latin typeface="Huawei Sans" panose="020C0503030203020204" pitchFamily="34" charset="0"/>
                <a:ea typeface="方正兰亭黑简体" panose="02000000000000000000" pitchFamily="2" charset="-122"/>
                <a:cs typeface="Huawei Sans" panose="020C0503030203020204" pitchFamily="34" charset="0"/>
              </a:defRPr>
            </a:lvl2pPr>
            <a:lvl3pPr algn="just">
              <a:defRPr baseline="0">
                <a:latin typeface="Huawei Sans" panose="020C0503030203020204" pitchFamily="34" charset="0"/>
                <a:ea typeface="方正兰亭黑简体" panose="02000000000000000000" pitchFamily="2" charset="-122"/>
                <a:cs typeface="Huawei Sans" panose="020C0503030203020204" pitchFamily="34" charset="0"/>
              </a:defRPr>
            </a:lvl3pPr>
            <a:lvl4pPr algn="just">
              <a:defRPr baseline="0">
                <a:latin typeface="Huawei Sans" panose="020C0503030203020204" pitchFamily="34" charset="0"/>
                <a:ea typeface="方正兰亭黑简体" panose="02000000000000000000" pitchFamily="2" charset="-122"/>
                <a:cs typeface="Huawei Sans" panose="020C0503030203020204" pitchFamily="34" charset="0"/>
              </a:defRPr>
            </a:lvl4pPr>
            <a:lvl5pPr algn="just">
              <a:defRPr baseline="0">
                <a:latin typeface="Huawei Sans" panose="020C0503030203020204" pitchFamily="34" charset="0"/>
                <a:ea typeface="方正兰亭黑简体" panose="02000000000000000000" pitchFamily="2" charset="-122"/>
                <a:cs typeface="Huawei Sans" panose="020C0503030203020204" pitchFamily="34" charset="0"/>
              </a:defRPr>
            </a:lvl5pPr>
          </a:lstStyle>
          <a:p>
            <a:pPr lvl="0"/>
            <a:r>
              <a:rPr lang="en-US" altLang="zh-CN"/>
              <a:t>Click to Edit</a:t>
            </a:r>
            <a:endParaRPr lang="zh-CN" altLang="en-US" dirty="0"/>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16" name="TextBox 10">
            <a:extLst>
              <a:ext uri="{FF2B5EF4-FFF2-40B4-BE49-F238E27FC236}">
                <a16:creationId xmlns="" xmlns:a16="http://schemas.microsoft.com/office/drawing/2014/main" id="{612AA2CD-A693-477D-B7E0-0E241C15CADD}"/>
              </a:ext>
            </a:extLst>
          </p:cNvPr>
          <p:cNvSpPr txBox="1"/>
          <p:nvPr userDrawn="1"/>
        </p:nvSpPr>
        <p:spPr bwMode="auto">
          <a:xfrm>
            <a:off x="1595500" y="408779"/>
            <a:ext cx="9829738" cy="639559"/>
          </a:xfrm>
          <a:prstGeom prst="rect">
            <a:avLst/>
          </a:prstGeom>
          <a:noFill/>
          <a:ln w="9525">
            <a:noFill/>
            <a:miter lim="800000"/>
            <a:headEnd/>
            <a:tailEnd/>
          </a:ln>
        </p:spPr>
        <p:txBody>
          <a:bodyPr wrap="square" lIns="99980" tIns="49987" rIns="99980" bIns="49987" rtlCol="0">
            <a:spAutoFit/>
          </a:bodyPr>
          <a:lstStyle>
            <a:defPPr>
              <a:defRPr lang="zh-CN"/>
            </a:defPPr>
            <a:lvl1pPr defTabSz="1001624" eaLnBrk="0" hangingPunct="0">
              <a:defRPr sz="3500" b="1">
                <a:solidFill>
                  <a:schemeClr val="tx1">
                    <a:lumMod val="75000"/>
                    <a:lumOff val="25000"/>
                  </a:schemeClr>
                </a:solidFill>
                <a:latin typeface="+mn-ea"/>
                <a:ea typeface="+mn-ea"/>
                <a:cs typeface="Arial" pitchFamily="34" charset="0"/>
              </a:defRPr>
            </a:lvl1pPr>
          </a:lstStyle>
          <a:p>
            <a:pPr lvl="0" fontAlgn="ctr"/>
            <a:r>
              <a:rPr lang="en-US" altLang="zh-CN"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Overview and Objectives</a:t>
            </a:r>
          </a:p>
        </p:txBody>
      </p:sp>
      <p:sp>
        <p:nvSpPr>
          <p:cNvPr id="17" name="Freeform 9">
            <a:extLst>
              <a:ext uri="{FF2B5EF4-FFF2-40B4-BE49-F238E27FC236}">
                <a16:creationId xmlns="" xmlns:a16="http://schemas.microsoft.com/office/drawing/2014/main" id="{DE659DBF-9FDE-4406-89F6-07D962F71C44}"/>
              </a:ext>
            </a:extLst>
          </p:cNvPr>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8" name="Freeform 11">
            <a:extLst>
              <a:ext uri="{FF2B5EF4-FFF2-40B4-BE49-F238E27FC236}">
                <a16:creationId xmlns="" xmlns:a16="http://schemas.microsoft.com/office/drawing/2014/main" id="{4783769E-B410-4DDA-8D9D-405FE455EBF0}"/>
              </a:ext>
            </a:extLst>
          </p:cNvPr>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19" name="组合 18">
            <a:extLst>
              <a:ext uri="{FF2B5EF4-FFF2-40B4-BE49-F238E27FC236}">
                <a16:creationId xmlns="" xmlns:a16="http://schemas.microsoft.com/office/drawing/2014/main" id="{658611CC-F945-472C-93F5-C3BDE08914F1}"/>
              </a:ext>
            </a:extLst>
          </p:cNvPr>
          <p:cNvGrpSpPr/>
          <p:nvPr userDrawn="1"/>
        </p:nvGrpSpPr>
        <p:grpSpPr>
          <a:xfrm>
            <a:off x="587388" y="505779"/>
            <a:ext cx="374708" cy="445558"/>
            <a:chOff x="-1647825" y="2492375"/>
            <a:chExt cx="1947863" cy="2316163"/>
          </a:xfrm>
          <a:solidFill>
            <a:schemeClr val="bg1"/>
          </a:solidFill>
        </p:grpSpPr>
        <p:sp>
          <p:nvSpPr>
            <p:cNvPr id="20" name="Freeform 6">
              <a:extLst>
                <a:ext uri="{FF2B5EF4-FFF2-40B4-BE49-F238E27FC236}">
                  <a16:creationId xmlns="" xmlns:a16="http://schemas.microsoft.com/office/drawing/2014/main" id="{4B0A8268-F27A-4589-89D1-F0C2F473F961}"/>
                </a:ext>
              </a:extLst>
            </p:cNvPr>
            <p:cNvSpPr>
              <a:spLocks noEditPoints="1"/>
            </p:cNvSpPr>
            <p:nvPr/>
          </p:nvSpPr>
          <p:spPr bwMode="auto">
            <a:xfrm>
              <a:off x="-1647825" y="2492375"/>
              <a:ext cx="1947863" cy="2316163"/>
            </a:xfrm>
            <a:custGeom>
              <a:avLst/>
              <a:gdLst>
                <a:gd name="T0" fmla="*/ 301 w 2739"/>
                <a:gd name="T1" fmla="*/ 181 h 3258"/>
                <a:gd name="T2" fmla="*/ 182 w 2739"/>
                <a:gd name="T3" fmla="*/ 301 h 3258"/>
                <a:gd name="T4" fmla="*/ 182 w 2739"/>
                <a:gd name="T5" fmla="*/ 2955 h 3258"/>
                <a:gd name="T6" fmla="*/ 262 w 2739"/>
                <a:gd name="T7" fmla="*/ 3068 h 3258"/>
                <a:gd name="T8" fmla="*/ 863 w 2739"/>
                <a:gd name="T9" fmla="*/ 2756 h 3258"/>
                <a:gd name="T10" fmla="*/ 1377 w 2739"/>
                <a:gd name="T11" fmla="*/ 3046 h 3258"/>
                <a:gd name="T12" fmla="*/ 1950 w 2739"/>
                <a:gd name="T13" fmla="*/ 2756 h 3258"/>
                <a:gd name="T14" fmla="*/ 2482 w 2739"/>
                <a:gd name="T15" fmla="*/ 3066 h 3258"/>
                <a:gd name="T16" fmla="*/ 2557 w 2739"/>
                <a:gd name="T17" fmla="*/ 2955 h 3258"/>
                <a:gd name="T18" fmla="*/ 2557 w 2739"/>
                <a:gd name="T19" fmla="*/ 301 h 3258"/>
                <a:gd name="T20" fmla="*/ 2438 w 2739"/>
                <a:gd name="T21" fmla="*/ 181 h 3258"/>
                <a:gd name="T22" fmla="*/ 301 w 2739"/>
                <a:gd name="T23" fmla="*/ 181 h 3258"/>
                <a:gd name="T24" fmla="*/ 2449 w 2739"/>
                <a:gd name="T25" fmla="*/ 3258 h 3258"/>
                <a:gd name="T26" fmla="*/ 1944 w 2739"/>
                <a:gd name="T27" fmla="*/ 2963 h 3258"/>
                <a:gd name="T28" fmla="*/ 1372 w 2739"/>
                <a:gd name="T29" fmla="*/ 3252 h 3258"/>
                <a:gd name="T30" fmla="*/ 860 w 2739"/>
                <a:gd name="T31" fmla="*/ 2963 h 3258"/>
                <a:gd name="T32" fmla="*/ 291 w 2739"/>
                <a:gd name="T33" fmla="*/ 3257 h 3258"/>
                <a:gd name="T34" fmla="*/ 264 w 2739"/>
                <a:gd name="T35" fmla="*/ 3254 h 3258"/>
                <a:gd name="T36" fmla="*/ 0 w 2739"/>
                <a:gd name="T37" fmla="*/ 2955 h 3258"/>
                <a:gd name="T38" fmla="*/ 0 w 2739"/>
                <a:gd name="T39" fmla="*/ 301 h 3258"/>
                <a:gd name="T40" fmla="*/ 301 w 2739"/>
                <a:gd name="T41" fmla="*/ 0 h 3258"/>
                <a:gd name="T42" fmla="*/ 2438 w 2739"/>
                <a:gd name="T43" fmla="*/ 0 h 3258"/>
                <a:gd name="T44" fmla="*/ 2739 w 2739"/>
                <a:gd name="T45" fmla="*/ 301 h 3258"/>
                <a:gd name="T46" fmla="*/ 2739 w 2739"/>
                <a:gd name="T47" fmla="*/ 2955 h 3258"/>
                <a:gd name="T48" fmla="*/ 2480 w 2739"/>
                <a:gd name="T49" fmla="*/ 3253 h 3258"/>
                <a:gd name="T50" fmla="*/ 2449 w 2739"/>
                <a:gd name="T51" fmla="*/ 3258 h 3258"/>
                <a:gd name="T52" fmla="*/ 2449 w 2739"/>
                <a:gd name="T53" fmla="*/ 3258 h 3258"/>
                <a:gd name="T54" fmla="*/ 2449 w 2739"/>
                <a:gd name="T55" fmla="*/ 3258 h 3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739" h="3258">
                  <a:moveTo>
                    <a:pt x="301" y="181"/>
                  </a:moveTo>
                  <a:cubicBezTo>
                    <a:pt x="235" y="182"/>
                    <a:pt x="182" y="235"/>
                    <a:pt x="182" y="301"/>
                  </a:cubicBezTo>
                  <a:cubicBezTo>
                    <a:pt x="182" y="2955"/>
                    <a:pt x="182" y="2955"/>
                    <a:pt x="182" y="2955"/>
                  </a:cubicBezTo>
                  <a:cubicBezTo>
                    <a:pt x="182" y="3007"/>
                    <a:pt x="215" y="3052"/>
                    <a:pt x="262" y="3068"/>
                  </a:cubicBezTo>
                  <a:cubicBezTo>
                    <a:pt x="863" y="2756"/>
                    <a:pt x="863" y="2756"/>
                    <a:pt x="863" y="2756"/>
                  </a:cubicBezTo>
                  <a:cubicBezTo>
                    <a:pt x="1377" y="3046"/>
                    <a:pt x="1377" y="3046"/>
                    <a:pt x="1377" y="3046"/>
                  </a:cubicBezTo>
                  <a:cubicBezTo>
                    <a:pt x="1950" y="2756"/>
                    <a:pt x="1950" y="2756"/>
                    <a:pt x="1950" y="2756"/>
                  </a:cubicBezTo>
                  <a:cubicBezTo>
                    <a:pt x="2482" y="3066"/>
                    <a:pt x="2482" y="3066"/>
                    <a:pt x="2482" y="3066"/>
                  </a:cubicBezTo>
                  <a:cubicBezTo>
                    <a:pt x="2527" y="3048"/>
                    <a:pt x="2557" y="3004"/>
                    <a:pt x="2557" y="2955"/>
                  </a:cubicBezTo>
                  <a:cubicBezTo>
                    <a:pt x="2557" y="301"/>
                    <a:pt x="2557" y="301"/>
                    <a:pt x="2557" y="301"/>
                  </a:cubicBezTo>
                  <a:cubicBezTo>
                    <a:pt x="2557" y="235"/>
                    <a:pt x="2504" y="182"/>
                    <a:pt x="2438" y="181"/>
                  </a:cubicBezTo>
                  <a:lnTo>
                    <a:pt x="301" y="181"/>
                  </a:lnTo>
                  <a:close/>
                  <a:moveTo>
                    <a:pt x="2449" y="3258"/>
                  </a:moveTo>
                  <a:cubicBezTo>
                    <a:pt x="1944" y="2963"/>
                    <a:pt x="1944" y="2963"/>
                    <a:pt x="1944" y="2963"/>
                  </a:cubicBezTo>
                  <a:cubicBezTo>
                    <a:pt x="1372" y="3252"/>
                    <a:pt x="1372" y="3252"/>
                    <a:pt x="1372" y="3252"/>
                  </a:cubicBezTo>
                  <a:cubicBezTo>
                    <a:pt x="860" y="2963"/>
                    <a:pt x="860" y="2963"/>
                    <a:pt x="860" y="2963"/>
                  </a:cubicBezTo>
                  <a:cubicBezTo>
                    <a:pt x="291" y="3257"/>
                    <a:pt x="291" y="3257"/>
                    <a:pt x="291" y="3257"/>
                  </a:cubicBezTo>
                  <a:cubicBezTo>
                    <a:pt x="264" y="3254"/>
                    <a:pt x="264" y="3254"/>
                    <a:pt x="264" y="3254"/>
                  </a:cubicBezTo>
                  <a:cubicBezTo>
                    <a:pt x="113" y="3235"/>
                    <a:pt x="0" y="3107"/>
                    <a:pt x="0" y="2955"/>
                  </a:cubicBezTo>
                  <a:cubicBezTo>
                    <a:pt x="0" y="301"/>
                    <a:pt x="0" y="301"/>
                    <a:pt x="0" y="301"/>
                  </a:cubicBezTo>
                  <a:cubicBezTo>
                    <a:pt x="0" y="135"/>
                    <a:pt x="135" y="0"/>
                    <a:pt x="301" y="0"/>
                  </a:cubicBezTo>
                  <a:cubicBezTo>
                    <a:pt x="2438" y="0"/>
                    <a:pt x="2438" y="0"/>
                    <a:pt x="2438" y="0"/>
                  </a:cubicBezTo>
                  <a:cubicBezTo>
                    <a:pt x="2604" y="0"/>
                    <a:pt x="2739" y="135"/>
                    <a:pt x="2739" y="301"/>
                  </a:cubicBezTo>
                  <a:cubicBezTo>
                    <a:pt x="2739" y="2955"/>
                    <a:pt x="2739" y="2955"/>
                    <a:pt x="2739" y="2955"/>
                  </a:cubicBezTo>
                  <a:cubicBezTo>
                    <a:pt x="2739" y="3105"/>
                    <a:pt x="2628" y="3233"/>
                    <a:pt x="2480" y="3253"/>
                  </a:cubicBezTo>
                  <a:lnTo>
                    <a:pt x="2449" y="3258"/>
                  </a:lnTo>
                  <a:close/>
                  <a:moveTo>
                    <a:pt x="2449" y="3258"/>
                  </a:moveTo>
                  <a:cubicBezTo>
                    <a:pt x="2449" y="3258"/>
                    <a:pt x="2449" y="3258"/>
                    <a:pt x="2449" y="325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1" name="Freeform 7">
              <a:extLst>
                <a:ext uri="{FF2B5EF4-FFF2-40B4-BE49-F238E27FC236}">
                  <a16:creationId xmlns="" xmlns:a16="http://schemas.microsoft.com/office/drawing/2014/main" id="{B2778130-4243-49D8-8657-98EAC7FC770E}"/>
                </a:ext>
              </a:extLst>
            </p:cNvPr>
            <p:cNvSpPr>
              <a:spLocks noEditPoints="1"/>
            </p:cNvSpPr>
            <p:nvPr/>
          </p:nvSpPr>
          <p:spPr bwMode="auto">
            <a:xfrm>
              <a:off x="-1155700" y="2941638"/>
              <a:ext cx="963613" cy="893763"/>
            </a:xfrm>
            <a:custGeom>
              <a:avLst/>
              <a:gdLst>
                <a:gd name="T0" fmla="*/ 1267 w 1353"/>
                <a:gd name="T1" fmla="*/ 182 h 1256"/>
                <a:gd name="T2" fmla="*/ 87 w 1353"/>
                <a:gd name="T3" fmla="*/ 182 h 1256"/>
                <a:gd name="T4" fmla="*/ 0 w 1353"/>
                <a:gd name="T5" fmla="*/ 91 h 1256"/>
                <a:gd name="T6" fmla="*/ 87 w 1353"/>
                <a:gd name="T7" fmla="*/ 0 h 1256"/>
                <a:gd name="T8" fmla="*/ 1267 w 1353"/>
                <a:gd name="T9" fmla="*/ 0 h 1256"/>
                <a:gd name="T10" fmla="*/ 1353 w 1353"/>
                <a:gd name="T11" fmla="*/ 91 h 1256"/>
                <a:gd name="T12" fmla="*/ 1267 w 1353"/>
                <a:gd name="T13" fmla="*/ 182 h 1256"/>
                <a:gd name="T14" fmla="*/ 1267 w 1353"/>
                <a:gd name="T15" fmla="*/ 719 h 1256"/>
                <a:gd name="T16" fmla="*/ 87 w 1353"/>
                <a:gd name="T17" fmla="*/ 719 h 1256"/>
                <a:gd name="T18" fmla="*/ 0 w 1353"/>
                <a:gd name="T19" fmla="*/ 628 h 1256"/>
                <a:gd name="T20" fmla="*/ 87 w 1353"/>
                <a:gd name="T21" fmla="*/ 537 h 1256"/>
                <a:gd name="T22" fmla="*/ 1267 w 1353"/>
                <a:gd name="T23" fmla="*/ 537 h 1256"/>
                <a:gd name="T24" fmla="*/ 1353 w 1353"/>
                <a:gd name="T25" fmla="*/ 628 h 1256"/>
                <a:gd name="T26" fmla="*/ 1267 w 1353"/>
                <a:gd name="T27" fmla="*/ 719 h 1256"/>
                <a:gd name="T28" fmla="*/ 1267 w 1353"/>
                <a:gd name="T29" fmla="*/ 1256 h 1256"/>
                <a:gd name="T30" fmla="*/ 87 w 1353"/>
                <a:gd name="T31" fmla="*/ 1256 h 1256"/>
                <a:gd name="T32" fmla="*/ 1 w 1353"/>
                <a:gd name="T33" fmla="*/ 1165 h 1256"/>
                <a:gd name="T34" fmla="*/ 87 w 1353"/>
                <a:gd name="T35" fmla="*/ 1075 h 1256"/>
                <a:gd name="T36" fmla="*/ 1267 w 1353"/>
                <a:gd name="T37" fmla="*/ 1075 h 1256"/>
                <a:gd name="T38" fmla="*/ 1352 w 1353"/>
                <a:gd name="T39" fmla="*/ 1165 h 1256"/>
                <a:gd name="T40" fmla="*/ 1267 w 1353"/>
                <a:gd name="T41" fmla="*/ 1256 h 1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353" h="1256">
                  <a:moveTo>
                    <a:pt x="1267" y="182"/>
                  </a:moveTo>
                  <a:cubicBezTo>
                    <a:pt x="87" y="182"/>
                    <a:pt x="87" y="182"/>
                    <a:pt x="87" y="182"/>
                  </a:cubicBezTo>
                  <a:cubicBezTo>
                    <a:pt x="38" y="180"/>
                    <a:pt x="0" y="140"/>
                    <a:pt x="0" y="91"/>
                  </a:cubicBezTo>
                  <a:cubicBezTo>
                    <a:pt x="0" y="42"/>
                    <a:pt x="38" y="2"/>
                    <a:pt x="87" y="0"/>
                  </a:cubicBezTo>
                  <a:cubicBezTo>
                    <a:pt x="1267" y="0"/>
                    <a:pt x="1267" y="0"/>
                    <a:pt x="1267" y="0"/>
                  </a:cubicBezTo>
                  <a:cubicBezTo>
                    <a:pt x="1315" y="2"/>
                    <a:pt x="1353" y="42"/>
                    <a:pt x="1353" y="91"/>
                  </a:cubicBezTo>
                  <a:cubicBezTo>
                    <a:pt x="1353" y="140"/>
                    <a:pt x="1315" y="180"/>
                    <a:pt x="1267" y="182"/>
                  </a:cubicBezTo>
                  <a:moveTo>
                    <a:pt x="1267" y="719"/>
                  </a:moveTo>
                  <a:cubicBezTo>
                    <a:pt x="87" y="719"/>
                    <a:pt x="87" y="719"/>
                    <a:pt x="87" y="719"/>
                  </a:cubicBezTo>
                  <a:cubicBezTo>
                    <a:pt x="38" y="717"/>
                    <a:pt x="0" y="677"/>
                    <a:pt x="0" y="628"/>
                  </a:cubicBezTo>
                  <a:cubicBezTo>
                    <a:pt x="0" y="580"/>
                    <a:pt x="38" y="540"/>
                    <a:pt x="87" y="537"/>
                  </a:cubicBezTo>
                  <a:cubicBezTo>
                    <a:pt x="1267" y="537"/>
                    <a:pt x="1267" y="537"/>
                    <a:pt x="1267" y="537"/>
                  </a:cubicBezTo>
                  <a:cubicBezTo>
                    <a:pt x="1315" y="540"/>
                    <a:pt x="1353" y="580"/>
                    <a:pt x="1353" y="628"/>
                  </a:cubicBezTo>
                  <a:cubicBezTo>
                    <a:pt x="1353" y="677"/>
                    <a:pt x="1315" y="717"/>
                    <a:pt x="1267" y="719"/>
                  </a:cubicBezTo>
                  <a:moveTo>
                    <a:pt x="1267" y="1256"/>
                  </a:moveTo>
                  <a:cubicBezTo>
                    <a:pt x="87" y="1256"/>
                    <a:pt x="87" y="1256"/>
                    <a:pt x="87" y="1256"/>
                  </a:cubicBezTo>
                  <a:cubicBezTo>
                    <a:pt x="39" y="1253"/>
                    <a:pt x="1" y="1213"/>
                    <a:pt x="1" y="1165"/>
                  </a:cubicBezTo>
                  <a:cubicBezTo>
                    <a:pt x="1" y="1117"/>
                    <a:pt x="39" y="1077"/>
                    <a:pt x="87" y="1075"/>
                  </a:cubicBezTo>
                  <a:cubicBezTo>
                    <a:pt x="1267" y="1075"/>
                    <a:pt x="1267" y="1075"/>
                    <a:pt x="1267" y="1075"/>
                  </a:cubicBezTo>
                  <a:cubicBezTo>
                    <a:pt x="1314" y="1077"/>
                    <a:pt x="1352" y="1117"/>
                    <a:pt x="1352" y="1165"/>
                  </a:cubicBezTo>
                  <a:cubicBezTo>
                    <a:pt x="1352" y="1213"/>
                    <a:pt x="1314" y="1253"/>
                    <a:pt x="1267" y="125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43739673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4.3#本节概述和学习目标(可选)">
    <p:spTree>
      <p:nvGrpSpPr>
        <p:cNvPr id="1" name=""/>
        <p:cNvGrpSpPr/>
        <p:nvPr/>
      </p:nvGrpSpPr>
      <p:grpSpPr>
        <a:xfrm>
          <a:off x="0" y="0"/>
          <a:ext cx="0" cy="0"/>
          <a:chOff x="0" y="0"/>
          <a:chExt cx="0" cy="0"/>
        </a:xfrm>
      </p:grpSpPr>
      <p:sp>
        <p:nvSpPr>
          <p:cNvPr id="39" name="文本占位符 6">
            <a:extLst>
              <a:ext uri="{FF2B5EF4-FFF2-40B4-BE49-F238E27FC236}">
                <a16:creationId xmlns="" xmlns:a16="http://schemas.microsoft.com/office/drawing/2014/main" id="{0DEA8CC3-00B5-480D-A8A2-6E4D38E90DFE}"/>
              </a:ext>
            </a:extLst>
          </p:cNvPr>
          <p:cNvSpPr>
            <a:spLocks noGrp="1"/>
          </p:cNvSpPr>
          <p:nvPr>
            <p:ph type="body" sz="quarter" idx="10" hasCustomPrompt="1"/>
          </p:nvPr>
        </p:nvSpPr>
        <p:spPr>
          <a:xfrm>
            <a:off x="451877" y="1242453"/>
            <a:ext cx="11306175" cy="4680000"/>
          </a:xfrm>
          <a:prstGeom prst="rect">
            <a:avLst/>
          </a:prstGeom>
        </p:spPr>
        <p:txBody>
          <a:bodyPr/>
          <a:lstStyle>
            <a:lvl1pPr algn="just">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a:t>Click here to edit</a:t>
            </a:r>
            <a:endParaRPr lang="zh-CN" altLang="en-US" dirty="0"/>
          </a:p>
        </p:txBody>
      </p:sp>
      <p:sp>
        <p:nvSpPr>
          <p:cNvPr id="40" name="Freeform 9">
            <a:extLst>
              <a:ext uri="{FF2B5EF4-FFF2-40B4-BE49-F238E27FC236}">
                <a16:creationId xmlns="" xmlns:a16="http://schemas.microsoft.com/office/drawing/2014/main" id="{9ECAC806-D576-440D-9E20-D42B22E148A7}"/>
              </a:ext>
            </a:extLst>
          </p:cNvPr>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1" name="Freeform 11">
            <a:extLst>
              <a:ext uri="{FF2B5EF4-FFF2-40B4-BE49-F238E27FC236}">
                <a16:creationId xmlns="" xmlns:a16="http://schemas.microsoft.com/office/drawing/2014/main" id="{3B48FFB7-57AE-4878-B720-20D731D01EA7}"/>
              </a:ext>
            </a:extLst>
          </p:cNvPr>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42" name="组合 41">
            <a:extLst>
              <a:ext uri="{FF2B5EF4-FFF2-40B4-BE49-F238E27FC236}">
                <a16:creationId xmlns="" xmlns:a16="http://schemas.microsoft.com/office/drawing/2014/main" id="{14C609F1-C833-4183-A0A6-355695B783F4}"/>
              </a:ext>
            </a:extLst>
          </p:cNvPr>
          <p:cNvGrpSpPr/>
          <p:nvPr userDrawn="1"/>
        </p:nvGrpSpPr>
        <p:grpSpPr>
          <a:xfrm>
            <a:off x="587388" y="505779"/>
            <a:ext cx="374708" cy="445558"/>
            <a:chOff x="-1647825" y="2492375"/>
            <a:chExt cx="1947863" cy="2316163"/>
          </a:xfrm>
          <a:solidFill>
            <a:schemeClr val="bg1"/>
          </a:solidFill>
        </p:grpSpPr>
        <p:sp>
          <p:nvSpPr>
            <p:cNvPr id="43" name="Freeform 6">
              <a:extLst>
                <a:ext uri="{FF2B5EF4-FFF2-40B4-BE49-F238E27FC236}">
                  <a16:creationId xmlns="" xmlns:a16="http://schemas.microsoft.com/office/drawing/2014/main" id="{3F01B644-95A0-4CD6-B033-613104CEE716}"/>
                </a:ext>
              </a:extLst>
            </p:cNvPr>
            <p:cNvSpPr>
              <a:spLocks noEditPoints="1"/>
            </p:cNvSpPr>
            <p:nvPr/>
          </p:nvSpPr>
          <p:spPr bwMode="auto">
            <a:xfrm>
              <a:off x="-1647825" y="2492375"/>
              <a:ext cx="1947863" cy="2316163"/>
            </a:xfrm>
            <a:custGeom>
              <a:avLst/>
              <a:gdLst>
                <a:gd name="T0" fmla="*/ 301 w 2739"/>
                <a:gd name="T1" fmla="*/ 181 h 3258"/>
                <a:gd name="T2" fmla="*/ 182 w 2739"/>
                <a:gd name="T3" fmla="*/ 301 h 3258"/>
                <a:gd name="T4" fmla="*/ 182 w 2739"/>
                <a:gd name="T5" fmla="*/ 2955 h 3258"/>
                <a:gd name="T6" fmla="*/ 262 w 2739"/>
                <a:gd name="T7" fmla="*/ 3068 h 3258"/>
                <a:gd name="T8" fmla="*/ 863 w 2739"/>
                <a:gd name="T9" fmla="*/ 2756 h 3258"/>
                <a:gd name="T10" fmla="*/ 1377 w 2739"/>
                <a:gd name="T11" fmla="*/ 3046 h 3258"/>
                <a:gd name="T12" fmla="*/ 1950 w 2739"/>
                <a:gd name="T13" fmla="*/ 2756 h 3258"/>
                <a:gd name="T14" fmla="*/ 2482 w 2739"/>
                <a:gd name="T15" fmla="*/ 3066 h 3258"/>
                <a:gd name="T16" fmla="*/ 2557 w 2739"/>
                <a:gd name="T17" fmla="*/ 2955 h 3258"/>
                <a:gd name="T18" fmla="*/ 2557 w 2739"/>
                <a:gd name="T19" fmla="*/ 301 h 3258"/>
                <a:gd name="T20" fmla="*/ 2438 w 2739"/>
                <a:gd name="T21" fmla="*/ 181 h 3258"/>
                <a:gd name="T22" fmla="*/ 301 w 2739"/>
                <a:gd name="T23" fmla="*/ 181 h 3258"/>
                <a:gd name="T24" fmla="*/ 2449 w 2739"/>
                <a:gd name="T25" fmla="*/ 3258 h 3258"/>
                <a:gd name="T26" fmla="*/ 1944 w 2739"/>
                <a:gd name="T27" fmla="*/ 2963 h 3258"/>
                <a:gd name="T28" fmla="*/ 1372 w 2739"/>
                <a:gd name="T29" fmla="*/ 3252 h 3258"/>
                <a:gd name="T30" fmla="*/ 860 w 2739"/>
                <a:gd name="T31" fmla="*/ 2963 h 3258"/>
                <a:gd name="T32" fmla="*/ 291 w 2739"/>
                <a:gd name="T33" fmla="*/ 3257 h 3258"/>
                <a:gd name="T34" fmla="*/ 264 w 2739"/>
                <a:gd name="T35" fmla="*/ 3254 h 3258"/>
                <a:gd name="T36" fmla="*/ 0 w 2739"/>
                <a:gd name="T37" fmla="*/ 2955 h 3258"/>
                <a:gd name="T38" fmla="*/ 0 w 2739"/>
                <a:gd name="T39" fmla="*/ 301 h 3258"/>
                <a:gd name="T40" fmla="*/ 301 w 2739"/>
                <a:gd name="T41" fmla="*/ 0 h 3258"/>
                <a:gd name="T42" fmla="*/ 2438 w 2739"/>
                <a:gd name="T43" fmla="*/ 0 h 3258"/>
                <a:gd name="T44" fmla="*/ 2739 w 2739"/>
                <a:gd name="T45" fmla="*/ 301 h 3258"/>
                <a:gd name="T46" fmla="*/ 2739 w 2739"/>
                <a:gd name="T47" fmla="*/ 2955 h 3258"/>
                <a:gd name="T48" fmla="*/ 2480 w 2739"/>
                <a:gd name="T49" fmla="*/ 3253 h 3258"/>
                <a:gd name="T50" fmla="*/ 2449 w 2739"/>
                <a:gd name="T51" fmla="*/ 3258 h 3258"/>
                <a:gd name="T52" fmla="*/ 2449 w 2739"/>
                <a:gd name="T53" fmla="*/ 3258 h 3258"/>
                <a:gd name="T54" fmla="*/ 2449 w 2739"/>
                <a:gd name="T55" fmla="*/ 3258 h 3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739" h="3258">
                  <a:moveTo>
                    <a:pt x="301" y="181"/>
                  </a:moveTo>
                  <a:cubicBezTo>
                    <a:pt x="235" y="182"/>
                    <a:pt x="182" y="235"/>
                    <a:pt x="182" y="301"/>
                  </a:cubicBezTo>
                  <a:cubicBezTo>
                    <a:pt x="182" y="2955"/>
                    <a:pt x="182" y="2955"/>
                    <a:pt x="182" y="2955"/>
                  </a:cubicBezTo>
                  <a:cubicBezTo>
                    <a:pt x="182" y="3007"/>
                    <a:pt x="215" y="3052"/>
                    <a:pt x="262" y="3068"/>
                  </a:cubicBezTo>
                  <a:cubicBezTo>
                    <a:pt x="863" y="2756"/>
                    <a:pt x="863" y="2756"/>
                    <a:pt x="863" y="2756"/>
                  </a:cubicBezTo>
                  <a:cubicBezTo>
                    <a:pt x="1377" y="3046"/>
                    <a:pt x="1377" y="3046"/>
                    <a:pt x="1377" y="3046"/>
                  </a:cubicBezTo>
                  <a:cubicBezTo>
                    <a:pt x="1950" y="2756"/>
                    <a:pt x="1950" y="2756"/>
                    <a:pt x="1950" y="2756"/>
                  </a:cubicBezTo>
                  <a:cubicBezTo>
                    <a:pt x="2482" y="3066"/>
                    <a:pt x="2482" y="3066"/>
                    <a:pt x="2482" y="3066"/>
                  </a:cubicBezTo>
                  <a:cubicBezTo>
                    <a:pt x="2527" y="3048"/>
                    <a:pt x="2557" y="3004"/>
                    <a:pt x="2557" y="2955"/>
                  </a:cubicBezTo>
                  <a:cubicBezTo>
                    <a:pt x="2557" y="301"/>
                    <a:pt x="2557" y="301"/>
                    <a:pt x="2557" y="301"/>
                  </a:cubicBezTo>
                  <a:cubicBezTo>
                    <a:pt x="2557" y="235"/>
                    <a:pt x="2504" y="182"/>
                    <a:pt x="2438" y="181"/>
                  </a:cubicBezTo>
                  <a:lnTo>
                    <a:pt x="301" y="181"/>
                  </a:lnTo>
                  <a:close/>
                  <a:moveTo>
                    <a:pt x="2449" y="3258"/>
                  </a:moveTo>
                  <a:cubicBezTo>
                    <a:pt x="1944" y="2963"/>
                    <a:pt x="1944" y="2963"/>
                    <a:pt x="1944" y="2963"/>
                  </a:cubicBezTo>
                  <a:cubicBezTo>
                    <a:pt x="1372" y="3252"/>
                    <a:pt x="1372" y="3252"/>
                    <a:pt x="1372" y="3252"/>
                  </a:cubicBezTo>
                  <a:cubicBezTo>
                    <a:pt x="860" y="2963"/>
                    <a:pt x="860" y="2963"/>
                    <a:pt x="860" y="2963"/>
                  </a:cubicBezTo>
                  <a:cubicBezTo>
                    <a:pt x="291" y="3257"/>
                    <a:pt x="291" y="3257"/>
                    <a:pt x="291" y="3257"/>
                  </a:cubicBezTo>
                  <a:cubicBezTo>
                    <a:pt x="264" y="3254"/>
                    <a:pt x="264" y="3254"/>
                    <a:pt x="264" y="3254"/>
                  </a:cubicBezTo>
                  <a:cubicBezTo>
                    <a:pt x="113" y="3235"/>
                    <a:pt x="0" y="3107"/>
                    <a:pt x="0" y="2955"/>
                  </a:cubicBezTo>
                  <a:cubicBezTo>
                    <a:pt x="0" y="301"/>
                    <a:pt x="0" y="301"/>
                    <a:pt x="0" y="301"/>
                  </a:cubicBezTo>
                  <a:cubicBezTo>
                    <a:pt x="0" y="135"/>
                    <a:pt x="135" y="0"/>
                    <a:pt x="301" y="0"/>
                  </a:cubicBezTo>
                  <a:cubicBezTo>
                    <a:pt x="2438" y="0"/>
                    <a:pt x="2438" y="0"/>
                    <a:pt x="2438" y="0"/>
                  </a:cubicBezTo>
                  <a:cubicBezTo>
                    <a:pt x="2604" y="0"/>
                    <a:pt x="2739" y="135"/>
                    <a:pt x="2739" y="301"/>
                  </a:cubicBezTo>
                  <a:cubicBezTo>
                    <a:pt x="2739" y="2955"/>
                    <a:pt x="2739" y="2955"/>
                    <a:pt x="2739" y="2955"/>
                  </a:cubicBezTo>
                  <a:cubicBezTo>
                    <a:pt x="2739" y="3105"/>
                    <a:pt x="2628" y="3233"/>
                    <a:pt x="2480" y="3253"/>
                  </a:cubicBezTo>
                  <a:lnTo>
                    <a:pt x="2449" y="3258"/>
                  </a:lnTo>
                  <a:close/>
                  <a:moveTo>
                    <a:pt x="2449" y="3258"/>
                  </a:moveTo>
                  <a:cubicBezTo>
                    <a:pt x="2449" y="3258"/>
                    <a:pt x="2449" y="3258"/>
                    <a:pt x="2449" y="325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4" name="Freeform 7">
              <a:extLst>
                <a:ext uri="{FF2B5EF4-FFF2-40B4-BE49-F238E27FC236}">
                  <a16:creationId xmlns="" xmlns:a16="http://schemas.microsoft.com/office/drawing/2014/main" id="{7C8861E0-87C3-4912-AD04-CCA8DF06A364}"/>
                </a:ext>
              </a:extLst>
            </p:cNvPr>
            <p:cNvSpPr>
              <a:spLocks noEditPoints="1"/>
            </p:cNvSpPr>
            <p:nvPr/>
          </p:nvSpPr>
          <p:spPr bwMode="auto">
            <a:xfrm>
              <a:off x="-1155700" y="2941638"/>
              <a:ext cx="963613" cy="893763"/>
            </a:xfrm>
            <a:custGeom>
              <a:avLst/>
              <a:gdLst>
                <a:gd name="T0" fmla="*/ 1267 w 1353"/>
                <a:gd name="T1" fmla="*/ 182 h 1256"/>
                <a:gd name="T2" fmla="*/ 87 w 1353"/>
                <a:gd name="T3" fmla="*/ 182 h 1256"/>
                <a:gd name="T4" fmla="*/ 0 w 1353"/>
                <a:gd name="T5" fmla="*/ 91 h 1256"/>
                <a:gd name="T6" fmla="*/ 87 w 1353"/>
                <a:gd name="T7" fmla="*/ 0 h 1256"/>
                <a:gd name="T8" fmla="*/ 1267 w 1353"/>
                <a:gd name="T9" fmla="*/ 0 h 1256"/>
                <a:gd name="T10" fmla="*/ 1353 w 1353"/>
                <a:gd name="T11" fmla="*/ 91 h 1256"/>
                <a:gd name="T12" fmla="*/ 1267 w 1353"/>
                <a:gd name="T13" fmla="*/ 182 h 1256"/>
                <a:gd name="T14" fmla="*/ 1267 w 1353"/>
                <a:gd name="T15" fmla="*/ 719 h 1256"/>
                <a:gd name="T16" fmla="*/ 87 w 1353"/>
                <a:gd name="T17" fmla="*/ 719 h 1256"/>
                <a:gd name="T18" fmla="*/ 0 w 1353"/>
                <a:gd name="T19" fmla="*/ 628 h 1256"/>
                <a:gd name="T20" fmla="*/ 87 w 1353"/>
                <a:gd name="T21" fmla="*/ 537 h 1256"/>
                <a:gd name="T22" fmla="*/ 1267 w 1353"/>
                <a:gd name="T23" fmla="*/ 537 h 1256"/>
                <a:gd name="T24" fmla="*/ 1353 w 1353"/>
                <a:gd name="T25" fmla="*/ 628 h 1256"/>
                <a:gd name="T26" fmla="*/ 1267 w 1353"/>
                <a:gd name="T27" fmla="*/ 719 h 1256"/>
                <a:gd name="T28" fmla="*/ 1267 w 1353"/>
                <a:gd name="T29" fmla="*/ 1256 h 1256"/>
                <a:gd name="T30" fmla="*/ 87 w 1353"/>
                <a:gd name="T31" fmla="*/ 1256 h 1256"/>
                <a:gd name="T32" fmla="*/ 1 w 1353"/>
                <a:gd name="T33" fmla="*/ 1165 h 1256"/>
                <a:gd name="T34" fmla="*/ 87 w 1353"/>
                <a:gd name="T35" fmla="*/ 1075 h 1256"/>
                <a:gd name="T36" fmla="*/ 1267 w 1353"/>
                <a:gd name="T37" fmla="*/ 1075 h 1256"/>
                <a:gd name="T38" fmla="*/ 1352 w 1353"/>
                <a:gd name="T39" fmla="*/ 1165 h 1256"/>
                <a:gd name="T40" fmla="*/ 1267 w 1353"/>
                <a:gd name="T41" fmla="*/ 1256 h 1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353" h="1256">
                  <a:moveTo>
                    <a:pt x="1267" y="182"/>
                  </a:moveTo>
                  <a:cubicBezTo>
                    <a:pt x="87" y="182"/>
                    <a:pt x="87" y="182"/>
                    <a:pt x="87" y="182"/>
                  </a:cubicBezTo>
                  <a:cubicBezTo>
                    <a:pt x="38" y="180"/>
                    <a:pt x="0" y="140"/>
                    <a:pt x="0" y="91"/>
                  </a:cubicBezTo>
                  <a:cubicBezTo>
                    <a:pt x="0" y="42"/>
                    <a:pt x="38" y="2"/>
                    <a:pt x="87" y="0"/>
                  </a:cubicBezTo>
                  <a:cubicBezTo>
                    <a:pt x="1267" y="0"/>
                    <a:pt x="1267" y="0"/>
                    <a:pt x="1267" y="0"/>
                  </a:cubicBezTo>
                  <a:cubicBezTo>
                    <a:pt x="1315" y="2"/>
                    <a:pt x="1353" y="42"/>
                    <a:pt x="1353" y="91"/>
                  </a:cubicBezTo>
                  <a:cubicBezTo>
                    <a:pt x="1353" y="140"/>
                    <a:pt x="1315" y="180"/>
                    <a:pt x="1267" y="182"/>
                  </a:cubicBezTo>
                  <a:moveTo>
                    <a:pt x="1267" y="719"/>
                  </a:moveTo>
                  <a:cubicBezTo>
                    <a:pt x="87" y="719"/>
                    <a:pt x="87" y="719"/>
                    <a:pt x="87" y="719"/>
                  </a:cubicBezTo>
                  <a:cubicBezTo>
                    <a:pt x="38" y="717"/>
                    <a:pt x="0" y="677"/>
                    <a:pt x="0" y="628"/>
                  </a:cubicBezTo>
                  <a:cubicBezTo>
                    <a:pt x="0" y="580"/>
                    <a:pt x="38" y="540"/>
                    <a:pt x="87" y="537"/>
                  </a:cubicBezTo>
                  <a:cubicBezTo>
                    <a:pt x="1267" y="537"/>
                    <a:pt x="1267" y="537"/>
                    <a:pt x="1267" y="537"/>
                  </a:cubicBezTo>
                  <a:cubicBezTo>
                    <a:pt x="1315" y="540"/>
                    <a:pt x="1353" y="580"/>
                    <a:pt x="1353" y="628"/>
                  </a:cubicBezTo>
                  <a:cubicBezTo>
                    <a:pt x="1353" y="677"/>
                    <a:pt x="1315" y="717"/>
                    <a:pt x="1267" y="719"/>
                  </a:cubicBezTo>
                  <a:moveTo>
                    <a:pt x="1267" y="1256"/>
                  </a:moveTo>
                  <a:cubicBezTo>
                    <a:pt x="87" y="1256"/>
                    <a:pt x="87" y="1256"/>
                    <a:pt x="87" y="1256"/>
                  </a:cubicBezTo>
                  <a:cubicBezTo>
                    <a:pt x="39" y="1253"/>
                    <a:pt x="1" y="1213"/>
                    <a:pt x="1" y="1165"/>
                  </a:cubicBezTo>
                  <a:cubicBezTo>
                    <a:pt x="1" y="1117"/>
                    <a:pt x="39" y="1077"/>
                    <a:pt x="87" y="1075"/>
                  </a:cubicBezTo>
                  <a:cubicBezTo>
                    <a:pt x="1267" y="1075"/>
                    <a:pt x="1267" y="1075"/>
                    <a:pt x="1267" y="1075"/>
                  </a:cubicBezTo>
                  <a:cubicBezTo>
                    <a:pt x="1314" y="1077"/>
                    <a:pt x="1352" y="1117"/>
                    <a:pt x="1352" y="1165"/>
                  </a:cubicBezTo>
                  <a:cubicBezTo>
                    <a:pt x="1352" y="1213"/>
                    <a:pt x="1314" y="1253"/>
                    <a:pt x="1267" y="125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
        <p:nvSpPr>
          <p:cNvPr id="45" name="标题 1">
            <a:extLst>
              <a:ext uri="{FF2B5EF4-FFF2-40B4-BE49-F238E27FC236}">
                <a16:creationId xmlns="" xmlns:a16="http://schemas.microsoft.com/office/drawing/2014/main" id="{00DCB90E-DC67-451A-9F1D-7681AE621630}"/>
              </a:ext>
            </a:extLst>
          </p:cNvPr>
          <p:cNvSpPr>
            <a:spLocks noGrp="1"/>
          </p:cNvSpPr>
          <p:nvPr>
            <p:ph type="title" hasCustomPrompt="1"/>
          </p:nvPr>
        </p:nvSpPr>
        <p:spPr>
          <a:xfrm>
            <a:off x="1594800" y="410400"/>
            <a:ext cx="9831600" cy="640800"/>
          </a:xfrm>
          <a:noFill/>
          <a:ln w="9525">
            <a:noFill/>
            <a:miter lim="800000"/>
            <a:headEnd/>
            <a:tailEnd/>
          </a:ln>
        </p:spPr>
        <p:txBody>
          <a:bodyPr vert="horz" wrap="square" lIns="100800" tIns="50400" rIns="100800" bIns="50400" numCol="1" anchor="ctr" anchorCtr="0" compatLnSpc="1">
            <a:prstTxWarp prst="textNoShape">
              <a:avLst/>
            </a:prstTxWarp>
          </a:bodyPr>
          <a:lstStyle>
            <a:lvl1pPr fontAlgn="auto">
              <a:defRPr lang="zh-CN" altLang="en-US" b="1" kern="0" baseline="0" dirty="0">
                <a:solidFill>
                  <a:schemeClr val="tx1"/>
                </a:solidFill>
              </a:defRPr>
            </a:lvl1pPr>
          </a:lstStyle>
          <a:p>
            <a:pPr lvl="0"/>
            <a:r>
              <a:rPr lang="en-US" altLang="zh-CN" dirty="0"/>
              <a:t>Title</a:t>
            </a:r>
            <a:endParaRPr lang="zh-CN" altLang="en-US" dirty="0"/>
          </a:p>
        </p:txBody>
      </p:sp>
    </p:spTree>
    <p:extLst>
      <p:ext uri="{BB962C8B-B14F-4D97-AF65-F5344CB8AC3E}">
        <p14:creationId xmlns:p14="http://schemas.microsoft.com/office/powerpoint/2010/main" val="163981588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4.3#仅标题">
    <p:spTree>
      <p:nvGrpSpPr>
        <p:cNvPr id="1" name=""/>
        <p:cNvGrpSpPr/>
        <p:nvPr/>
      </p:nvGrpSpPr>
      <p:grpSpPr>
        <a:xfrm>
          <a:off x="0" y="0"/>
          <a:ext cx="0" cy="0"/>
          <a:chOff x="0" y="0"/>
          <a:chExt cx="0" cy="0"/>
        </a:xfrm>
      </p:grpSpPr>
      <p:sp>
        <p:nvSpPr>
          <p:cNvPr id="10" name="Freeform 9">
            <a:extLst>
              <a:ext uri="{FF2B5EF4-FFF2-40B4-BE49-F238E27FC236}">
                <a16:creationId xmlns="" xmlns:a16="http://schemas.microsoft.com/office/drawing/2014/main" id="{DF6CCE27-9DA1-4E7F-B7F9-BCA889AC194E}"/>
              </a:ext>
            </a:extLst>
          </p:cNvPr>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ea typeface="方正兰亭黑简体" panose="02000000000000000000" pitchFamily="2" charset="-122"/>
            </a:endParaRPr>
          </a:p>
        </p:txBody>
      </p:sp>
      <p:sp>
        <p:nvSpPr>
          <p:cNvPr id="11" name="Freeform 11">
            <a:extLst>
              <a:ext uri="{FF2B5EF4-FFF2-40B4-BE49-F238E27FC236}">
                <a16:creationId xmlns="" xmlns:a16="http://schemas.microsoft.com/office/drawing/2014/main" id="{E178DBE3-C2F4-41CD-B21B-32915C1686CD}"/>
              </a:ext>
            </a:extLst>
          </p:cNvPr>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ea typeface="方正兰亭黑简体" panose="02000000000000000000" pitchFamily="2" charset="-122"/>
            </a:endParaRPr>
          </a:p>
        </p:txBody>
      </p:sp>
      <p:sp>
        <p:nvSpPr>
          <p:cNvPr id="12" name="Freeform 12">
            <a:extLst>
              <a:ext uri="{FF2B5EF4-FFF2-40B4-BE49-F238E27FC236}">
                <a16:creationId xmlns="" xmlns:a16="http://schemas.microsoft.com/office/drawing/2014/main" id="{39776166-C7DF-4BB5-A02E-A146639D3F44}"/>
              </a:ext>
            </a:extLst>
          </p:cNvPr>
          <p:cNvSpPr>
            <a:spLocks noEditPoints="1"/>
          </p:cNvSpPr>
          <p:nvPr userDrawn="1"/>
        </p:nvSpPr>
        <p:spPr bwMode="auto">
          <a:xfrm>
            <a:off x="479376" y="474075"/>
            <a:ext cx="508162" cy="508967"/>
          </a:xfrm>
          <a:custGeom>
            <a:avLst/>
            <a:gdLst>
              <a:gd name="T0" fmla="*/ 1433 w 2867"/>
              <a:gd name="T1" fmla="*/ 0 h 2867"/>
              <a:gd name="T2" fmla="*/ 0 w 2867"/>
              <a:gd name="T3" fmla="*/ 1433 h 2867"/>
              <a:gd name="T4" fmla="*/ 1433 w 2867"/>
              <a:gd name="T5" fmla="*/ 2867 h 2867"/>
              <a:gd name="T6" fmla="*/ 2867 w 2867"/>
              <a:gd name="T7" fmla="*/ 1433 h 2867"/>
              <a:gd name="T8" fmla="*/ 1433 w 2867"/>
              <a:gd name="T9" fmla="*/ 0 h 2867"/>
              <a:gd name="T10" fmla="*/ 1433 w 2867"/>
              <a:gd name="T11" fmla="*/ 2662 h 2867"/>
              <a:gd name="T12" fmla="*/ 205 w 2867"/>
              <a:gd name="T13" fmla="*/ 1433 h 2867"/>
              <a:gd name="T14" fmla="*/ 1433 w 2867"/>
              <a:gd name="T15" fmla="*/ 205 h 2867"/>
              <a:gd name="T16" fmla="*/ 2662 w 2867"/>
              <a:gd name="T17" fmla="*/ 1433 h 2867"/>
              <a:gd name="T18" fmla="*/ 1433 w 2867"/>
              <a:gd name="T19" fmla="*/ 2662 h 2867"/>
              <a:gd name="T20" fmla="*/ 2336 w 2867"/>
              <a:gd name="T21" fmla="*/ 2066 h 2867"/>
              <a:gd name="T22" fmla="*/ 523 w 2867"/>
              <a:gd name="T23" fmla="*/ 2066 h 2867"/>
              <a:gd name="T24" fmla="*/ 976 w 2867"/>
              <a:gd name="T25" fmla="*/ 1432 h 2867"/>
              <a:gd name="T26" fmla="*/ 1255 w 2867"/>
              <a:gd name="T27" fmla="*/ 1810 h 2867"/>
              <a:gd name="T28" fmla="*/ 1792 w 2867"/>
              <a:gd name="T29" fmla="*/ 1069 h 2867"/>
              <a:gd name="T30" fmla="*/ 2336 w 2867"/>
              <a:gd name="T31" fmla="*/ 2066 h 2867"/>
              <a:gd name="T32" fmla="*/ 704 w 2867"/>
              <a:gd name="T33" fmla="*/ 978 h 2867"/>
              <a:gd name="T34" fmla="*/ 886 w 2867"/>
              <a:gd name="T35" fmla="*/ 797 h 2867"/>
              <a:gd name="T36" fmla="*/ 1067 w 2867"/>
              <a:gd name="T37" fmla="*/ 978 h 2867"/>
              <a:gd name="T38" fmla="*/ 886 w 2867"/>
              <a:gd name="T39" fmla="*/ 1160 h 2867"/>
              <a:gd name="T40" fmla="*/ 704 w 2867"/>
              <a:gd name="T41" fmla="*/ 978 h 2867"/>
              <a:gd name="T42" fmla="*/ 704 w 2867"/>
              <a:gd name="T43" fmla="*/ 978 h 2867"/>
              <a:gd name="T44" fmla="*/ 704 w 2867"/>
              <a:gd name="T45" fmla="*/ 978 h 28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867" h="2867">
                <a:moveTo>
                  <a:pt x="1433" y="0"/>
                </a:moveTo>
                <a:cubicBezTo>
                  <a:pt x="643" y="0"/>
                  <a:pt x="0" y="643"/>
                  <a:pt x="0" y="1433"/>
                </a:cubicBezTo>
                <a:cubicBezTo>
                  <a:pt x="0" y="2224"/>
                  <a:pt x="643" y="2867"/>
                  <a:pt x="1433" y="2867"/>
                </a:cubicBezTo>
                <a:cubicBezTo>
                  <a:pt x="2224" y="2867"/>
                  <a:pt x="2867" y="2224"/>
                  <a:pt x="2867" y="1433"/>
                </a:cubicBezTo>
                <a:cubicBezTo>
                  <a:pt x="2867" y="643"/>
                  <a:pt x="2224" y="0"/>
                  <a:pt x="1433" y="0"/>
                </a:cubicBezTo>
                <a:close/>
                <a:moveTo>
                  <a:pt x="1433" y="2662"/>
                </a:moveTo>
                <a:cubicBezTo>
                  <a:pt x="756" y="2662"/>
                  <a:pt x="205" y="2111"/>
                  <a:pt x="205" y="1433"/>
                </a:cubicBezTo>
                <a:cubicBezTo>
                  <a:pt x="205" y="756"/>
                  <a:pt x="756" y="205"/>
                  <a:pt x="1433" y="205"/>
                </a:cubicBezTo>
                <a:cubicBezTo>
                  <a:pt x="2111" y="205"/>
                  <a:pt x="2662" y="756"/>
                  <a:pt x="2662" y="1433"/>
                </a:cubicBezTo>
                <a:cubicBezTo>
                  <a:pt x="2662" y="2111"/>
                  <a:pt x="2111" y="2662"/>
                  <a:pt x="1433" y="2662"/>
                </a:cubicBezTo>
                <a:close/>
                <a:moveTo>
                  <a:pt x="2336" y="2066"/>
                </a:moveTo>
                <a:cubicBezTo>
                  <a:pt x="523" y="2066"/>
                  <a:pt x="523" y="2066"/>
                  <a:pt x="523" y="2066"/>
                </a:cubicBezTo>
                <a:cubicBezTo>
                  <a:pt x="976" y="1432"/>
                  <a:pt x="976" y="1432"/>
                  <a:pt x="976" y="1432"/>
                </a:cubicBezTo>
                <a:cubicBezTo>
                  <a:pt x="1255" y="1810"/>
                  <a:pt x="1255" y="1810"/>
                  <a:pt x="1255" y="1810"/>
                </a:cubicBezTo>
                <a:cubicBezTo>
                  <a:pt x="1792" y="1069"/>
                  <a:pt x="1792" y="1069"/>
                  <a:pt x="1792" y="1069"/>
                </a:cubicBezTo>
                <a:lnTo>
                  <a:pt x="2336" y="2066"/>
                </a:lnTo>
                <a:close/>
                <a:moveTo>
                  <a:pt x="704" y="978"/>
                </a:moveTo>
                <a:cubicBezTo>
                  <a:pt x="704" y="878"/>
                  <a:pt x="786" y="797"/>
                  <a:pt x="886" y="797"/>
                </a:cubicBezTo>
                <a:cubicBezTo>
                  <a:pt x="986" y="797"/>
                  <a:pt x="1067" y="878"/>
                  <a:pt x="1067" y="978"/>
                </a:cubicBezTo>
                <a:cubicBezTo>
                  <a:pt x="1067" y="1079"/>
                  <a:pt x="986" y="1160"/>
                  <a:pt x="886" y="1160"/>
                </a:cubicBezTo>
                <a:cubicBezTo>
                  <a:pt x="786" y="1160"/>
                  <a:pt x="704" y="1079"/>
                  <a:pt x="704" y="978"/>
                </a:cubicBezTo>
                <a:close/>
                <a:moveTo>
                  <a:pt x="704" y="978"/>
                </a:moveTo>
                <a:cubicBezTo>
                  <a:pt x="704" y="978"/>
                  <a:pt x="704" y="978"/>
                  <a:pt x="704" y="978"/>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dirty="0">
              <a:ea typeface="方正兰亭黑简体" panose="02000000000000000000" pitchFamily="2" charset="-122"/>
            </a:endParaRPr>
          </a:p>
        </p:txBody>
      </p:sp>
      <p:sp>
        <p:nvSpPr>
          <p:cNvPr id="13" name="标题 1">
            <a:extLst>
              <a:ext uri="{FF2B5EF4-FFF2-40B4-BE49-F238E27FC236}">
                <a16:creationId xmlns="" xmlns:a16="http://schemas.microsoft.com/office/drawing/2014/main" id="{DBA843E6-2036-4E0C-85ED-E8F67BDFA099}"/>
              </a:ext>
            </a:extLst>
          </p:cNvPr>
          <p:cNvSpPr>
            <a:spLocks noGrp="1"/>
          </p:cNvSpPr>
          <p:nvPr>
            <p:ph type="title" hasCustomPrompt="1"/>
          </p:nvPr>
        </p:nvSpPr>
        <p:spPr>
          <a:xfrm>
            <a:off x="1594800" y="410400"/>
            <a:ext cx="9831600" cy="640800"/>
          </a:xfrm>
          <a:noFill/>
          <a:ln w="9525">
            <a:noFill/>
            <a:miter lim="800000"/>
            <a:headEnd/>
            <a:tailEnd/>
          </a:ln>
        </p:spPr>
        <p:txBody>
          <a:bodyPr vert="horz" wrap="square" lIns="100800" tIns="50400" rIns="100800" bIns="50400" numCol="1" anchor="ctr" anchorCtr="0" compatLnSpc="1">
            <a:prstTxWarp prst="textNoShape">
              <a:avLst/>
            </a:prstTxWarp>
          </a:bodyPr>
          <a:lstStyle>
            <a:lvl1pPr fontAlgn="auto">
              <a:defRPr lang="zh-CN" altLang="en-US" b="1" kern="0" baseline="0" dirty="0">
                <a:solidFill>
                  <a:schemeClr val="tx1"/>
                </a:solidFill>
              </a:defRPr>
            </a:lvl1pPr>
          </a:lstStyle>
          <a:p>
            <a:pPr lvl="0"/>
            <a:r>
              <a:rPr lang="en-US" altLang="zh-CN" dirty="0"/>
              <a:t>Title</a:t>
            </a:r>
            <a:endParaRPr lang="zh-CN" altLang="en-US" dirty="0"/>
          </a:p>
        </p:txBody>
      </p:sp>
    </p:spTree>
    <p:extLst>
      <p:ext uri="{BB962C8B-B14F-4D97-AF65-F5344CB8AC3E}">
        <p14:creationId xmlns:p14="http://schemas.microsoft.com/office/powerpoint/2010/main" val="338980394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p:cSld name="4.3#全白背景">
    <p:spTree>
      <p:nvGrpSpPr>
        <p:cNvPr id="1" name=""/>
        <p:cNvGrpSpPr/>
        <p:nvPr/>
      </p:nvGrpSpPr>
      <p:grpSpPr>
        <a:xfrm>
          <a:off x="0" y="0"/>
          <a:ext cx="0" cy="0"/>
          <a:chOff x="0" y="0"/>
          <a:chExt cx="0" cy="0"/>
        </a:xfrm>
      </p:grpSpPr>
      <p:grpSp>
        <p:nvGrpSpPr>
          <p:cNvPr id="2" name="组合 1"/>
          <p:cNvGrpSpPr/>
          <p:nvPr/>
        </p:nvGrpSpPr>
        <p:grpSpPr>
          <a:xfrm>
            <a:off x="12162528" y="4653136"/>
            <a:ext cx="638734" cy="1729234"/>
            <a:chOff x="12162528" y="4653136"/>
            <a:chExt cx="638734" cy="1729234"/>
          </a:xfrm>
        </p:grpSpPr>
        <p:sp>
          <p:nvSpPr>
            <p:cNvPr id="3" name="矩形 2">
              <a:extLst>
                <a:ext uri="{FF2B5EF4-FFF2-40B4-BE49-F238E27FC236}">
                  <a16:creationId xmlns="" xmlns:a16="http://schemas.microsoft.com/office/drawing/2014/main" id="{32AEB80E-D574-4C1A-9EB9-3369A2BB96C5}"/>
                </a:ext>
              </a:extLst>
            </p:cNvPr>
            <p:cNvSpPr/>
            <p:nvPr/>
          </p:nvSpPr>
          <p:spPr>
            <a:xfrm>
              <a:off x="12212029" y="4653136"/>
              <a:ext cx="539729" cy="288726"/>
            </a:xfrm>
            <a:prstGeom prst="rect">
              <a:avLst/>
            </a:prstGeom>
            <a:solidFill>
              <a:srgbClr val="00B0F0"/>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4" name="矩形 3">
              <a:extLst>
                <a:ext uri="{FF2B5EF4-FFF2-40B4-BE49-F238E27FC236}">
                  <a16:creationId xmlns="" xmlns:a16="http://schemas.microsoft.com/office/drawing/2014/main" id="{E94F5345-F49B-42D0-B35C-CA4FB19A3DA6}"/>
                </a:ext>
              </a:extLst>
            </p:cNvPr>
            <p:cNvSpPr/>
            <p:nvPr/>
          </p:nvSpPr>
          <p:spPr>
            <a:xfrm>
              <a:off x="12212029" y="4941964"/>
              <a:ext cx="539729" cy="288000"/>
            </a:xfrm>
            <a:prstGeom prst="rect">
              <a:avLst/>
            </a:prstGeom>
            <a:solidFill>
              <a:srgbClr val="A6D2FF"/>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5" name="矩形 4">
              <a:extLst>
                <a:ext uri="{FF2B5EF4-FFF2-40B4-BE49-F238E27FC236}">
                  <a16:creationId xmlns="" xmlns:a16="http://schemas.microsoft.com/office/drawing/2014/main" id="{BA62EB75-581F-4CD2-92A6-87BDFE3BDBC3}"/>
                </a:ext>
              </a:extLst>
            </p:cNvPr>
            <p:cNvSpPr/>
            <p:nvPr/>
          </p:nvSpPr>
          <p:spPr>
            <a:xfrm>
              <a:off x="12212029" y="5230066"/>
              <a:ext cx="539729" cy="288000"/>
            </a:xfrm>
            <a:prstGeom prst="rect">
              <a:avLst/>
            </a:prstGeom>
            <a:solidFill>
              <a:srgbClr val="D8D8D8"/>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6" name="矩形 5">
              <a:extLst>
                <a:ext uri="{FF2B5EF4-FFF2-40B4-BE49-F238E27FC236}">
                  <a16:creationId xmlns="" xmlns:a16="http://schemas.microsoft.com/office/drawing/2014/main" id="{947DE7E3-EC9F-4331-B252-7BCE51B7F0DA}"/>
                </a:ext>
              </a:extLst>
            </p:cNvPr>
            <p:cNvSpPr/>
            <p:nvPr/>
          </p:nvSpPr>
          <p:spPr>
            <a:xfrm>
              <a:off x="12212029" y="5518168"/>
              <a:ext cx="539729" cy="288000"/>
            </a:xfrm>
            <a:prstGeom prst="rect">
              <a:avLst/>
            </a:prstGeom>
            <a:solidFill>
              <a:schemeClr val="accent2">
                <a:lumMod val="100000"/>
              </a:schemeClr>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7" name="矩形 6">
              <a:extLst>
                <a:ext uri="{FF2B5EF4-FFF2-40B4-BE49-F238E27FC236}">
                  <a16:creationId xmlns="" xmlns:a16="http://schemas.microsoft.com/office/drawing/2014/main" id="{BE210CD8-3823-4C2E-B3EA-E42C40CFB29F}"/>
                </a:ext>
              </a:extLst>
            </p:cNvPr>
            <p:cNvSpPr/>
            <p:nvPr/>
          </p:nvSpPr>
          <p:spPr>
            <a:xfrm>
              <a:off x="12212029" y="5806270"/>
              <a:ext cx="539729" cy="288000"/>
            </a:xfrm>
            <a:prstGeom prst="rect">
              <a:avLst/>
            </a:prstGeom>
            <a:solidFill>
              <a:srgbClr val="FFFFCC"/>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8" name="矩形 7">
              <a:extLst>
                <a:ext uri="{FF2B5EF4-FFF2-40B4-BE49-F238E27FC236}">
                  <a16:creationId xmlns="" xmlns:a16="http://schemas.microsoft.com/office/drawing/2014/main" id="{BE8A406D-0F03-42D8-9159-77B9DE9EB30E}"/>
                </a:ext>
              </a:extLst>
            </p:cNvPr>
            <p:cNvSpPr/>
            <p:nvPr/>
          </p:nvSpPr>
          <p:spPr>
            <a:xfrm>
              <a:off x="12212029" y="6094370"/>
              <a:ext cx="539729" cy="288000"/>
            </a:xfrm>
            <a:prstGeom prst="rect">
              <a:avLst/>
            </a:prstGeom>
            <a:solidFill>
              <a:schemeClr val="accent6"/>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9" name="文本框 8">
              <a:extLst>
                <a:ext uri="{FF2B5EF4-FFF2-40B4-BE49-F238E27FC236}">
                  <a16:creationId xmlns="" xmlns:a16="http://schemas.microsoft.com/office/drawing/2014/main" id="{98A3A11A-AB61-497E-B3AE-12E999A6BBBA}"/>
                </a:ext>
              </a:extLst>
            </p:cNvPr>
            <p:cNvSpPr txBox="1"/>
            <p:nvPr/>
          </p:nvSpPr>
          <p:spPr bwMode="auto">
            <a:xfrm>
              <a:off x="12162528" y="4683920"/>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solidFill>
                    <a:schemeClr val="bg1"/>
                  </a:solidFill>
                  <a:latin typeface="+mn-lt"/>
                  <a:ea typeface="+mn-ea"/>
                </a:rPr>
                <a:t>表格表头</a:t>
              </a:r>
            </a:p>
          </p:txBody>
        </p:sp>
        <p:sp>
          <p:nvSpPr>
            <p:cNvPr id="10" name="文本框 9">
              <a:extLst>
                <a:ext uri="{FF2B5EF4-FFF2-40B4-BE49-F238E27FC236}">
                  <a16:creationId xmlns="" xmlns:a16="http://schemas.microsoft.com/office/drawing/2014/main" id="{CF824ACE-31EE-452D-A81D-32E189AFE158}"/>
                </a:ext>
              </a:extLst>
            </p:cNvPr>
            <p:cNvSpPr txBox="1"/>
            <p:nvPr/>
          </p:nvSpPr>
          <p:spPr bwMode="auto">
            <a:xfrm>
              <a:off x="12162528" y="4972385"/>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表格边框</a:t>
              </a:r>
            </a:p>
          </p:txBody>
        </p:sp>
        <p:sp>
          <p:nvSpPr>
            <p:cNvPr id="11" name="文本框 10">
              <a:extLst>
                <a:ext uri="{FF2B5EF4-FFF2-40B4-BE49-F238E27FC236}">
                  <a16:creationId xmlns="" xmlns:a16="http://schemas.microsoft.com/office/drawing/2014/main" id="{7399143C-FDAD-45F1-BC44-030BD92ABA98}"/>
                </a:ext>
              </a:extLst>
            </p:cNvPr>
            <p:cNvSpPr txBox="1"/>
            <p:nvPr/>
          </p:nvSpPr>
          <p:spPr bwMode="auto">
            <a:xfrm>
              <a:off x="12162528" y="5260487"/>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导航灰底</a:t>
              </a:r>
            </a:p>
          </p:txBody>
        </p:sp>
        <p:sp>
          <p:nvSpPr>
            <p:cNvPr id="12" name="文本框 11">
              <a:extLst>
                <a:ext uri="{FF2B5EF4-FFF2-40B4-BE49-F238E27FC236}">
                  <a16:creationId xmlns="" xmlns:a16="http://schemas.microsoft.com/office/drawing/2014/main" id="{308D80BD-0AC4-4D30-BDF8-F241047905A7}"/>
                </a:ext>
              </a:extLst>
            </p:cNvPr>
            <p:cNvSpPr txBox="1"/>
            <p:nvPr/>
          </p:nvSpPr>
          <p:spPr bwMode="auto">
            <a:xfrm>
              <a:off x="12220212" y="5548589"/>
              <a:ext cx="52336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solidFill>
                    <a:schemeClr val="bg1"/>
                  </a:solidFill>
                  <a:latin typeface="+mn-lt"/>
                  <a:ea typeface="+mn-ea"/>
                </a:rPr>
                <a:t>华为红</a:t>
              </a:r>
            </a:p>
          </p:txBody>
        </p:sp>
        <p:sp>
          <p:nvSpPr>
            <p:cNvPr id="13" name="文本框 12">
              <a:extLst>
                <a:ext uri="{FF2B5EF4-FFF2-40B4-BE49-F238E27FC236}">
                  <a16:creationId xmlns="" xmlns:a16="http://schemas.microsoft.com/office/drawing/2014/main" id="{B9CBC549-23CA-4012-B493-FF768D1829F1}"/>
                </a:ext>
              </a:extLst>
            </p:cNvPr>
            <p:cNvSpPr txBox="1"/>
            <p:nvPr/>
          </p:nvSpPr>
          <p:spPr bwMode="auto">
            <a:xfrm>
              <a:off x="12162528" y="5836691"/>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文字底色</a:t>
              </a:r>
            </a:p>
          </p:txBody>
        </p:sp>
        <p:sp>
          <p:nvSpPr>
            <p:cNvPr id="14" name="文本框 13">
              <a:extLst>
                <a:ext uri="{FF2B5EF4-FFF2-40B4-BE49-F238E27FC236}">
                  <a16:creationId xmlns="" xmlns:a16="http://schemas.microsoft.com/office/drawing/2014/main" id="{DA49D1AE-05B4-4A19-9F6F-8B89D09C41DD}"/>
                </a:ext>
              </a:extLst>
            </p:cNvPr>
            <p:cNvSpPr txBox="1"/>
            <p:nvPr/>
          </p:nvSpPr>
          <p:spPr bwMode="auto">
            <a:xfrm>
              <a:off x="12162528" y="6124791"/>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文字边框</a:t>
              </a:r>
            </a:p>
          </p:txBody>
        </p:sp>
      </p:grpSp>
      <p:grpSp>
        <p:nvGrpSpPr>
          <p:cNvPr id="15" name="组合 14">
            <a:extLst>
              <a:ext uri="{FF2B5EF4-FFF2-40B4-BE49-F238E27FC236}">
                <a16:creationId xmlns="" xmlns:a16="http://schemas.microsoft.com/office/drawing/2014/main" id="{EF77FC49-AD3E-47E0-BC1A-86834D77510A}"/>
              </a:ext>
            </a:extLst>
          </p:cNvPr>
          <p:cNvGrpSpPr/>
          <p:nvPr userDrawn="1"/>
        </p:nvGrpSpPr>
        <p:grpSpPr>
          <a:xfrm>
            <a:off x="12162528" y="4653136"/>
            <a:ext cx="638734" cy="1729234"/>
            <a:chOff x="12162528" y="4653136"/>
            <a:chExt cx="638734" cy="1729234"/>
          </a:xfrm>
        </p:grpSpPr>
        <p:sp>
          <p:nvSpPr>
            <p:cNvPr id="16" name="矩形 15">
              <a:extLst>
                <a:ext uri="{FF2B5EF4-FFF2-40B4-BE49-F238E27FC236}">
                  <a16:creationId xmlns="" xmlns:a16="http://schemas.microsoft.com/office/drawing/2014/main" id="{6AF3D7B9-C98D-4658-89DF-BFEBD8B3BE4A}"/>
                </a:ext>
              </a:extLst>
            </p:cNvPr>
            <p:cNvSpPr/>
            <p:nvPr userDrawn="1"/>
          </p:nvSpPr>
          <p:spPr>
            <a:xfrm>
              <a:off x="12212029" y="4653136"/>
              <a:ext cx="539729" cy="288726"/>
            </a:xfrm>
            <a:prstGeom prst="rect">
              <a:avLst/>
            </a:prstGeom>
            <a:solidFill>
              <a:srgbClr val="00B0F0"/>
            </a:solidFill>
          </p:spPr>
          <p:txBody>
            <a:bodyPr wrap="none" rtlCol="0" anchor="ctr">
              <a:noAutofit/>
            </a:bodyPr>
            <a:lstStyle/>
            <a:p>
              <a:pPr marL="342763" indent="-342763" algn="ctr" fontAlgn="auto">
                <a:buFont typeface="+mj-lt"/>
                <a:buAutoNum type="arabicPeriod"/>
              </a:pPr>
              <a:endParaRPr lang="zh-CN" altLang="en-US" sz="900" dirty="0">
                <a:latin typeface="+mn-lt"/>
                <a:ea typeface="+mn-ea"/>
                <a:cs typeface="Huawei Sans" panose="020C0503030203020204" pitchFamily="34" charset="0"/>
              </a:endParaRPr>
            </a:p>
          </p:txBody>
        </p:sp>
        <p:sp>
          <p:nvSpPr>
            <p:cNvPr id="17" name="矩形 16">
              <a:extLst>
                <a:ext uri="{FF2B5EF4-FFF2-40B4-BE49-F238E27FC236}">
                  <a16:creationId xmlns="" xmlns:a16="http://schemas.microsoft.com/office/drawing/2014/main" id="{E224A3F7-2FD9-4EE2-B6B4-DEE68BF1077D}"/>
                </a:ext>
              </a:extLst>
            </p:cNvPr>
            <p:cNvSpPr/>
            <p:nvPr userDrawn="1"/>
          </p:nvSpPr>
          <p:spPr>
            <a:xfrm>
              <a:off x="12212029" y="4941964"/>
              <a:ext cx="539729" cy="288000"/>
            </a:xfrm>
            <a:prstGeom prst="rect">
              <a:avLst/>
            </a:prstGeom>
            <a:solidFill>
              <a:srgbClr val="A6D2FF"/>
            </a:solidFill>
          </p:spPr>
          <p:txBody>
            <a:bodyPr wrap="none" rtlCol="0" anchor="ctr">
              <a:noAutofit/>
            </a:bodyPr>
            <a:lstStyle/>
            <a:p>
              <a:pPr marL="342763" indent="-342763" algn="ctr" fontAlgn="auto">
                <a:buFont typeface="+mj-lt"/>
                <a:buAutoNum type="arabicPeriod"/>
              </a:pPr>
              <a:endParaRPr lang="zh-CN" altLang="en-US" sz="900" dirty="0">
                <a:latin typeface="+mn-lt"/>
                <a:ea typeface="+mn-ea"/>
                <a:cs typeface="Huawei Sans" panose="020C0503030203020204" pitchFamily="34" charset="0"/>
              </a:endParaRPr>
            </a:p>
          </p:txBody>
        </p:sp>
        <p:sp>
          <p:nvSpPr>
            <p:cNvPr id="18" name="矩形 17">
              <a:extLst>
                <a:ext uri="{FF2B5EF4-FFF2-40B4-BE49-F238E27FC236}">
                  <a16:creationId xmlns="" xmlns:a16="http://schemas.microsoft.com/office/drawing/2014/main" id="{9B7634F4-0D38-460D-8F6B-51F840DD6E5C}"/>
                </a:ext>
              </a:extLst>
            </p:cNvPr>
            <p:cNvSpPr/>
            <p:nvPr userDrawn="1"/>
          </p:nvSpPr>
          <p:spPr>
            <a:xfrm>
              <a:off x="12212029" y="5230066"/>
              <a:ext cx="539729" cy="288000"/>
            </a:xfrm>
            <a:prstGeom prst="rect">
              <a:avLst/>
            </a:prstGeom>
            <a:solidFill>
              <a:srgbClr val="D8D8D8"/>
            </a:solidFill>
          </p:spPr>
          <p:txBody>
            <a:bodyPr wrap="none" rtlCol="0" anchor="ctr">
              <a:noAutofit/>
            </a:bodyPr>
            <a:lstStyle/>
            <a:p>
              <a:pPr marL="342763" indent="-342763" algn="ctr" fontAlgn="auto">
                <a:buFont typeface="+mj-lt"/>
                <a:buAutoNum type="arabicPeriod"/>
              </a:pPr>
              <a:endParaRPr lang="zh-CN" altLang="en-US" sz="900" dirty="0">
                <a:latin typeface="+mn-lt"/>
                <a:ea typeface="+mn-ea"/>
                <a:cs typeface="Huawei Sans" panose="020C0503030203020204" pitchFamily="34" charset="0"/>
              </a:endParaRPr>
            </a:p>
          </p:txBody>
        </p:sp>
        <p:sp>
          <p:nvSpPr>
            <p:cNvPr id="19" name="矩形 18">
              <a:extLst>
                <a:ext uri="{FF2B5EF4-FFF2-40B4-BE49-F238E27FC236}">
                  <a16:creationId xmlns="" xmlns:a16="http://schemas.microsoft.com/office/drawing/2014/main" id="{DA0133E8-BAD3-4DFA-A178-BBDB3090C430}"/>
                </a:ext>
              </a:extLst>
            </p:cNvPr>
            <p:cNvSpPr/>
            <p:nvPr userDrawn="1"/>
          </p:nvSpPr>
          <p:spPr>
            <a:xfrm>
              <a:off x="12212029" y="5518168"/>
              <a:ext cx="539729" cy="288000"/>
            </a:xfrm>
            <a:prstGeom prst="rect">
              <a:avLst/>
            </a:prstGeom>
            <a:solidFill>
              <a:srgbClr val="C00000"/>
            </a:solidFill>
          </p:spPr>
          <p:txBody>
            <a:bodyPr wrap="none" rtlCol="0" anchor="ctr">
              <a:noAutofit/>
            </a:bodyPr>
            <a:lstStyle/>
            <a:p>
              <a:pPr marL="342763" indent="-342763" algn="ctr" fontAlgn="auto">
                <a:buFont typeface="+mj-lt"/>
                <a:buAutoNum type="arabicPeriod"/>
              </a:pPr>
              <a:endParaRPr lang="zh-CN" altLang="en-US" sz="900" dirty="0">
                <a:latin typeface="+mn-lt"/>
                <a:ea typeface="+mn-ea"/>
                <a:cs typeface="Huawei Sans" panose="020C0503030203020204" pitchFamily="34" charset="0"/>
              </a:endParaRPr>
            </a:p>
          </p:txBody>
        </p:sp>
        <p:sp>
          <p:nvSpPr>
            <p:cNvPr id="20" name="矩形 19">
              <a:extLst>
                <a:ext uri="{FF2B5EF4-FFF2-40B4-BE49-F238E27FC236}">
                  <a16:creationId xmlns="" xmlns:a16="http://schemas.microsoft.com/office/drawing/2014/main" id="{A6257880-ACA4-4CB0-A2DA-B8A95474C710}"/>
                </a:ext>
              </a:extLst>
            </p:cNvPr>
            <p:cNvSpPr/>
            <p:nvPr userDrawn="1"/>
          </p:nvSpPr>
          <p:spPr>
            <a:xfrm>
              <a:off x="12212029" y="5806270"/>
              <a:ext cx="539729" cy="288000"/>
            </a:xfrm>
            <a:prstGeom prst="rect">
              <a:avLst/>
            </a:prstGeom>
            <a:solidFill>
              <a:srgbClr val="FFFFCC"/>
            </a:solidFill>
          </p:spPr>
          <p:txBody>
            <a:bodyPr wrap="none" rtlCol="0" anchor="ctr">
              <a:noAutofit/>
            </a:bodyPr>
            <a:lstStyle/>
            <a:p>
              <a:pPr marL="342763" indent="-342763" algn="ctr" fontAlgn="auto">
                <a:buFont typeface="+mj-lt"/>
                <a:buAutoNum type="arabicPeriod"/>
              </a:pPr>
              <a:endParaRPr lang="zh-CN" altLang="en-US" sz="900" dirty="0">
                <a:latin typeface="+mn-lt"/>
                <a:ea typeface="+mn-ea"/>
                <a:cs typeface="Huawei Sans" panose="020C0503030203020204" pitchFamily="34" charset="0"/>
              </a:endParaRPr>
            </a:p>
          </p:txBody>
        </p:sp>
        <p:sp>
          <p:nvSpPr>
            <p:cNvPr id="21" name="矩形 20">
              <a:extLst>
                <a:ext uri="{FF2B5EF4-FFF2-40B4-BE49-F238E27FC236}">
                  <a16:creationId xmlns="" xmlns:a16="http://schemas.microsoft.com/office/drawing/2014/main" id="{C941CDE8-18B0-4D33-B091-C0BB7CC7CF33}"/>
                </a:ext>
              </a:extLst>
            </p:cNvPr>
            <p:cNvSpPr/>
            <p:nvPr userDrawn="1"/>
          </p:nvSpPr>
          <p:spPr>
            <a:xfrm>
              <a:off x="12212029" y="6094370"/>
              <a:ext cx="539729" cy="288000"/>
            </a:xfrm>
            <a:prstGeom prst="rect">
              <a:avLst/>
            </a:prstGeom>
            <a:solidFill>
              <a:srgbClr val="FFC000"/>
            </a:solidFill>
          </p:spPr>
          <p:txBody>
            <a:bodyPr wrap="none" rtlCol="0" anchor="ctr">
              <a:noAutofit/>
            </a:bodyPr>
            <a:lstStyle/>
            <a:p>
              <a:pPr marL="342763" indent="-342763" algn="ctr" fontAlgn="auto">
                <a:buFont typeface="+mj-lt"/>
                <a:buAutoNum type="arabicPeriod"/>
              </a:pPr>
              <a:endParaRPr lang="zh-CN" altLang="en-US" sz="900" dirty="0">
                <a:latin typeface="+mn-lt"/>
                <a:ea typeface="+mn-ea"/>
                <a:cs typeface="Huawei Sans" panose="020C0503030203020204" pitchFamily="34" charset="0"/>
              </a:endParaRPr>
            </a:p>
          </p:txBody>
        </p:sp>
        <p:sp>
          <p:nvSpPr>
            <p:cNvPr id="22" name="文本框 21">
              <a:extLst>
                <a:ext uri="{FF2B5EF4-FFF2-40B4-BE49-F238E27FC236}">
                  <a16:creationId xmlns="" xmlns:a16="http://schemas.microsoft.com/office/drawing/2014/main" id="{BBC825CB-359B-4FF7-81FB-3E7CBD4BA534}"/>
                </a:ext>
              </a:extLst>
            </p:cNvPr>
            <p:cNvSpPr txBox="1"/>
            <p:nvPr userDrawn="1"/>
          </p:nvSpPr>
          <p:spPr bwMode="auto">
            <a:xfrm>
              <a:off x="12162528" y="4683920"/>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solidFill>
                    <a:schemeClr val="bg1"/>
                  </a:solidFill>
                  <a:latin typeface="+mn-lt"/>
                  <a:ea typeface="+mn-ea"/>
                </a:rPr>
                <a:t>表格表头</a:t>
              </a:r>
            </a:p>
          </p:txBody>
        </p:sp>
        <p:sp>
          <p:nvSpPr>
            <p:cNvPr id="23" name="文本框 22">
              <a:extLst>
                <a:ext uri="{FF2B5EF4-FFF2-40B4-BE49-F238E27FC236}">
                  <a16:creationId xmlns="" xmlns:a16="http://schemas.microsoft.com/office/drawing/2014/main" id="{2CE983A1-3157-42F4-AAD7-2B857E4DF45B}"/>
                </a:ext>
              </a:extLst>
            </p:cNvPr>
            <p:cNvSpPr txBox="1"/>
            <p:nvPr userDrawn="1"/>
          </p:nvSpPr>
          <p:spPr bwMode="auto">
            <a:xfrm>
              <a:off x="12162528" y="4972385"/>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表格边框</a:t>
              </a:r>
            </a:p>
          </p:txBody>
        </p:sp>
        <p:sp>
          <p:nvSpPr>
            <p:cNvPr id="24" name="文本框 23">
              <a:extLst>
                <a:ext uri="{FF2B5EF4-FFF2-40B4-BE49-F238E27FC236}">
                  <a16:creationId xmlns="" xmlns:a16="http://schemas.microsoft.com/office/drawing/2014/main" id="{9315B069-3A35-492D-9DF1-9E42FDCFBA55}"/>
                </a:ext>
              </a:extLst>
            </p:cNvPr>
            <p:cNvSpPr txBox="1"/>
            <p:nvPr userDrawn="1"/>
          </p:nvSpPr>
          <p:spPr bwMode="auto">
            <a:xfrm>
              <a:off x="12162528" y="5260487"/>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导航灰底</a:t>
              </a:r>
            </a:p>
          </p:txBody>
        </p:sp>
        <p:sp>
          <p:nvSpPr>
            <p:cNvPr id="25" name="文本框 24">
              <a:extLst>
                <a:ext uri="{FF2B5EF4-FFF2-40B4-BE49-F238E27FC236}">
                  <a16:creationId xmlns="" xmlns:a16="http://schemas.microsoft.com/office/drawing/2014/main" id="{8FD31C9F-77CE-4750-BE07-0DC78B4E33DA}"/>
                </a:ext>
              </a:extLst>
            </p:cNvPr>
            <p:cNvSpPr txBox="1"/>
            <p:nvPr userDrawn="1"/>
          </p:nvSpPr>
          <p:spPr bwMode="auto">
            <a:xfrm>
              <a:off x="12220212" y="5548589"/>
              <a:ext cx="52336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solidFill>
                    <a:schemeClr val="bg1"/>
                  </a:solidFill>
                  <a:latin typeface="+mn-lt"/>
                  <a:ea typeface="+mn-ea"/>
                </a:rPr>
                <a:t>华为红</a:t>
              </a:r>
            </a:p>
          </p:txBody>
        </p:sp>
        <p:sp>
          <p:nvSpPr>
            <p:cNvPr id="26" name="文本框 25">
              <a:extLst>
                <a:ext uri="{FF2B5EF4-FFF2-40B4-BE49-F238E27FC236}">
                  <a16:creationId xmlns="" xmlns:a16="http://schemas.microsoft.com/office/drawing/2014/main" id="{ED2CB886-EEDB-4E8C-84F5-7F44E004FCAC}"/>
                </a:ext>
              </a:extLst>
            </p:cNvPr>
            <p:cNvSpPr txBox="1"/>
            <p:nvPr userDrawn="1"/>
          </p:nvSpPr>
          <p:spPr bwMode="auto">
            <a:xfrm>
              <a:off x="12162528" y="5836691"/>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文字底色</a:t>
              </a:r>
            </a:p>
          </p:txBody>
        </p:sp>
        <p:sp>
          <p:nvSpPr>
            <p:cNvPr id="27" name="文本框 26">
              <a:extLst>
                <a:ext uri="{FF2B5EF4-FFF2-40B4-BE49-F238E27FC236}">
                  <a16:creationId xmlns="" xmlns:a16="http://schemas.microsoft.com/office/drawing/2014/main" id="{57D8B099-9613-4A52-BAE5-9E6682712E9C}"/>
                </a:ext>
              </a:extLst>
            </p:cNvPr>
            <p:cNvSpPr txBox="1"/>
            <p:nvPr userDrawn="1"/>
          </p:nvSpPr>
          <p:spPr bwMode="auto">
            <a:xfrm>
              <a:off x="12162528" y="6124791"/>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文字边框</a:t>
              </a:r>
            </a:p>
          </p:txBody>
        </p:sp>
      </p:grpSp>
    </p:spTree>
    <p:extLst>
      <p:ext uri="{BB962C8B-B14F-4D97-AF65-F5344CB8AC3E}">
        <p14:creationId xmlns:p14="http://schemas.microsoft.com/office/powerpoint/2010/main" val="316544010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2.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png"/><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8" name="Rectangle 54">
            <a:extLst>
              <a:ext uri="{FF2B5EF4-FFF2-40B4-BE49-F238E27FC236}">
                <a16:creationId xmlns="" xmlns:a16="http://schemas.microsoft.com/office/drawing/2014/main" id="{9C11C690-93F7-4E25-AFBF-41DD94DBBDC2}"/>
              </a:ext>
            </a:extLst>
          </p:cNvPr>
          <p:cNvSpPr>
            <a:spLocks noChangeArrowheads="1"/>
          </p:cNvSpPr>
          <p:nvPr userDrawn="1"/>
        </p:nvSpPr>
        <p:spPr bwMode="auto">
          <a:xfrm>
            <a:off x="947428" y="6500581"/>
            <a:ext cx="4948333" cy="265552"/>
          </a:xfrm>
          <a:prstGeom prst="rect">
            <a:avLst/>
          </a:prstGeom>
          <a:noFill/>
          <a:ln w="9525" algn="ctr">
            <a:noFill/>
            <a:miter lim="800000"/>
            <a:headEnd/>
            <a:tailEnd/>
          </a:ln>
          <a:effectLst/>
        </p:spPr>
        <p:txBody>
          <a:bodyPr wrap="none" lIns="80101" tIns="40052" rIns="80101" bIns="40052">
            <a:spAutoFit/>
          </a:bodyPr>
          <a:lstStyle/>
          <a:p>
            <a:pPr defTabSz="801668" eaLnBrk="0" fontAlgn="base" hangingPunct="0">
              <a:defRPr/>
            </a:pPr>
            <a:r>
              <a:rPr lang="en-US" altLang="zh-CN" sz="1200" dirty="0">
                <a:latin typeface="Huawei Sans" panose="020C0503030203020204" pitchFamily="34" charset="0"/>
                <a:ea typeface="方正兰亭黑简体" panose="02000000000000000000" pitchFamily="2" charset="-122"/>
                <a:cs typeface="Huawei Sans" panose="020C0503030203020204" pitchFamily="34" charset="0"/>
              </a:rPr>
              <a:t>Copyright © 2020 Huawei Technologies Co., Ltd. All rights reserved. </a:t>
            </a:r>
          </a:p>
        </p:txBody>
      </p:sp>
      <p:sp>
        <p:nvSpPr>
          <p:cNvPr id="37" name="Rectangle 69">
            <a:extLst>
              <a:ext uri="{FF2B5EF4-FFF2-40B4-BE49-F238E27FC236}">
                <a16:creationId xmlns="" xmlns:a16="http://schemas.microsoft.com/office/drawing/2014/main" id="{3F09C70C-837A-40C0-80AB-167981BAF3B1}"/>
              </a:ext>
            </a:extLst>
          </p:cNvPr>
          <p:cNvSpPr>
            <a:spLocks noChangeArrowheads="1"/>
          </p:cNvSpPr>
          <p:nvPr userDrawn="1"/>
        </p:nvSpPr>
        <p:spPr bwMode="auto">
          <a:xfrm>
            <a:off x="119336" y="6500581"/>
            <a:ext cx="742054" cy="265552"/>
          </a:xfrm>
          <a:prstGeom prst="rect">
            <a:avLst/>
          </a:prstGeom>
          <a:noFill/>
          <a:ln w="9525" algn="ctr">
            <a:noFill/>
            <a:miter lim="800000"/>
            <a:headEnd/>
            <a:tailEnd/>
          </a:ln>
          <a:effectLst/>
        </p:spPr>
        <p:txBody>
          <a:bodyPr wrap="none" lIns="80101" tIns="40052" rIns="80101" bIns="40052">
            <a:spAutoFit/>
          </a:bodyPr>
          <a:lstStyle/>
          <a:p>
            <a:pPr defTabSz="801668" eaLnBrk="0" fontAlgn="base" hangingPunct="0">
              <a:defRPr/>
            </a:pPr>
            <a:r>
              <a:rPr lang="en-US" altLang="zh-CN" sz="1200" dirty="0">
                <a:latin typeface="Huawei Sans" panose="020C0503030203020204" pitchFamily="34" charset="0"/>
                <a:ea typeface="方正兰亭黑简体" panose="02000000000000000000" pitchFamily="2" charset="-122"/>
                <a:cs typeface="Huawei Sans" panose="020C0503030203020204" pitchFamily="34" charset="0"/>
              </a:rPr>
              <a:t>Page</a:t>
            </a:r>
            <a:r>
              <a:rPr lang="en-US" altLang="zh-CN" sz="1200" baseline="0" dirty="0">
                <a:latin typeface="Huawei Sans" panose="020C0503030203020204" pitchFamily="34" charset="0"/>
                <a:ea typeface="方正兰亭黑简体" panose="02000000000000000000" pitchFamily="2" charset="-122"/>
                <a:cs typeface="Huawei Sans" panose="020C0503030203020204" pitchFamily="34" charset="0"/>
              </a:rPr>
              <a:t> </a:t>
            </a:r>
            <a:fld id="{2F2CF7F5-F178-4429-B6CA-28062DF31937}" type="slidenum">
              <a:rPr lang="en-US" altLang="zh-CN" sz="1200" smtClean="0">
                <a:latin typeface="Huawei Sans" panose="020C0503030203020204" pitchFamily="34" charset="0"/>
                <a:ea typeface="方正兰亭黑简体" panose="02000000000000000000" pitchFamily="2" charset="-122"/>
                <a:cs typeface="Huawei Sans" panose="020C0503030203020204" pitchFamily="34" charset="0"/>
              </a:rPr>
              <a:pPr defTabSz="801668" eaLnBrk="0" fontAlgn="base" hangingPunct="0">
                <a:defRPr/>
              </a:pPr>
              <a:t>‹#›</a:t>
            </a:fld>
            <a:endParaRPr lang="en-US" altLang="zh-CN" sz="12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7" name="Rectangle 6"/>
          <p:cNvSpPr>
            <a:spLocks noGrp="1" noChangeArrowheads="1"/>
          </p:cNvSpPr>
          <p:nvPr>
            <p:ph type="title"/>
          </p:nvPr>
        </p:nvSpPr>
        <p:spPr bwMode="auto">
          <a:xfrm>
            <a:off x="869611" y="260649"/>
            <a:ext cx="10323183" cy="868363"/>
          </a:xfrm>
          <a:prstGeom prst="rect">
            <a:avLst/>
          </a:prstGeom>
          <a:noFill/>
          <a:ln w="9525">
            <a:noFill/>
            <a:miter lim="800000"/>
            <a:headEnd/>
            <a:tailEnd/>
          </a:ln>
        </p:spPr>
        <p:txBody>
          <a:bodyPr vert="horz" wrap="square" lIns="80128" tIns="40064" rIns="80128" bIns="40064" numCol="1" anchor="ctr" anchorCtr="0" compatLnSpc="1">
            <a:prstTxWarp prst="textNoShape">
              <a:avLst/>
            </a:prstTxWarp>
          </a:bodyPr>
          <a:lstStyle/>
          <a:p>
            <a:pPr lvl="0"/>
            <a:r>
              <a:rPr lang="en-US" altLang="zh-CN"/>
              <a:t>Click to</a:t>
            </a:r>
            <a:r>
              <a:rPr lang="zh-CN" altLang="en-US"/>
              <a:t> </a:t>
            </a:r>
            <a:r>
              <a:rPr lang="en-US" altLang="zh-CN"/>
              <a:t>Edit</a:t>
            </a:r>
            <a:endParaRPr lang="zh-CN" altLang="en-US" dirty="0"/>
          </a:p>
        </p:txBody>
      </p:sp>
      <p:sp>
        <p:nvSpPr>
          <p:cNvPr id="8" name="Rectangle 57"/>
          <p:cNvSpPr>
            <a:spLocks noGrp="1" noChangeArrowheads="1"/>
          </p:cNvSpPr>
          <p:nvPr>
            <p:ph type="body" idx="1"/>
          </p:nvPr>
        </p:nvSpPr>
        <p:spPr bwMode="auto">
          <a:xfrm>
            <a:off x="466221" y="1248074"/>
            <a:ext cx="11279865" cy="4195763"/>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pic>
        <p:nvPicPr>
          <p:cNvPr id="11" name="图片 10"/>
          <p:cNvPicPr>
            <a:picLocks noChangeAspect="1"/>
          </p:cNvPicPr>
          <p:nvPr/>
        </p:nvPicPr>
        <p:blipFill>
          <a:blip r:embed="rId17" cstate="print">
            <a:extLst>
              <a:ext uri="{28A0092B-C50C-407E-A947-70E740481C1C}">
                <a14:useLocalDpi xmlns:a14="http://schemas.microsoft.com/office/drawing/2010/main" val="0"/>
              </a:ext>
            </a:extLst>
          </a:blip>
          <a:stretch>
            <a:fillRect/>
          </a:stretch>
        </p:blipFill>
        <p:spPr>
          <a:xfrm>
            <a:off x="10670660" y="6504032"/>
            <a:ext cx="1248712" cy="273343"/>
          </a:xfrm>
          <a:prstGeom prst="rect">
            <a:avLst/>
          </a:prstGeom>
        </p:spPr>
      </p:pic>
      <p:sp>
        <p:nvSpPr>
          <p:cNvPr id="24" name="矩形 23">
            <a:extLst>
              <a:ext uri="{FF2B5EF4-FFF2-40B4-BE49-F238E27FC236}">
                <a16:creationId xmlns="" xmlns:a16="http://schemas.microsoft.com/office/drawing/2014/main" id="{32AEB80E-D574-4C1A-9EB9-3369A2BB96C5}"/>
              </a:ext>
            </a:extLst>
          </p:cNvPr>
          <p:cNvSpPr/>
          <p:nvPr/>
        </p:nvSpPr>
        <p:spPr>
          <a:xfrm>
            <a:off x="12246898" y="3916624"/>
            <a:ext cx="919908" cy="288726"/>
          </a:xfrm>
          <a:prstGeom prst="rect">
            <a:avLst/>
          </a:prstGeom>
          <a:solidFill>
            <a:srgbClr val="00B0F0"/>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25" name="矩形 24">
            <a:extLst>
              <a:ext uri="{FF2B5EF4-FFF2-40B4-BE49-F238E27FC236}">
                <a16:creationId xmlns="" xmlns:a16="http://schemas.microsoft.com/office/drawing/2014/main" id="{E94F5345-F49B-42D0-B35C-CA4FB19A3DA6}"/>
              </a:ext>
            </a:extLst>
          </p:cNvPr>
          <p:cNvSpPr/>
          <p:nvPr/>
        </p:nvSpPr>
        <p:spPr>
          <a:xfrm>
            <a:off x="12246898" y="4205452"/>
            <a:ext cx="919908" cy="288000"/>
          </a:xfrm>
          <a:prstGeom prst="rect">
            <a:avLst/>
          </a:prstGeom>
          <a:solidFill>
            <a:srgbClr val="99DFF9"/>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26" name="矩形 25">
            <a:extLst>
              <a:ext uri="{FF2B5EF4-FFF2-40B4-BE49-F238E27FC236}">
                <a16:creationId xmlns="" xmlns:a16="http://schemas.microsoft.com/office/drawing/2014/main" id="{BA62EB75-581F-4CD2-92A6-87BDFE3BDBC3}"/>
              </a:ext>
            </a:extLst>
          </p:cNvPr>
          <p:cNvSpPr/>
          <p:nvPr/>
        </p:nvSpPr>
        <p:spPr>
          <a:xfrm>
            <a:off x="12246898" y="4493554"/>
            <a:ext cx="919908" cy="288000"/>
          </a:xfrm>
          <a:prstGeom prst="rect">
            <a:avLst/>
          </a:prstGeom>
          <a:solidFill>
            <a:srgbClr val="D9D9D9"/>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27" name="矩形 26">
            <a:extLst>
              <a:ext uri="{FF2B5EF4-FFF2-40B4-BE49-F238E27FC236}">
                <a16:creationId xmlns="" xmlns:a16="http://schemas.microsoft.com/office/drawing/2014/main" id="{947DE7E3-EC9F-4331-B252-7BCE51B7F0DA}"/>
              </a:ext>
            </a:extLst>
          </p:cNvPr>
          <p:cNvSpPr/>
          <p:nvPr/>
        </p:nvSpPr>
        <p:spPr>
          <a:xfrm>
            <a:off x="12246898" y="4781656"/>
            <a:ext cx="919908" cy="288000"/>
          </a:xfrm>
          <a:prstGeom prst="rect">
            <a:avLst/>
          </a:prstGeom>
          <a:solidFill>
            <a:schemeClr val="accent2">
              <a:lumMod val="100000"/>
            </a:schemeClr>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28" name="矩形 27">
            <a:extLst>
              <a:ext uri="{FF2B5EF4-FFF2-40B4-BE49-F238E27FC236}">
                <a16:creationId xmlns="" xmlns:a16="http://schemas.microsoft.com/office/drawing/2014/main" id="{BE210CD8-3823-4C2E-B3EA-E42C40CFB29F}"/>
              </a:ext>
            </a:extLst>
          </p:cNvPr>
          <p:cNvSpPr/>
          <p:nvPr/>
        </p:nvSpPr>
        <p:spPr>
          <a:xfrm>
            <a:off x="12246898" y="5069758"/>
            <a:ext cx="919908" cy="288000"/>
          </a:xfrm>
          <a:prstGeom prst="rect">
            <a:avLst/>
          </a:prstGeom>
          <a:solidFill>
            <a:srgbClr val="F4FBFE"/>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29" name="文本框 28">
            <a:extLst>
              <a:ext uri="{FF2B5EF4-FFF2-40B4-BE49-F238E27FC236}">
                <a16:creationId xmlns="" xmlns:a16="http://schemas.microsoft.com/office/drawing/2014/main" id="{98A3A11A-AB61-497E-B3AE-12E999A6BBBA}"/>
              </a:ext>
            </a:extLst>
          </p:cNvPr>
          <p:cNvSpPr txBox="1"/>
          <p:nvPr/>
        </p:nvSpPr>
        <p:spPr bwMode="auto">
          <a:xfrm>
            <a:off x="12162529" y="3947408"/>
            <a:ext cx="1088651"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solidFill>
                  <a:schemeClr val="bg1"/>
                </a:solidFill>
                <a:latin typeface="+mn-lt"/>
                <a:ea typeface="+mn-ea"/>
              </a:rPr>
              <a:t>表格表头</a:t>
            </a:r>
          </a:p>
        </p:txBody>
      </p:sp>
      <p:sp>
        <p:nvSpPr>
          <p:cNvPr id="30" name="文本框 29">
            <a:extLst>
              <a:ext uri="{FF2B5EF4-FFF2-40B4-BE49-F238E27FC236}">
                <a16:creationId xmlns="" xmlns:a16="http://schemas.microsoft.com/office/drawing/2014/main" id="{CF824ACE-31EE-452D-A81D-32E189AFE158}"/>
              </a:ext>
            </a:extLst>
          </p:cNvPr>
          <p:cNvSpPr txBox="1"/>
          <p:nvPr/>
        </p:nvSpPr>
        <p:spPr bwMode="auto">
          <a:xfrm>
            <a:off x="12249538" y="4235890"/>
            <a:ext cx="914633"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表格</a:t>
            </a:r>
            <a:r>
              <a:rPr lang="en-US" altLang="zh-CN" sz="900" dirty="0">
                <a:latin typeface="+mn-lt"/>
                <a:ea typeface="+mn-ea"/>
              </a:rPr>
              <a:t>/</a:t>
            </a:r>
            <a:r>
              <a:rPr lang="zh-CN" altLang="en-US" sz="900" dirty="0">
                <a:latin typeface="+mn-lt"/>
                <a:ea typeface="+mn-ea"/>
              </a:rPr>
              <a:t>文字边框</a:t>
            </a:r>
          </a:p>
        </p:txBody>
      </p:sp>
      <p:sp>
        <p:nvSpPr>
          <p:cNvPr id="31" name="文本框 30">
            <a:extLst>
              <a:ext uri="{FF2B5EF4-FFF2-40B4-BE49-F238E27FC236}">
                <a16:creationId xmlns="" xmlns:a16="http://schemas.microsoft.com/office/drawing/2014/main" id="{7399143C-FDAD-45F1-BC44-030BD92ABA98}"/>
              </a:ext>
            </a:extLst>
          </p:cNvPr>
          <p:cNvSpPr txBox="1"/>
          <p:nvPr/>
        </p:nvSpPr>
        <p:spPr bwMode="auto">
          <a:xfrm>
            <a:off x="12162526" y="4523977"/>
            <a:ext cx="1088651"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导航灰底</a:t>
            </a:r>
          </a:p>
        </p:txBody>
      </p:sp>
      <p:sp>
        <p:nvSpPr>
          <p:cNvPr id="32" name="文本框 31">
            <a:extLst>
              <a:ext uri="{FF2B5EF4-FFF2-40B4-BE49-F238E27FC236}">
                <a16:creationId xmlns="" xmlns:a16="http://schemas.microsoft.com/office/drawing/2014/main" id="{308D80BD-0AC4-4D30-BDF8-F241047905A7}"/>
              </a:ext>
            </a:extLst>
          </p:cNvPr>
          <p:cNvSpPr txBox="1"/>
          <p:nvPr/>
        </p:nvSpPr>
        <p:spPr bwMode="auto">
          <a:xfrm>
            <a:off x="12457445" y="4812094"/>
            <a:ext cx="498816"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solidFill>
                  <a:schemeClr val="bg1"/>
                </a:solidFill>
                <a:latin typeface="+mn-lt"/>
                <a:ea typeface="+mn-ea"/>
              </a:rPr>
              <a:t>红</a:t>
            </a:r>
          </a:p>
        </p:txBody>
      </p:sp>
      <p:sp>
        <p:nvSpPr>
          <p:cNvPr id="33" name="文本框 32">
            <a:extLst>
              <a:ext uri="{FF2B5EF4-FFF2-40B4-BE49-F238E27FC236}">
                <a16:creationId xmlns="" xmlns:a16="http://schemas.microsoft.com/office/drawing/2014/main" id="{B9CBC549-23CA-4012-B493-FF768D1829F1}"/>
              </a:ext>
            </a:extLst>
          </p:cNvPr>
          <p:cNvSpPr txBox="1"/>
          <p:nvPr/>
        </p:nvSpPr>
        <p:spPr bwMode="auto">
          <a:xfrm>
            <a:off x="12249538" y="5100196"/>
            <a:ext cx="914633"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表格</a:t>
            </a:r>
            <a:r>
              <a:rPr lang="en-US" altLang="zh-CN" sz="900" dirty="0">
                <a:latin typeface="+mn-lt"/>
                <a:ea typeface="+mn-ea"/>
              </a:rPr>
              <a:t>/</a:t>
            </a:r>
            <a:r>
              <a:rPr lang="zh-CN" altLang="en-US" sz="900" dirty="0">
                <a:latin typeface="+mn-lt"/>
                <a:ea typeface="+mn-ea"/>
              </a:rPr>
              <a:t>文字底色</a:t>
            </a:r>
          </a:p>
        </p:txBody>
      </p:sp>
      <p:sp>
        <p:nvSpPr>
          <p:cNvPr id="34" name="矩形 33">
            <a:extLst>
              <a:ext uri="{FF2B5EF4-FFF2-40B4-BE49-F238E27FC236}">
                <a16:creationId xmlns="" xmlns:a16="http://schemas.microsoft.com/office/drawing/2014/main" id="{BE210CD8-3823-4C2E-B3EA-E42C40CFB29F}"/>
              </a:ext>
            </a:extLst>
          </p:cNvPr>
          <p:cNvSpPr/>
          <p:nvPr/>
        </p:nvSpPr>
        <p:spPr>
          <a:xfrm>
            <a:off x="12246898" y="5485453"/>
            <a:ext cx="461833" cy="288000"/>
          </a:xfrm>
          <a:prstGeom prst="rect">
            <a:avLst/>
          </a:prstGeom>
          <a:solidFill>
            <a:srgbClr val="FFF2CC"/>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35" name="矩形 34">
            <a:extLst>
              <a:ext uri="{FF2B5EF4-FFF2-40B4-BE49-F238E27FC236}">
                <a16:creationId xmlns="" xmlns:a16="http://schemas.microsoft.com/office/drawing/2014/main" id="{BE210CD8-3823-4C2E-B3EA-E42C40CFB29F}"/>
              </a:ext>
            </a:extLst>
          </p:cNvPr>
          <p:cNvSpPr/>
          <p:nvPr/>
        </p:nvSpPr>
        <p:spPr>
          <a:xfrm>
            <a:off x="12708730" y="5485453"/>
            <a:ext cx="458075" cy="288000"/>
          </a:xfrm>
          <a:prstGeom prst="rect">
            <a:avLst/>
          </a:prstGeom>
          <a:solidFill>
            <a:srgbClr val="FFD17D"/>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36" name="文本框 35">
            <a:extLst>
              <a:ext uri="{FF2B5EF4-FFF2-40B4-BE49-F238E27FC236}">
                <a16:creationId xmlns="" xmlns:a16="http://schemas.microsoft.com/office/drawing/2014/main" id="{B9CBC549-23CA-4012-B493-FF768D1829F1}"/>
              </a:ext>
            </a:extLst>
          </p:cNvPr>
          <p:cNvSpPr txBox="1"/>
          <p:nvPr/>
        </p:nvSpPr>
        <p:spPr bwMode="auto">
          <a:xfrm>
            <a:off x="12502813" y="5515891"/>
            <a:ext cx="408083"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备用</a:t>
            </a:r>
          </a:p>
        </p:txBody>
      </p:sp>
      <p:sp>
        <p:nvSpPr>
          <p:cNvPr id="20" name="矩形 19">
            <a:extLst>
              <a:ext uri="{FF2B5EF4-FFF2-40B4-BE49-F238E27FC236}">
                <a16:creationId xmlns="" xmlns:a16="http://schemas.microsoft.com/office/drawing/2014/main" id="{947DE7E3-EC9F-4331-B252-7BCE51B7F0DA}"/>
              </a:ext>
            </a:extLst>
          </p:cNvPr>
          <p:cNvSpPr/>
          <p:nvPr/>
        </p:nvSpPr>
        <p:spPr>
          <a:xfrm>
            <a:off x="12246898" y="5773453"/>
            <a:ext cx="919908" cy="288000"/>
          </a:xfrm>
          <a:prstGeom prst="rect">
            <a:avLst/>
          </a:prstGeom>
          <a:solidFill>
            <a:schemeClr val="accent3"/>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22" name="文本框 21">
            <a:extLst>
              <a:ext uri="{FF2B5EF4-FFF2-40B4-BE49-F238E27FC236}">
                <a16:creationId xmlns="" xmlns:a16="http://schemas.microsoft.com/office/drawing/2014/main" id="{308D80BD-0AC4-4D30-BDF8-F241047905A7}"/>
              </a:ext>
            </a:extLst>
          </p:cNvPr>
          <p:cNvSpPr txBox="1"/>
          <p:nvPr/>
        </p:nvSpPr>
        <p:spPr bwMode="auto">
          <a:xfrm>
            <a:off x="12560520" y="5813738"/>
            <a:ext cx="292666"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solidFill>
                  <a:schemeClr val="bg1"/>
                </a:solidFill>
                <a:latin typeface="+mn-lt"/>
                <a:ea typeface="+mn-ea"/>
              </a:rPr>
              <a:t>绿</a:t>
            </a:r>
          </a:p>
        </p:txBody>
      </p:sp>
      <p:pic>
        <p:nvPicPr>
          <p:cNvPr id="23" name="图片 22">
            <a:extLst>
              <a:ext uri="{FF2B5EF4-FFF2-40B4-BE49-F238E27FC236}">
                <a16:creationId xmlns="" xmlns:a16="http://schemas.microsoft.com/office/drawing/2014/main" id="{5970046C-B045-45B3-8B66-254EC745B8E0}"/>
              </a:ext>
            </a:extLst>
          </p:cNvPr>
          <p:cNvPicPr>
            <a:picLocks noChangeAspect="1"/>
          </p:cNvPicPr>
          <p:nvPr userDrawn="1"/>
        </p:nvPicPr>
        <p:blipFill>
          <a:blip r:embed="rId18" cstate="print">
            <a:extLst>
              <a:ext uri="{28A0092B-C50C-407E-A947-70E740481C1C}">
                <a14:useLocalDpi xmlns:a14="http://schemas.microsoft.com/office/drawing/2010/main" val="0"/>
              </a:ext>
            </a:extLst>
          </a:blip>
          <a:stretch>
            <a:fillRect/>
          </a:stretch>
        </p:blipFill>
        <p:spPr>
          <a:xfrm>
            <a:off x="10674829" y="6504031"/>
            <a:ext cx="1249200" cy="273343"/>
          </a:xfrm>
          <a:prstGeom prst="rect">
            <a:avLst/>
          </a:prstGeom>
        </p:spPr>
      </p:pic>
      <p:grpSp>
        <p:nvGrpSpPr>
          <p:cNvPr id="39" name="组合 38">
            <a:extLst>
              <a:ext uri="{FF2B5EF4-FFF2-40B4-BE49-F238E27FC236}">
                <a16:creationId xmlns="" xmlns:a16="http://schemas.microsoft.com/office/drawing/2014/main" id="{247F647F-E673-4366-AE3D-3A748383551D}"/>
              </a:ext>
            </a:extLst>
          </p:cNvPr>
          <p:cNvGrpSpPr/>
          <p:nvPr userDrawn="1"/>
        </p:nvGrpSpPr>
        <p:grpSpPr>
          <a:xfrm>
            <a:off x="12162526" y="3916624"/>
            <a:ext cx="1088654" cy="2144829"/>
            <a:chOff x="12162526" y="3916624"/>
            <a:chExt cx="1088654" cy="2144829"/>
          </a:xfrm>
        </p:grpSpPr>
        <p:sp>
          <p:nvSpPr>
            <p:cNvPr id="40" name="矩形 39">
              <a:extLst>
                <a:ext uri="{FF2B5EF4-FFF2-40B4-BE49-F238E27FC236}">
                  <a16:creationId xmlns="" xmlns:a16="http://schemas.microsoft.com/office/drawing/2014/main" id="{AD98A3E0-1485-4B41-BD1F-2AAF6C336B31}"/>
                </a:ext>
              </a:extLst>
            </p:cNvPr>
            <p:cNvSpPr/>
            <p:nvPr userDrawn="1"/>
          </p:nvSpPr>
          <p:spPr>
            <a:xfrm>
              <a:off x="12246898" y="3916624"/>
              <a:ext cx="919908" cy="288726"/>
            </a:xfrm>
            <a:prstGeom prst="rect">
              <a:avLst/>
            </a:prstGeom>
            <a:solidFill>
              <a:srgbClr val="00B0F0"/>
            </a:solidFill>
          </p:spPr>
          <p:txBody>
            <a:bodyPr wrap="none" rtlCol="0" anchor="ctr">
              <a:noAutofit/>
            </a:bodyPr>
            <a:lstStyle/>
            <a:p>
              <a:pPr marL="342763" indent="-342763" algn="ctr">
                <a:buFont typeface="+mj-lt"/>
                <a:buAutoNum type="arabicPeriod"/>
              </a:pPr>
              <a:endParaRPr lang="zh-CN" altLang="en-US" sz="900">
                <a:solidFill>
                  <a:prstClr val="black"/>
                </a:solidFill>
                <a:cs typeface="Courier New" panose="02070309020205020404" pitchFamily="49" charset="0"/>
              </a:endParaRPr>
            </a:p>
          </p:txBody>
        </p:sp>
        <p:sp>
          <p:nvSpPr>
            <p:cNvPr id="41" name="矩形 40">
              <a:extLst>
                <a:ext uri="{FF2B5EF4-FFF2-40B4-BE49-F238E27FC236}">
                  <a16:creationId xmlns="" xmlns:a16="http://schemas.microsoft.com/office/drawing/2014/main" id="{7D6F2354-F1EA-479B-BF1F-A97E62C0D6A8}"/>
                </a:ext>
              </a:extLst>
            </p:cNvPr>
            <p:cNvSpPr/>
            <p:nvPr userDrawn="1"/>
          </p:nvSpPr>
          <p:spPr>
            <a:xfrm>
              <a:off x="12246898" y="4205452"/>
              <a:ext cx="919908" cy="288000"/>
            </a:xfrm>
            <a:prstGeom prst="rect">
              <a:avLst/>
            </a:prstGeom>
            <a:solidFill>
              <a:srgbClr val="99DFF9"/>
            </a:solidFill>
          </p:spPr>
          <p:txBody>
            <a:bodyPr wrap="none" rtlCol="0" anchor="ctr">
              <a:noAutofit/>
            </a:bodyPr>
            <a:lstStyle/>
            <a:p>
              <a:pPr marL="342763" indent="-342763" algn="ctr">
                <a:buFont typeface="+mj-lt"/>
                <a:buAutoNum type="arabicPeriod"/>
              </a:pPr>
              <a:endParaRPr lang="zh-CN" altLang="en-US" sz="900">
                <a:solidFill>
                  <a:prstClr val="black"/>
                </a:solidFill>
                <a:cs typeface="Courier New" panose="02070309020205020404" pitchFamily="49" charset="0"/>
              </a:endParaRPr>
            </a:p>
          </p:txBody>
        </p:sp>
        <p:sp>
          <p:nvSpPr>
            <p:cNvPr id="42" name="矩形 41">
              <a:extLst>
                <a:ext uri="{FF2B5EF4-FFF2-40B4-BE49-F238E27FC236}">
                  <a16:creationId xmlns="" xmlns:a16="http://schemas.microsoft.com/office/drawing/2014/main" id="{374E8DFC-2BF2-40D3-9DE7-489E1691966D}"/>
                </a:ext>
              </a:extLst>
            </p:cNvPr>
            <p:cNvSpPr/>
            <p:nvPr userDrawn="1"/>
          </p:nvSpPr>
          <p:spPr>
            <a:xfrm>
              <a:off x="12246898" y="4493554"/>
              <a:ext cx="919908" cy="288000"/>
            </a:xfrm>
            <a:prstGeom prst="rect">
              <a:avLst/>
            </a:prstGeom>
            <a:solidFill>
              <a:srgbClr val="D9D9D9"/>
            </a:solidFill>
          </p:spPr>
          <p:txBody>
            <a:bodyPr wrap="none" rtlCol="0" anchor="ctr">
              <a:noAutofit/>
            </a:bodyPr>
            <a:lstStyle/>
            <a:p>
              <a:pPr marL="342763" indent="-342763" algn="ctr">
                <a:buFont typeface="+mj-lt"/>
                <a:buAutoNum type="arabicPeriod"/>
              </a:pPr>
              <a:endParaRPr lang="zh-CN" altLang="en-US" sz="900">
                <a:solidFill>
                  <a:prstClr val="black"/>
                </a:solidFill>
                <a:cs typeface="Courier New" panose="02070309020205020404" pitchFamily="49" charset="0"/>
              </a:endParaRPr>
            </a:p>
          </p:txBody>
        </p:sp>
        <p:sp>
          <p:nvSpPr>
            <p:cNvPr id="43" name="矩形 42">
              <a:extLst>
                <a:ext uri="{FF2B5EF4-FFF2-40B4-BE49-F238E27FC236}">
                  <a16:creationId xmlns="" xmlns:a16="http://schemas.microsoft.com/office/drawing/2014/main" id="{2F45BBA4-F708-4B33-80D2-197C3972E35A}"/>
                </a:ext>
              </a:extLst>
            </p:cNvPr>
            <p:cNvSpPr/>
            <p:nvPr userDrawn="1"/>
          </p:nvSpPr>
          <p:spPr>
            <a:xfrm>
              <a:off x="12246898" y="4781656"/>
              <a:ext cx="919908" cy="288000"/>
            </a:xfrm>
            <a:prstGeom prst="rect">
              <a:avLst/>
            </a:prstGeom>
            <a:solidFill>
              <a:srgbClr val="EC7061">
                <a:lumMod val="100000"/>
              </a:srgbClr>
            </a:solidFill>
          </p:spPr>
          <p:txBody>
            <a:bodyPr wrap="none" rtlCol="0" anchor="ctr">
              <a:noAutofit/>
            </a:bodyPr>
            <a:lstStyle/>
            <a:p>
              <a:pPr marL="342763" marR="0" lvl="0" indent="-342763" algn="ctr" defTabSz="914400" eaLnBrk="1" fontAlgn="auto" latinLnBrk="0" hangingPunct="1">
                <a:lnSpc>
                  <a:spcPct val="100000"/>
                </a:lnSpc>
                <a:spcBef>
                  <a:spcPts val="0"/>
                </a:spcBef>
                <a:spcAft>
                  <a:spcPts val="0"/>
                </a:spcAft>
                <a:buClrTx/>
                <a:buSzTx/>
                <a:buFont typeface="+mj-lt"/>
                <a:buAutoNum type="arabicPeriod"/>
                <a:tabLst/>
                <a:defRPr/>
              </a:pPr>
              <a:endParaRPr kumimoji="0" lang="zh-CN" altLang="en-US" sz="900" b="0" i="0" u="none" strike="noStrike" kern="0" cap="none" spc="0" normalizeH="0" baseline="0" noProof="0">
                <a:ln>
                  <a:noFill/>
                </a:ln>
                <a:solidFill>
                  <a:prstClr val="black"/>
                </a:solidFill>
                <a:effectLst/>
                <a:uLnTx/>
                <a:uFillTx/>
                <a:cs typeface="Courier New" panose="02070309020205020404" pitchFamily="49" charset="0"/>
              </a:endParaRPr>
            </a:p>
          </p:txBody>
        </p:sp>
        <p:sp>
          <p:nvSpPr>
            <p:cNvPr id="44" name="矩形 43">
              <a:extLst>
                <a:ext uri="{FF2B5EF4-FFF2-40B4-BE49-F238E27FC236}">
                  <a16:creationId xmlns="" xmlns:a16="http://schemas.microsoft.com/office/drawing/2014/main" id="{2B90E295-AA91-4FAB-A2AE-389F59C0678B}"/>
                </a:ext>
              </a:extLst>
            </p:cNvPr>
            <p:cNvSpPr/>
            <p:nvPr userDrawn="1"/>
          </p:nvSpPr>
          <p:spPr>
            <a:xfrm>
              <a:off x="12246898" y="5069758"/>
              <a:ext cx="919908" cy="288000"/>
            </a:xfrm>
            <a:prstGeom prst="rect">
              <a:avLst/>
            </a:prstGeom>
            <a:solidFill>
              <a:srgbClr val="F4FBFE"/>
            </a:solidFill>
          </p:spPr>
          <p:txBody>
            <a:bodyPr wrap="none" rtlCol="0" anchor="ctr">
              <a:noAutofit/>
            </a:bodyPr>
            <a:lstStyle/>
            <a:p>
              <a:pPr marL="342763" indent="-342763" algn="ctr">
                <a:buFont typeface="+mj-lt"/>
                <a:buAutoNum type="arabicPeriod"/>
              </a:pPr>
              <a:endParaRPr lang="zh-CN" altLang="en-US" sz="900">
                <a:solidFill>
                  <a:prstClr val="black"/>
                </a:solidFill>
                <a:cs typeface="Courier New" panose="02070309020205020404" pitchFamily="49" charset="0"/>
              </a:endParaRPr>
            </a:p>
          </p:txBody>
        </p:sp>
        <p:sp>
          <p:nvSpPr>
            <p:cNvPr id="45" name="文本框 44">
              <a:extLst>
                <a:ext uri="{FF2B5EF4-FFF2-40B4-BE49-F238E27FC236}">
                  <a16:creationId xmlns="" xmlns:a16="http://schemas.microsoft.com/office/drawing/2014/main" id="{1C5F2893-FB0B-43EE-9AB0-3445B957D279}"/>
                </a:ext>
              </a:extLst>
            </p:cNvPr>
            <p:cNvSpPr txBox="1"/>
            <p:nvPr userDrawn="1"/>
          </p:nvSpPr>
          <p:spPr bwMode="auto">
            <a:xfrm>
              <a:off x="12162529" y="3947408"/>
              <a:ext cx="1088651"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prstClr val="white"/>
                  </a:solidFill>
                  <a:effectLst/>
                  <a:uLnTx/>
                  <a:uFillTx/>
                </a:rPr>
                <a:t>表格表头</a:t>
              </a:r>
            </a:p>
          </p:txBody>
        </p:sp>
        <p:sp>
          <p:nvSpPr>
            <p:cNvPr id="46" name="文本框 45">
              <a:extLst>
                <a:ext uri="{FF2B5EF4-FFF2-40B4-BE49-F238E27FC236}">
                  <a16:creationId xmlns="" xmlns:a16="http://schemas.microsoft.com/office/drawing/2014/main" id="{B496045F-0BD7-4B1C-BAF1-EA1E11F4A893}"/>
                </a:ext>
              </a:extLst>
            </p:cNvPr>
            <p:cNvSpPr txBox="1"/>
            <p:nvPr userDrawn="1"/>
          </p:nvSpPr>
          <p:spPr bwMode="auto">
            <a:xfrm>
              <a:off x="12249538" y="4235890"/>
              <a:ext cx="914633"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prstClr val="black"/>
                  </a:solidFill>
                  <a:effectLst/>
                  <a:uLnTx/>
                  <a:uFillTx/>
                </a:rPr>
                <a:t>表格</a:t>
              </a:r>
              <a:r>
                <a:rPr kumimoji="0" lang="en-US" altLang="zh-CN" sz="900" b="0" i="0" u="none" strike="noStrike" kern="0" cap="none" spc="0" normalizeH="0" baseline="0" noProof="0" dirty="0">
                  <a:ln>
                    <a:noFill/>
                  </a:ln>
                  <a:solidFill>
                    <a:prstClr val="black"/>
                  </a:solidFill>
                  <a:effectLst/>
                  <a:uLnTx/>
                  <a:uFillTx/>
                </a:rPr>
                <a:t>/</a:t>
              </a:r>
              <a:r>
                <a:rPr kumimoji="0" lang="zh-CN" altLang="en-US" sz="900" b="0" i="0" u="none" strike="noStrike" kern="0" cap="none" spc="0" normalizeH="0" baseline="0" noProof="0" dirty="0">
                  <a:ln>
                    <a:noFill/>
                  </a:ln>
                  <a:solidFill>
                    <a:prstClr val="black"/>
                  </a:solidFill>
                  <a:effectLst/>
                  <a:uLnTx/>
                  <a:uFillTx/>
                </a:rPr>
                <a:t>文字边框</a:t>
              </a:r>
            </a:p>
          </p:txBody>
        </p:sp>
        <p:sp>
          <p:nvSpPr>
            <p:cNvPr id="47" name="文本框 46">
              <a:extLst>
                <a:ext uri="{FF2B5EF4-FFF2-40B4-BE49-F238E27FC236}">
                  <a16:creationId xmlns="" xmlns:a16="http://schemas.microsoft.com/office/drawing/2014/main" id="{FE75530C-05AE-416C-A421-E91F995888A4}"/>
                </a:ext>
              </a:extLst>
            </p:cNvPr>
            <p:cNvSpPr txBox="1"/>
            <p:nvPr userDrawn="1"/>
          </p:nvSpPr>
          <p:spPr bwMode="auto">
            <a:xfrm>
              <a:off x="12162526" y="4523977"/>
              <a:ext cx="1088651"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prstClr val="black"/>
                  </a:solidFill>
                  <a:effectLst/>
                  <a:uLnTx/>
                  <a:uFillTx/>
                </a:rPr>
                <a:t>导航灰底</a:t>
              </a:r>
            </a:p>
          </p:txBody>
        </p:sp>
        <p:sp>
          <p:nvSpPr>
            <p:cNvPr id="48" name="文本框 47">
              <a:extLst>
                <a:ext uri="{FF2B5EF4-FFF2-40B4-BE49-F238E27FC236}">
                  <a16:creationId xmlns="" xmlns:a16="http://schemas.microsoft.com/office/drawing/2014/main" id="{20459E2D-AA6D-4C08-853E-7A4868CBFA6E}"/>
                </a:ext>
              </a:extLst>
            </p:cNvPr>
            <p:cNvSpPr txBox="1"/>
            <p:nvPr userDrawn="1"/>
          </p:nvSpPr>
          <p:spPr bwMode="auto">
            <a:xfrm>
              <a:off x="12457445" y="4812094"/>
              <a:ext cx="498816"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prstClr val="white"/>
                  </a:solidFill>
                  <a:effectLst/>
                  <a:uLnTx/>
                  <a:uFillTx/>
                </a:rPr>
                <a:t>红</a:t>
              </a:r>
            </a:p>
          </p:txBody>
        </p:sp>
        <p:sp>
          <p:nvSpPr>
            <p:cNvPr id="49" name="文本框 48">
              <a:extLst>
                <a:ext uri="{FF2B5EF4-FFF2-40B4-BE49-F238E27FC236}">
                  <a16:creationId xmlns="" xmlns:a16="http://schemas.microsoft.com/office/drawing/2014/main" id="{21E0D4D3-3D37-4231-B209-ED67A57A1F69}"/>
                </a:ext>
              </a:extLst>
            </p:cNvPr>
            <p:cNvSpPr txBox="1"/>
            <p:nvPr userDrawn="1"/>
          </p:nvSpPr>
          <p:spPr bwMode="auto">
            <a:xfrm>
              <a:off x="12249538" y="5100196"/>
              <a:ext cx="914633"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prstClr val="black"/>
                  </a:solidFill>
                  <a:effectLst/>
                  <a:uLnTx/>
                  <a:uFillTx/>
                </a:rPr>
                <a:t>表格</a:t>
              </a:r>
              <a:r>
                <a:rPr kumimoji="0" lang="en-US" altLang="zh-CN" sz="900" b="0" i="0" u="none" strike="noStrike" kern="0" cap="none" spc="0" normalizeH="0" baseline="0" noProof="0" dirty="0">
                  <a:ln>
                    <a:noFill/>
                  </a:ln>
                  <a:solidFill>
                    <a:prstClr val="black"/>
                  </a:solidFill>
                  <a:effectLst/>
                  <a:uLnTx/>
                  <a:uFillTx/>
                </a:rPr>
                <a:t>/</a:t>
              </a:r>
              <a:r>
                <a:rPr kumimoji="0" lang="zh-CN" altLang="en-US" sz="900" b="0" i="0" u="none" strike="noStrike" kern="0" cap="none" spc="0" normalizeH="0" baseline="0" noProof="0" dirty="0">
                  <a:ln>
                    <a:noFill/>
                  </a:ln>
                  <a:solidFill>
                    <a:prstClr val="black"/>
                  </a:solidFill>
                  <a:effectLst/>
                  <a:uLnTx/>
                  <a:uFillTx/>
                </a:rPr>
                <a:t>文字底色</a:t>
              </a:r>
            </a:p>
          </p:txBody>
        </p:sp>
        <p:sp>
          <p:nvSpPr>
            <p:cNvPr id="50" name="矩形 49">
              <a:extLst>
                <a:ext uri="{FF2B5EF4-FFF2-40B4-BE49-F238E27FC236}">
                  <a16:creationId xmlns="" xmlns:a16="http://schemas.microsoft.com/office/drawing/2014/main" id="{D4EDCA5D-087A-4595-91D1-8842D7C89C7B}"/>
                </a:ext>
              </a:extLst>
            </p:cNvPr>
            <p:cNvSpPr/>
            <p:nvPr userDrawn="1"/>
          </p:nvSpPr>
          <p:spPr>
            <a:xfrm>
              <a:off x="12246898" y="5485453"/>
              <a:ext cx="461833" cy="288000"/>
            </a:xfrm>
            <a:prstGeom prst="rect">
              <a:avLst/>
            </a:prstGeom>
            <a:solidFill>
              <a:srgbClr val="FFF2CC"/>
            </a:solidFill>
          </p:spPr>
          <p:txBody>
            <a:bodyPr wrap="none" rtlCol="0" anchor="ctr">
              <a:noAutofit/>
            </a:bodyPr>
            <a:lstStyle/>
            <a:p>
              <a:pPr marL="342763" indent="-342763" algn="ctr">
                <a:buFont typeface="+mj-lt"/>
                <a:buAutoNum type="arabicPeriod"/>
              </a:pPr>
              <a:endParaRPr lang="zh-CN" altLang="en-US" sz="900">
                <a:solidFill>
                  <a:prstClr val="black"/>
                </a:solidFill>
                <a:cs typeface="Courier New" panose="02070309020205020404" pitchFamily="49" charset="0"/>
              </a:endParaRPr>
            </a:p>
          </p:txBody>
        </p:sp>
        <p:sp>
          <p:nvSpPr>
            <p:cNvPr id="51" name="矩形 50">
              <a:extLst>
                <a:ext uri="{FF2B5EF4-FFF2-40B4-BE49-F238E27FC236}">
                  <a16:creationId xmlns="" xmlns:a16="http://schemas.microsoft.com/office/drawing/2014/main" id="{C9F72971-793E-4D9C-8B6F-312F3C15251B}"/>
                </a:ext>
              </a:extLst>
            </p:cNvPr>
            <p:cNvSpPr/>
            <p:nvPr userDrawn="1"/>
          </p:nvSpPr>
          <p:spPr>
            <a:xfrm>
              <a:off x="12708730" y="5485453"/>
              <a:ext cx="458075" cy="288000"/>
            </a:xfrm>
            <a:prstGeom prst="rect">
              <a:avLst/>
            </a:prstGeom>
            <a:solidFill>
              <a:srgbClr val="FFD17D"/>
            </a:solidFill>
          </p:spPr>
          <p:txBody>
            <a:bodyPr wrap="none" rtlCol="0" anchor="ctr">
              <a:noAutofit/>
            </a:bodyPr>
            <a:lstStyle/>
            <a:p>
              <a:pPr marL="342763" indent="-342763" algn="ctr">
                <a:buFont typeface="+mj-lt"/>
                <a:buAutoNum type="arabicPeriod"/>
              </a:pPr>
              <a:endParaRPr lang="zh-CN" altLang="en-US" sz="900">
                <a:solidFill>
                  <a:prstClr val="black"/>
                </a:solidFill>
                <a:cs typeface="Courier New" panose="02070309020205020404" pitchFamily="49" charset="0"/>
              </a:endParaRPr>
            </a:p>
          </p:txBody>
        </p:sp>
        <p:sp>
          <p:nvSpPr>
            <p:cNvPr id="52" name="文本框 51">
              <a:extLst>
                <a:ext uri="{FF2B5EF4-FFF2-40B4-BE49-F238E27FC236}">
                  <a16:creationId xmlns="" xmlns:a16="http://schemas.microsoft.com/office/drawing/2014/main" id="{F429924E-A276-4DFF-915B-B585751A3F8E}"/>
                </a:ext>
              </a:extLst>
            </p:cNvPr>
            <p:cNvSpPr txBox="1"/>
            <p:nvPr userDrawn="1"/>
          </p:nvSpPr>
          <p:spPr bwMode="auto">
            <a:xfrm>
              <a:off x="12502813" y="5515891"/>
              <a:ext cx="408083"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prstClr val="black"/>
                  </a:solidFill>
                  <a:effectLst/>
                  <a:uLnTx/>
                  <a:uFillTx/>
                </a:rPr>
                <a:t>备用</a:t>
              </a:r>
            </a:p>
          </p:txBody>
        </p:sp>
        <p:sp>
          <p:nvSpPr>
            <p:cNvPr id="53" name="矩形 52">
              <a:extLst>
                <a:ext uri="{FF2B5EF4-FFF2-40B4-BE49-F238E27FC236}">
                  <a16:creationId xmlns="" xmlns:a16="http://schemas.microsoft.com/office/drawing/2014/main" id="{8CFA1AEC-A9E5-4DF5-89D5-001EDAE530FB}"/>
                </a:ext>
              </a:extLst>
            </p:cNvPr>
            <p:cNvSpPr/>
            <p:nvPr userDrawn="1"/>
          </p:nvSpPr>
          <p:spPr>
            <a:xfrm>
              <a:off x="12246898" y="5773453"/>
              <a:ext cx="919908" cy="288000"/>
            </a:xfrm>
            <a:prstGeom prst="rect">
              <a:avLst/>
            </a:prstGeom>
            <a:solidFill>
              <a:srgbClr val="8BC9A0"/>
            </a:solidFill>
          </p:spPr>
          <p:txBody>
            <a:bodyPr wrap="none" rtlCol="0" anchor="ctr">
              <a:noAutofit/>
            </a:bodyPr>
            <a:lstStyle/>
            <a:p>
              <a:pPr marL="342763" marR="0" lvl="0" indent="-342763" algn="ctr" defTabSz="914400" eaLnBrk="1" fontAlgn="auto" latinLnBrk="0" hangingPunct="1">
                <a:lnSpc>
                  <a:spcPct val="100000"/>
                </a:lnSpc>
                <a:spcBef>
                  <a:spcPts val="0"/>
                </a:spcBef>
                <a:spcAft>
                  <a:spcPts val="0"/>
                </a:spcAft>
                <a:buClrTx/>
                <a:buSzTx/>
                <a:buFont typeface="+mj-lt"/>
                <a:buAutoNum type="arabicPeriod"/>
                <a:tabLst/>
                <a:defRPr/>
              </a:pPr>
              <a:endParaRPr kumimoji="0" lang="zh-CN" altLang="en-US" sz="900" b="0" i="0" u="none" strike="noStrike" kern="0" cap="none" spc="0" normalizeH="0" baseline="0" noProof="0">
                <a:ln>
                  <a:noFill/>
                </a:ln>
                <a:solidFill>
                  <a:prstClr val="black"/>
                </a:solidFill>
                <a:effectLst/>
                <a:uLnTx/>
                <a:uFillTx/>
                <a:cs typeface="Courier New" panose="02070309020205020404" pitchFamily="49" charset="0"/>
              </a:endParaRPr>
            </a:p>
          </p:txBody>
        </p:sp>
        <p:sp>
          <p:nvSpPr>
            <p:cNvPr id="54" name="文本框 53">
              <a:extLst>
                <a:ext uri="{FF2B5EF4-FFF2-40B4-BE49-F238E27FC236}">
                  <a16:creationId xmlns="" xmlns:a16="http://schemas.microsoft.com/office/drawing/2014/main" id="{A67AA1ED-8362-4B30-965A-4A2AA60876DC}"/>
                </a:ext>
              </a:extLst>
            </p:cNvPr>
            <p:cNvSpPr txBox="1"/>
            <p:nvPr userDrawn="1"/>
          </p:nvSpPr>
          <p:spPr bwMode="auto">
            <a:xfrm>
              <a:off x="12560520" y="5813738"/>
              <a:ext cx="292666"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prstClr val="white"/>
                  </a:solidFill>
                  <a:effectLst/>
                  <a:uLnTx/>
                  <a:uFillTx/>
                </a:rPr>
                <a:t>绿</a:t>
              </a:r>
            </a:p>
          </p:txBody>
        </p:sp>
      </p:grpSp>
    </p:spTree>
    <p:extLst>
      <p:ext uri="{BB962C8B-B14F-4D97-AF65-F5344CB8AC3E}">
        <p14:creationId xmlns:p14="http://schemas.microsoft.com/office/powerpoint/2010/main" val="969449641"/>
      </p:ext>
    </p:extLst>
  </p:cSld>
  <p:clrMap bg1="lt1" tx1="dk1" bg2="lt2" tx2="dk2" accent1="accent1" accent2="accent2" accent3="accent3" accent4="accent4" accent5="accent5" accent6="accent6" hlink="hlink" folHlink="folHlink"/>
  <p:sldLayoutIdLst>
    <p:sldLayoutId id="2147483873" r:id="rId1"/>
    <p:sldLayoutId id="2147483859" r:id="rId2"/>
    <p:sldLayoutId id="2147483860" r:id="rId3"/>
    <p:sldLayoutId id="2147483874" r:id="rId4"/>
    <p:sldLayoutId id="2147483862" r:id="rId5"/>
    <p:sldLayoutId id="2147483864" r:id="rId6"/>
    <p:sldLayoutId id="2147483863" r:id="rId7"/>
    <p:sldLayoutId id="2147483865" r:id="rId8"/>
    <p:sldLayoutId id="2147483866" r:id="rId9"/>
    <p:sldLayoutId id="2147483867" r:id="rId10"/>
    <p:sldLayoutId id="2147483868" r:id="rId11"/>
    <p:sldLayoutId id="2147483875" r:id="rId12"/>
    <p:sldLayoutId id="2147483870" r:id="rId13"/>
    <p:sldLayoutId id="2147483871" r:id="rId14"/>
    <p:sldLayoutId id="2147483872" r:id="rId15"/>
  </p:sldLayoutIdLst>
  <p:txStyles>
    <p:titleStyle>
      <a:lvl1pPr algn="l" defTabSz="914034" rtl="0" eaLnBrk="1" latinLnBrk="0" hangingPunct="1">
        <a:lnSpc>
          <a:spcPct val="90000"/>
        </a:lnSpc>
        <a:spcBef>
          <a:spcPct val="0"/>
        </a:spcBef>
        <a:buNone/>
        <a:defRPr sz="3499" kern="1200">
          <a:solidFill>
            <a:schemeClr val="tx1"/>
          </a:solidFill>
          <a:latin typeface="+mj-lt"/>
          <a:ea typeface="+mj-ea"/>
          <a:cs typeface="+mj-cs"/>
        </a:defRPr>
      </a:lvl1pPr>
    </p:titleStyle>
    <p:bodyStyle>
      <a:lvl1pPr marL="302279" indent="-302279" algn="l" defTabSz="914034" rtl="0" eaLnBrk="1" latinLnBrk="0" hangingPunct="1">
        <a:lnSpc>
          <a:spcPct val="140000"/>
        </a:lnSpc>
        <a:spcBef>
          <a:spcPts val="792"/>
        </a:spcBef>
        <a:buFont typeface="Arial" panose="020B0604020202020204" pitchFamily="34" charset="0"/>
        <a:buChar char="•"/>
        <a:defRPr sz="2199" kern="1200">
          <a:solidFill>
            <a:schemeClr val="tx1"/>
          </a:solidFill>
          <a:latin typeface="+mn-lt"/>
          <a:ea typeface="+mn-ea"/>
          <a:cs typeface="+mn-cs"/>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mn-lt"/>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mn-lt"/>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mn-lt"/>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mn-lt"/>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p:bodyStyle>
    <p:otherStyle>
      <a:defPPr>
        <a:defRPr lang="zh-CN"/>
      </a:defPPr>
      <a:lvl1pPr marL="0" algn="l" defTabSz="914034" rtl="0" eaLnBrk="1" latinLnBrk="0" hangingPunct="1">
        <a:defRPr sz="1799" kern="1200">
          <a:solidFill>
            <a:schemeClr val="tx1"/>
          </a:solidFill>
          <a:latin typeface="+mn-lt"/>
          <a:ea typeface="+mn-ea"/>
          <a:cs typeface="+mn-cs"/>
        </a:defRPr>
      </a:lvl1pPr>
      <a:lvl2pPr marL="457017" algn="l" defTabSz="914034" rtl="0" eaLnBrk="1" latinLnBrk="0" hangingPunct="1">
        <a:defRPr sz="1799" kern="1200">
          <a:solidFill>
            <a:schemeClr val="tx1"/>
          </a:solidFill>
          <a:latin typeface="+mn-lt"/>
          <a:ea typeface="+mn-ea"/>
          <a:cs typeface="+mn-cs"/>
        </a:defRPr>
      </a:lvl2pPr>
      <a:lvl3pPr marL="914034" algn="l" defTabSz="914034" rtl="0" eaLnBrk="1" latinLnBrk="0" hangingPunct="1">
        <a:defRPr sz="1799" kern="1200">
          <a:solidFill>
            <a:schemeClr val="tx1"/>
          </a:solidFill>
          <a:latin typeface="+mn-lt"/>
          <a:ea typeface="+mn-ea"/>
          <a:cs typeface="+mn-cs"/>
        </a:defRPr>
      </a:lvl3pPr>
      <a:lvl4pPr marL="1371051" algn="l" defTabSz="914034" rtl="0" eaLnBrk="1" latinLnBrk="0" hangingPunct="1">
        <a:defRPr sz="1799" kern="1200">
          <a:solidFill>
            <a:schemeClr val="tx1"/>
          </a:solidFill>
          <a:latin typeface="+mn-lt"/>
          <a:ea typeface="+mn-ea"/>
          <a:cs typeface="+mn-cs"/>
        </a:defRPr>
      </a:lvl4pPr>
      <a:lvl5pPr marL="1828068" algn="l" defTabSz="914034" rtl="0" eaLnBrk="1" latinLnBrk="0" hangingPunct="1">
        <a:defRPr sz="1799" kern="1200">
          <a:solidFill>
            <a:schemeClr val="tx1"/>
          </a:solidFill>
          <a:latin typeface="+mn-lt"/>
          <a:ea typeface="+mn-ea"/>
          <a:cs typeface="+mn-cs"/>
        </a:defRPr>
      </a:lvl5pPr>
      <a:lvl6pPr marL="2285086" algn="l" defTabSz="914034" rtl="0" eaLnBrk="1" latinLnBrk="0" hangingPunct="1">
        <a:defRPr sz="1799" kern="1200">
          <a:solidFill>
            <a:schemeClr val="tx1"/>
          </a:solidFill>
          <a:latin typeface="+mn-lt"/>
          <a:ea typeface="+mn-ea"/>
          <a:cs typeface="+mn-cs"/>
        </a:defRPr>
      </a:lvl6pPr>
      <a:lvl7pPr marL="2742103" algn="l" defTabSz="914034" rtl="0" eaLnBrk="1" latinLnBrk="0" hangingPunct="1">
        <a:defRPr sz="1799" kern="1200">
          <a:solidFill>
            <a:schemeClr val="tx1"/>
          </a:solidFill>
          <a:latin typeface="+mn-lt"/>
          <a:ea typeface="+mn-ea"/>
          <a:cs typeface="+mn-cs"/>
        </a:defRPr>
      </a:lvl7pPr>
      <a:lvl8pPr marL="3199120" algn="l" defTabSz="914034" rtl="0" eaLnBrk="1" latinLnBrk="0" hangingPunct="1">
        <a:defRPr sz="1799" kern="1200">
          <a:solidFill>
            <a:schemeClr val="tx1"/>
          </a:solidFill>
          <a:latin typeface="+mn-lt"/>
          <a:ea typeface="+mn-ea"/>
          <a:cs typeface="+mn-cs"/>
        </a:defRPr>
      </a:lvl8pPr>
      <a:lvl9pPr marL="3656137" algn="l" defTabSz="914034" rtl="0" eaLnBrk="1" latinLnBrk="0" hangingPunct="1">
        <a:defRPr sz="1799" kern="1200">
          <a:solidFill>
            <a:schemeClr val="tx1"/>
          </a:solidFill>
          <a:latin typeface="+mn-lt"/>
          <a:ea typeface="+mn-ea"/>
          <a:cs typeface="+mn-cs"/>
        </a:defRPr>
      </a:lvl9pPr>
    </p:otherStyle>
  </p:txStyles>
  <p:extLst>
    <p:ext uri="{27BBF7A9-308A-43DC-89C8-2F10F3537804}">
      <p15:sldGuideLst xmlns:p15="http://schemas.microsoft.com/office/powerpoint/2012/main">
        <p15:guide id="2" pos="281">
          <p15:clr>
            <a:srgbClr val="F26B43"/>
          </p15:clr>
        </p15:guide>
        <p15:guide id="4" pos="7399">
          <p15:clr>
            <a:srgbClr val="F26B43"/>
          </p15:clr>
        </p15:guide>
        <p15:guide id="5" orient="horz" pos="2341">
          <p15:clr>
            <a:srgbClr val="F26B43"/>
          </p15:clr>
        </p15:guide>
        <p15:guide id="6" orient="horz" pos="4020">
          <p15:clr>
            <a:srgbClr val="F26B43"/>
          </p15:clr>
        </p15:guide>
        <p15:guide id="7" orient="horz" pos="777">
          <p15:clr>
            <a:srgbClr val="F26B43"/>
          </p15:clr>
        </p15:guide>
        <p15:guide id="8" pos="3840">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3.xml"/><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8.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8.xml"/><Relationship Id="rId1" Type="http://schemas.openxmlformats.org/officeDocument/2006/relationships/tags" Target="../tags/tag1.xml"/><Relationship Id="rId5" Type="http://schemas.openxmlformats.org/officeDocument/2006/relationships/image" Target="../media/image11.png"/><Relationship Id="rId4" Type="http://schemas.openxmlformats.org/officeDocument/2006/relationships/image" Target="../media/image10.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8.xml"/><Relationship Id="rId1" Type="http://schemas.openxmlformats.org/officeDocument/2006/relationships/tags" Target="../tags/tag2.xml"/><Relationship Id="rId5" Type="http://schemas.openxmlformats.org/officeDocument/2006/relationships/image" Target="../media/image11.png"/><Relationship Id="rId4" Type="http://schemas.openxmlformats.org/officeDocument/2006/relationships/image" Target="../media/image10.png"/></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8.xml"/><Relationship Id="rId1" Type="http://schemas.openxmlformats.org/officeDocument/2006/relationships/tags" Target="../tags/tag3.xml"/><Relationship Id="rId5" Type="http://schemas.openxmlformats.org/officeDocument/2006/relationships/image" Target="../media/image11.png"/><Relationship Id="rId4" Type="http://schemas.openxmlformats.org/officeDocument/2006/relationships/image" Target="../media/image10.png"/></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8.xml"/><Relationship Id="rId1" Type="http://schemas.openxmlformats.org/officeDocument/2006/relationships/tags" Target="../tags/tag4.xml"/><Relationship Id="rId5" Type="http://schemas.openxmlformats.org/officeDocument/2006/relationships/image" Target="../media/image11.png"/><Relationship Id="rId4" Type="http://schemas.openxmlformats.org/officeDocument/2006/relationships/image" Target="../media/image10.png"/></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8.xml"/><Relationship Id="rId1" Type="http://schemas.openxmlformats.org/officeDocument/2006/relationships/tags" Target="../tags/tag5.xml"/><Relationship Id="rId5" Type="http://schemas.openxmlformats.org/officeDocument/2006/relationships/image" Target="../media/image11.png"/><Relationship Id="rId4" Type="http://schemas.openxmlformats.org/officeDocument/2006/relationships/image" Target="../media/image10.png"/></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8.xml"/><Relationship Id="rId1" Type="http://schemas.openxmlformats.org/officeDocument/2006/relationships/tags" Target="../tags/tag6.xml"/><Relationship Id="rId5" Type="http://schemas.openxmlformats.org/officeDocument/2006/relationships/image" Target="../media/image11.png"/><Relationship Id="rId4" Type="http://schemas.openxmlformats.org/officeDocument/2006/relationships/image" Target="../media/image10.png"/></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8.xml"/><Relationship Id="rId1" Type="http://schemas.openxmlformats.org/officeDocument/2006/relationships/tags" Target="../tags/tag7.xml"/><Relationship Id="rId4" Type="http://schemas.openxmlformats.org/officeDocument/2006/relationships/image" Target="../media/image10.png"/></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8.xml"/><Relationship Id="rId1" Type="http://schemas.openxmlformats.org/officeDocument/2006/relationships/tags" Target="../tags/tag8.xml"/><Relationship Id="rId4" Type="http://schemas.openxmlformats.org/officeDocument/2006/relationships/image" Target="../media/image10.png"/></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8.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30.xml"/><Relationship Id="rId1" Type="http://schemas.openxmlformats.org/officeDocument/2006/relationships/slideLayout" Target="../slideLayouts/slideLayout8.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8.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8.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8.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8.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8.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8.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5.xml"/></Relationships>
</file>

<file path=ppt/slides/_rels/slide3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8.xml"/><Relationship Id="rId1" Type="http://schemas.openxmlformats.org/officeDocument/2006/relationships/slideLayout" Target="../slideLayouts/slideLayout8.xml"/><Relationship Id="rId4" Type="http://schemas.openxmlformats.org/officeDocument/2006/relationships/image" Target="../media/image10.png"/></Relationships>
</file>

<file path=ppt/slides/_rels/slide3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9.xml"/><Relationship Id="rId1" Type="http://schemas.openxmlformats.org/officeDocument/2006/relationships/slideLayout" Target="../slideLayouts/slideLayout8.xml"/><Relationship Id="rId4" Type="http://schemas.openxmlformats.org/officeDocument/2006/relationships/image" Target="../media/image10.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40.xml"/><Relationship Id="rId1" Type="http://schemas.openxmlformats.org/officeDocument/2006/relationships/slideLayout" Target="../slideLayouts/slideLayout8.xml"/></Relationships>
</file>

<file path=ppt/slides/_rels/slide4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41.xml"/><Relationship Id="rId1" Type="http://schemas.openxmlformats.org/officeDocument/2006/relationships/slideLayout" Target="../slideLayouts/slideLayout8.xml"/></Relationships>
</file>

<file path=ppt/slides/_rels/slide4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42.xml"/><Relationship Id="rId1" Type="http://schemas.openxmlformats.org/officeDocument/2006/relationships/slideLayout" Target="../slideLayouts/slideLayout8.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11.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10.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1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13.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14.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15.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8.xml"/><Relationship Id="rId5" Type="http://schemas.openxmlformats.org/officeDocument/2006/relationships/image" Target="../media/image7.png"/><Relationship Id="rId4" Type="http://schemas.openxmlformats.org/officeDocument/2006/relationships/image" Target="../media/image6.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9.xml"/></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8.xml"/><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0" name="文本占位符 29"/>
          <p:cNvSpPr>
            <a:spLocks noGrp="1"/>
          </p:cNvSpPr>
          <p:nvPr>
            <p:ph type="body" sz="quarter" idx="17"/>
          </p:nvPr>
        </p:nvSpPr>
        <p:spPr/>
        <p:txBody>
          <a:bodyPr/>
          <a:lstStyle/>
          <a:p>
            <a:endParaRPr lang="en-US" altLang="zh-CN">
              <a:sym typeface="Huawei Sans" panose="020C0503030203020204" pitchFamily="34" charset="0"/>
            </a:endParaRPr>
          </a:p>
          <a:p>
            <a:r>
              <a:rPr lang="en-US" altLang="zh-CN">
                <a:sym typeface="Huawei Sans" panose="020C0503030203020204" pitchFamily="34" charset="0"/>
              </a:rPr>
              <a:t>Wangchangli/wx408647</a:t>
            </a:r>
            <a:endParaRPr lang="zh-CN" altLang="en-US">
              <a:sym typeface="Huawei Sans" panose="020C0503030203020204" pitchFamily="34" charset="0"/>
            </a:endParaRPr>
          </a:p>
          <a:p>
            <a:endParaRPr lang="zh-CN" altLang="en-US" dirty="0">
              <a:sym typeface="Huawei Sans" panose="020C0503030203020204" pitchFamily="34" charset="0"/>
            </a:endParaRPr>
          </a:p>
        </p:txBody>
      </p:sp>
      <p:sp>
        <p:nvSpPr>
          <p:cNvPr id="31" name="文本占位符 30"/>
          <p:cNvSpPr>
            <a:spLocks noGrp="1"/>
          </p:cNvSpPr>
          <p:nvPr>
            <p:ph type="body" sz="quarter" idx="18"/>
          </p:nvPr>
        </p:nvSpPr>
        <p:spPr/>
        <p:txBody>
          <a:bodyPr/>
          <a:lstStyle/>
          <a:p>
            <a:r>
              <a:rPr lang="en-US" altLang="zh-CN">
                <a:sym typeface="Huawei Sans" panose="020C0503030203020204" pitchFamily="34" charset="0"/>
              </a:rPr>
              <a:t>2020.5.28</a:t>
            </a:r>
            <a:endParaRPr lang="zh-CN" altLang="en-US" dirty="0">
              <a:sym typeface="Huawei Sans" panose="020C0503030203020204" pitchFamily="34" charset="0"/>
            </a:endParaRPr>
          </a:p>
        </p:txBody>
      </p:sp>
      <p:sp>
        <p:nvSpPr>
          <p:cNvPr id="32" name="文本占位符 31"/>
          <p:cNvSpPr>
            <a:spLocks noGrp="1"/>
          </p:cNvSpPr>
          <p:nvPr>
            <p:ph type="body" sz="quarter" idx="19"/>
          </p:nvPr>
        </p:nvSpPr>
        <p:spPr/>
        <p:txBody>
          <a:bodyPr/>
          <a:lstStyle/>
          <a:p>
            <a:r>
              <a:rPr lang="en-US" altLang="zh-CN">
                <a:sym typeface="Huawei Sans" panose="020C0503030203020204" pitchFamily="34" charset="0"/>
              </a:rPr>
              <a:t>You Yanyan/00334121</a:t>
            </a:r>
            <a:endParaRPr lang="zh-CN" altLang="en-US" dirty="0">
              <a:sym typeface="Huawei Sans" panose="020C0503030203020204" pitchFamily="34" charset="0"/>
            </a:endParaRPr>
          </a:p>
        </p:txBody>
      </p:sp>
      <p:sp>
        <p:nvSpPr>
          <p:cNvPr id="33" name="文本占位符 32"/>
          <p:cNvSpPr>
            <a:spLocks noGrp="1"/>
          </p:cNvSpPr>
          <p:nvPr>
            <p:ph type="body" sz="quarter" idx="20"/>
          </p:nvPr>
        </p:nvSpPr>
        <p:spPr/>
        <p:txBody>
          <a:bodyPr/>
          <a:lstStyle/>
          <a:p>
            <a:r>
              <a:rPr lang="en-US" altLang="zh-CN">
                <a:sym typeface="Huawei Sans" panose="020C0503030203020204" pitchFamily="34" charset="0"/>
              </a:rPr>
              <a:t>New/Update</a:t>
            </a:r>
            <a:endParaRPr lang="zh-CN" altLang="en-US" dirty="0">
              <a:sym typeface="Huawei Sans" panose="020C0503030203020204" pitchFamily="34" charset="0"/>
            </a:endParaRPr>
          </a:p>
        </p:txBody>
      </p:sp>
      <p:sp>
        <p:nvSpPr>
          <p:cNvPr id="74" name="文本占位符 73"/>
          <p:cNvSpPr>
            <a:spLocks noGrp="1"/>
          </p:cNvSpPr>
          <p:nvPr>
            <p:ph type="body" sz="quarter" idx="13"/>
          </p:nvPr>
        </p:nvSpPr>
        <p:spPr/>
        <p:txBody>
          <a:bodyPr/>
          <a:lstStyle/>
          <a:p>
            <a:r>
              <a:rPr lang="en-US">
                <a:sym typeface="Huawei Sans" panose="020C0503030203020204" pitchFamily="34" charset="0"/>
              </a:rPr>
              <a:t>You Yanyan/00334121</a:t>
            </a:r>
            <a:endParaRPr lang="en-US" altLang="zh-CN" dirty="0">
              <a:sym typeface="Huawei Sans" panose="020C0503030203020204" pitchFamily="34" charset="0"/>
            </a:endParaRPr>
          </a:p>
        </p:txBody>
      </p:sp>
      <p:sp>
        <p:nvSpPr>
          <p:cNvPr id="75" name="文本占位符 74"/>
          <p:cNvSpPr>
            <a:spLocks noGrp="1"/>
          </p:cNvSpPr>
          <p:nvPr>
            <p:ph type="body" sz="quarter" idx="14"/>
          </p:nvPr>
        </p:nvSpPr>
        <p:spPr/>
        <p:txBody>
          <a:bodyPr/>
          <a:lstStyle/>
          <a:p>
            <a:r>
              <a:rPr lang="en-US">
                <a:sym typeface="Huawei Sans" panose="020C0503030203020204" pitchFamily="34" charset="0"/>
              </a:rPr>
              <a:t>2020.3.28</a:t>
            </a:r>
            <a:endParaRPr lang="en-US" altLang="zh-CN" dirty="0">
              <a:sym typeface="Huawei Sans" panose="020C0503030203020204" pitchFamily="34" charset="0"/>
            </a:endParaRPr>
          </a:p>
        </p:txBody>
      </p:sp>
      <p:sp>
        <p:nvSpPr>
          <p:cNvPr id="76" name="文本占位符 75"/>
          <p:cNvSpPr>
            <a:spLocks noGrp="1"/>
          </p:cNvSpPr>
          <p:nvPr>
            <p:ph type="body" sz="quarter" idx="15"/>
          </p:nvPr>
        </p:nvSpPr>
        <p:spPr/>
        <p:txBody>
          <a:bodyPr/>
          <a:lstStyle/>
          <a:p>
            <a:r>
              <a:rPr lang="en-US">
                <a:sym typeface="Huawei Sans" panose="020C0503030203020204" pitchFamily="34" charset="0"/>
              </a:rPr>
              <a:t>Ji Lei/00348665</a:t>
            </a:r>
            <a:endParaRPr lang="en-US" altLang="zh-CN" dirty="0">
              <a:sym typeface="Huawei Sans" panose="020C0503030203020204" pitchFamily="34" charset="0"/>
            </a:endParaRPr>
          </a:p>
        </p:txBody>
      </p:sp>
      <p:sp>
        <p:nvSpPr>
          <p:cNvPr id="77" name="文本占位符 76"/>
          <p:cNvSpPr>
            <a:spLocks noGrp="1"/>
          </p:cNvSpPr>
          <p:nvPr>
            <p:ph type="body" sz="quarter" idx="16"/>
          </p:nvPr>
        </p:nvSpPr>
        <p:spPr/>
        <p:txBody>
          <a:bodyPr/>
          <a:lstStyle/>
          <a:p>
            <a:r>
              <a:rPr lang="en-US">
                <a:sym typeface="Huawei Sans" panose="020C0503030203020204" pitchFamily="34" charset="0"/>
              </a:rPr>
              <a:t>New/Update</a:t>
            </a:r>
            <a:endParaRPr lang="en-US" dirty="0">
              <a:sym typeface="Huawei Sans" panose="020C0503030203020204" pitchFamily="34" charset="0"/>
            </a:endParaRPr>
          </a:p>
        </p:txBody>
      </p:sp>
      <p:sp>
        <p:nvSpPr>
          <p:cNvPr id="34" name="文本占位符 33"/>
          <p:cNvSpPr>
            <a:spLocks noGrp="1"/>
          </p:cNvSpPr>
          <p:nvPr>
            <p:ph type="body" sz="quarter" idx="21"/>
          </p:nvPr>
        </p:nvSpPr>
        <p:spPr/>
        <p:txBody>
          <a:bodyPr/>
          <a:lstStyle/>
          <a:p>
            <a:endParaRPr lang="zh-CN" altLang="en-US"/>
          </a:p>
        </p:txBody>
      </p:sp>
      <p:sp>
        <p:nvSpPr>
          <p:cNvPr id="35" name="文本占位符 34"/>
          <p:cNvSpPr>
            <a:spLocks noGrp="1"/>
          </p:cNvSpPr>
          <p:nvPr>
            <p:ph type="body" sz="quarter" idx="22"/>
          </p:nvPr>
        </p:nvSpPr>
        <p:spPr/>
        <p:txBody>
          <a:bodyPr/>
          <a:lstStyle/>
          <a:p>
            <a:endParaRPr lang="zh-CN" altLang="en-US"/>
          </a:p>
        </p:txBody>
      </p:sp>
      <p:sp>
        <p:nvSpPr>
          <p:cNvPr id="36" name="文本占位符 35"/>
          <p:cNvSpPr>
            <a:spLocks noGrp="1"/>
          </p:cNvSpPr>
          <p:nvPr>
            <p:ph type="body" sz="quarter" idx="23"/>
          </p:nvPr>
        </p:nvSpPr>
        <p:spPr/>
        <p:txBody>
          <a:bodyPr/>
          <a:lstStyle/>
          <a:p>
            <a:endParaRPr lang="zh-CN" altLang="en-US"/>
          </a:p>
        </p:txBody>
      </p:sp>
      <p:sp>
        <p:nvSpPr>
          <p:cNvPr id="37" name="文本占位符 36"/>
          <p:cNvSpPr>
            <a:spLocks noGrp="1"/>
          </p:cNvSpPr>
          <p:nvPr>
            <p:ph type="body" sz="quarter" idx="24"/>
          </p:nvPr>
        </p:nvSpPr>
        <p:spPr/>
        <p:txBody>
          <a:bodyPr/>
          <a:lstStyle/>
          <a:p>
            <a:endParaRPr lang="zh-CN" altLang="en-US"/>
          </a:p>
        </p:txBody>
      </p:sp>
      <p:sp>
        <p:nvSpPr>
          <p:cNvPr id="38" name="文本占位符 37"/>
          <p:cNvSpPr>
            <a:spLocks noGrp="1"/>
          </p:cNvSpPr>
          <p:nvPr>
            <p:ph type="body" sz="quarter" idx="25"/>
          </p:nvPr>
        </p:nvSpPr>
        <p:spPr/>
        <p:txBody>
          <a:bodyPr/>
          <a:lstStyle/>
          <a:p>
            <a:endParaRPr lang="zh-CN" altLang="en-US"/>
          </a:p>
        </p:txBody>
      </p:sp>
      <p:sp>
        <p:nvSpPr>
          <p:cNvPr id="39" name="文本占位符 38"/>
          <p:cNvSpPr>
            <a:spLocks noGrp="1"/>
          </p:cNvSpPr>
          <p:nvPr>
            <p:ph type="body" sz="quarter" idx="26"/>
          </p:nvPr>
        </p:nvSpPr>
        <p:spPr/>
        <p:txBody>
          <a:bodyPr/>
          <a:lstStyle/>
          <a:p>
            <a:endParaRPr lang="zh-CN" altLang="en-US"/>
          </a:p>
        </p:txBody>
      </p:sp>
      <p:sp>
        <p:nvSpPr>
          <p:cNvPr id="40" name="文本占位符 39"/>
          <p:cNvSpPr>
            <a:spLocks noGrp="1"/>
          </p:cNvSpPr>
          <p:nvPr>
            <p:ph type="body" sz="quarter" idx="27"/>
          </p:nvPr>
        </p:nvSpPr>
        <p:spPr/>
        <p:txBody>
          <a:bodyPr/>
          <a:lstStyle/>
          <a:p>
            <a:endParaRPr lang="zh-CN" altLang="en-US"/>
          </a:p>
        </p:txBody>
      </p:sp>
      <p:sp>
        <p:nvSpPr>
          <p:cNvPr id="41" name="文本占位符 40"/>
          <p:cNvSpPr>
            <a:spLocks noGrp="1"/>
          </p:cNvSpPr>
          <p:nvPr>
            <p:ph type="body" sz="quarter" idx="28"/>
          </p:nvPr>
        </p:nvSpPr>
        <p:spPr/>
        <p:txBody>
          <a:bodyPr/>
          <a:lstStyle/>
          <a:p>
            <a:endParaRPr lang="zh-CN" altLang="en-US"/>
          </a:p>
        </p:txBody>
      </p:sp>
      <p:sp>
        <p:nvSpPr>
          <p:cNvPr id="42" name="文本占位符 41"/>
          <p:cNvSpPr>
            <a:spLocks noGrp="1"/>
          </p:cNvSpPr>
          <p:nvPr>
            <p:ph type="body" sz="quarter" idx="29"/>
          </p:nvPr>
        </p:nvSpPr>
        <p:spPr/>
        <p:txBody>
          <a:bodyPr/>
          <a:lstStyle/>
          <a:p>
            <a:endParaRPr lang="zh-CN" altLang="en-US"/>
          </a:p>
        </p:txBody>
      </p:sp>
      <p:sp>
        <p:nvSpPr>
          <p:cNvPr id="43" name="文本占位符 42"/>
          <p:cNvSpPr>
            <a:spLocks noGrp="1"/>
          </p:cNvSpPr>
          <p:nvPr>
            <p:ph type="body" sz="quarter" idx="30"/>
          </p:nvPr>
        </p:nvSpPr>
        <p:spPr/>
        <p:txBody>
          <a:bodyPr/>
          <a:lstStyle/>
          <a:p>
            <a:endParaRPr lang="zh-CN" altLang="en-US"/>
          </a:p>
        </p:txBody>
      </p:sp>
      <p:sp>
        <p:nvSpPr>
          <p:cNvPr id="44" name="文本占位符 43"/>
          <p:cNvSpPr>
            <a:spLocks noGrp="1"/>
          </p:cNvSpPr>
          <p:nvPr>
            <p:ph type="body" sz="quarter" idx="31"/>
          </p:nvPr>
        </p:nvSpPr>
        <p:spPr/>
        <p:txBody>
          <a:bodyPr/>
          <a:lstStyle/>
          <a:p>
            <a:endParaRPr lang="zh-CN" altLang="en-US"/>
          </a:p>
        </p:txBody>
      </p:sp>
      <p:sp>
        <p:nvSpPr>
          <p:cNvPr id="45" name="文本占位符 44"/>
          <p:cNvSpPr>
            <a:spLocks noGrp="1"/>
          </p:cNvSpPr>
          <p:nvPr>
            <p:ph type="body" sz="quarter" idx="32"/>
          </p:nvPr>
        </p:nvSpPr>
        <p:spPr/>
        <p:txBody>
          <a:bodyPr/>
          <a:lstStyle/>
          <a:p>
            <a:endParaRPr lang="zh-CN" altLang="en-US"/>
          </a:p>
        </p:txBody>
      </p:sp>
      <p:sp>
        <p:nvSpPr>
          <p:cNvPr id="46" name="文本占位符 45"/>
          <p:cNvSpPr>
            <a:spLocks noGrp="1"/>
          </p:cNvSpPr>
          <p:nvPr>
            <p:ph type="body" sz="quarter" idx="33"/>
          </p:nvPr>
        </p:nvSpPr>
        <p:spPr/>
        <p:txBody>
          <a:bodyPr/>
          <a:lstStyle/>
          <a:p>
            <a:endParaRPr lang="zh-CN" altLang="en-US"/>
          </a:p>
        </p:txBody>
      </p:sp>
      <p:sp>
        <p:nvSpPr>
          <p:cNvPr id="47" name="文本占位符 46"/>
          <p:cNvSpPr>
            <a:spLocks noGrp="1"/>
          </p:cNvSpPr>
          <p:nvPr>
            <p:ph type="body" sz="quarter" idx="34"/>
          </p:nvPr>
        </p:nvSpPr>
        <p:spPr/>
        <p:txBody>
          <a:bodyPr/>
          <a:lstStyle/>
          <a:p>
            <a:endParaRPr lang="zh-CN" altLang="en-US"/>
          </a:p>
        </p:txBody>
      </p:sp>
      <p:sp>
        <p:nvSpPr>
          <p:cNvPr id="48" name="文本占位符 47"/>
          <p:cNvSpPr>
            <a:spLocks noGrp="1"/>
          </p:cNvSpPr>
          <p:nvPr>
            <p:ph type="body" sz="quarter" idx="35"/>
          </p:nvPr>
        </p:nvSpPr>
        <p:spPr/>
        <p:txBody>
          <a:bodyPr/>
          <a:lstStyle/>
          <a:p>
            <a:endParaRPr lang="zh-CN" altLang="en-US"/>
          </a:p>
        </p:txBody>
      </p:sp>
      <p:sp>
        <p:nvSpPr>
          <p:cNvPr id="49" name="文本占位符 48"/>
          <p:cNvSpPr>
            <a:spLocks noGrp="1"/>
          </p:cNvSpPr>
          <p:nvPr>
            <p:ph type="body" sz="quarter" idx="36"/>
          </p:nvPr>
        </p:nvSpPr>
        <p:spPr/>
        <p:txBody>
          <a:bodyPr/>
          <a:lstStyle/>
          <a:p>
            <a:endParaRPr lang="zh-CN" altLang="en-US"/>
          </a:p>
        </p:txBody>
      </p:sp>
      <p:sp>
        <p:nvSpPr>
          <p:cNvPr id="50" name="文本占位符 49"/>
          <p:cNvSpPr>
            <a:spLocks noGrp="1"/>
          </p:cNvSpPr>
          <p:nvPr>
            <p:ph type="body" sz="quarter" idx="37"/>
          </p:nvPr>
        </p:nvSpPr>
        <p:spPr/>
        <p:txBody>
          <a:bodyPr/>
          <a:lstStyle/>
          <a:p>
            <a:endParaRPr lang="zh-CN" altLang="en-US"/>
          </a:p>
        </p:txBody>
      </p:sp>
      <p:sp>
        <p:nvSpPr>
          <p:cNvPr id="51" name="文本占位符 50"/>
          <p:cNvSpPr>
            <a:spLocks noGrp="1"/>
          </p:cNvSpPr>
          <p:nvPr>
            <p:ph type="body" sz="quarter" idx="38"/>
          </p:nvPr>
        </p:nvSpPr>
        <p:spPr/>
        <p:txBody>
          <a:bodyPr/>
          <a:lstStyle/>
          <a:p>
            <a:endParaRPr lang="zh-CN" altLang="en-US"/>
          </a:p>
        </p:txBody>
      </p:sp>
      <p:sp>
        <p:nvSpPr>
          <p:cNvPr id="52" name="文本占位符 51"/>
          <p:cNvSpPr>
            <a:spLocks noGrp="1"/>
          </p:cNvSpPr>
          <p:nvPr>
            <p:ph type="body" sz="quarter" idx="39"/>
          </p:nvPr>
        </p:nvSpPr>
        <p:spPr/>
        <p:txBody>
          <a:bodyPr/>
          <a:lstStyle/>
          <a:p>
            <a:endParaRPr lang="zh-CN" altLang="en-US"/>
          </a:p>
        </p:txBody>
      </p:sp>
      <p:sp>
        <p:nvSpPr>
          <p:cNvPr id="53" name="文本占位符 52"/>
          <p:cNvSpPr>
            <a:spLocks noGrp="1"/>
          </p:cNvSpPr>
          <p:nvPr>
            <p:ph type="body" sz="quarter" idx="40"/>
          </p:nvPr>
        </p:nvSpPr>
        <p:spPr/>
        <p:txBody>
          <a:bodyPr/>
          <a:lstStyle/>
          <a:p>
            <a:endParaRPr lang="zh-CN" altLang="en-US"/>
          </a:p>
        </p:txBody>
      </p:sp>
    </p:spTree>
    <p:extLst>
      <p:ext uri="{BB962C8B-B14F-4D97-AF65-F5344CB8AC3E}">
        <p14:creationId xmlns:p14="http://schemas.microsoft.com/office/powerpoint/2010/main" val="123367818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 name="圆角矩形 82">
            <a:extLst>
              <a:ext uri="{FF2B5EF4-FFF2-40B4-BE49-F238E27FC236}">
                <a16:creationId xmlns="" xmlns:a16="http://schemas.microsoft.com/office/drawing/2014/main" id="{C2584CA0-DF2B-4FF6-9C42-8F321E195B3A}"/>
              </a:ext>
            </a:extLst>
          </p:cNvPr>
          <p:cNvSpPr/>
          <p:nvPr/>
        </p:nvSpPr>
        <p:spPr>
          <a:xfrm>
            <a:off x="5894372" y="2211360"/>
            <a:ext cx="5774168" cy="3821867"/>
          </a:xfrm>
          <a:prstGeom prst="roundRect">
            <a:avLst>
              <a:gd name="adj" fmla="val 6196"/>
            </a:avLst>
          </a:prstGeom>
          <a:solidFill>
            <a:srgbClr val="F3FBFE"/>
          </a:solidFill>
          <a:ln w="19050" cap="flat" cmpd="sng" algn="ctr">
            <a:solidFill>
              <a:srgbClr val="F3FBFE">
                <a:lumMod val="90000"/>
              </a:srgbClr>
            </a:solidFill>
            <a:prstDash val="solid"/>
            <a:miter lim="800000"/>
          </a:ln>
          <a:effectLst/>
        </p:spPr>
        <p:txBody>
          <a:bodyPr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5" name="圆角矩形 6">
            <a:extLst>
              <a:ext uri="{FF2B5EF4-FFF2-40B4-BE49-F238E27FC236}">
                <a16:creationId xmlns="" xmlns:a16="http://schemas.microsoft.com/office/drawing/2014/main" id="{1C57F765-CCCF-4658-981F-0C28D0A8407C}"/>
              </a:ext>
            </a:extLst>
          </p:cNvPr>
          <p:cNvSpPr/>
          <p:nvPr/>
        </p:nvSpPr>
        <p:spPr>
          <a:xfrm>
            <a:off x="7859018" y="2301865"/>
            <a:ext cx="1984534" cy="1271501"/>
          </a:xfrm>
          <a:prstGeom prst="roundRect">
            <a:avLst>
              <a:gd name="adj" fmla="val 6546"/>
            </a:avLst>
          </a:prstGeom>
          <a:solidFill>
            <a:srgbClr val="8BC9A0">
              <a:lumMod val="40000"/>
              <a:lumOff val="60000"/>
            </a:srgbClr>
          </a:solidFill>
          <a:ln w="19050" cap="flat" cmpd="sng" algn="ctr">
            <a:solidFill>
              <a:srgbClr val="8BC9A0">
                <a:lumMod val="60000"/>
                <a:lumOff val="40000"/>
              </a:srgbClr>
            </a:solidFill>
            <a:prstDash val="solid"/>
            <a:miter lim="800000"/>
          </a:ln>
          <a:effectLst/>
        </p:spPr>
        <p:txBody>
          <a:bodyPr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200" b="0" i="0" u="none" strike="noStrike" kern="0" cap="none" spc="0" normalizeH="0" baseline="0" noProof="0" dirty="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04" name="肘形连接符 26">
            <a:extLst>
              <a:ext uri="{FF2B5EF4-FFF2-40B4-BE49-F238E27FC236}">
                <a16:creationId xmlns="" xmlns:a16="http://schemas.microsoft.com/office/drawing/2014/main" id="{5B5B1F70-F4DA-4C71-B582-CAAD68A50F77}"/>
              </a:ext>
            </a:extLst>
          </p:cNvPr>
          <p:cNvCxnSpPr/>
          <p:nvPr/>
        </p:nvCxnSpPr>
        <p:spPr>
          <a:xfrm rot="10800000">
            <a:off x="8092389" y="2911800"/>
            <a:ext cx="439593" cy="188142"/>
          </a:xfrm>
          <a:prstGeom prst="bentConnector2">
            <a:avLst/>
          </a:prstGeom>
          <a:noFill/>
          <a:ln w="19050" cap="flat" cmpd="sng" algn="ctr">
            <a:solidFill>
              <a:sysClr val="window" lastClr="FFFFFF">
                <a:lumMod val="50000"/>
              </a:sysClr>
            </a:solidFill>
            <a:prstDash val="solid"/>
            <a:miter lim="800000"/>
            <a:tailEnd type="triangle"/>
          </a:ln>
          <a:effectLst/>
        </p:spPr>
      </p:cxnSp>
      <p:sp>
        <p:nvSpPr>
          <p:cNvPr id="2" name="标题 1">
            <a:extLst>
              <a:ext uri="{FF2B5EF4-FFF2-40B4-BE49-F238E27FC236}">
                <a16:creationId xmlns="" xmlns:a16="http://schemas.microsoft.com/office/drawing/2014/main" id="{D17479C9-CA2E-4604-A570-66C2B734C3C4}"/>
              </a:ext>
            </a:extLst>
          </p:cNvPr>
          <p:cNvSpPr>
            <a:spLocks noGrp="1"/>
          </p:cNvSpPr>
          <p:nvPr>
            <p:ph type="title"/>
          </p:nvPr>
        </p:nvSpPr>
        <p:spPr/>
        <p:txBody>
          <a:bodyPr/>
          <a:lstStyle/>
          <a:p>
            <a:r>
              <a:rPr lang="en-US">
                <a:sym typeface="Huawei Sans" panose="020C0503030203020204" pitchFamily="34" charset="0"/>
              </a:rPr>
              <a:t>Huawei's NCE Service Openness and Programmability Practice</a:t>
            </a:r>
            <a:endParaRPr lang="en-US" dirty="0">
              <a:sym typeface="Huawei Sans" panose="020C0503030203020204" pitchFamily="34" charset="0"/>
            </a:endParaRPr>
          </a:p>
        </p:txBody>
      </p:sp>
      <p:sp>
        <p:nvSpPr>
          <p:cNvPr id="3" name="矩形 2">
            <a:extLst>
              <a:ext uri="{FF2B5EF4-FFF2-40B4-BE49-F238E27FC236}">
                <a16:creationId xmlns="" xmlns:a16="http://schemas.microsoft.com/office/drawing/2014/main" id="{ED83DBF4-6AEF-4BB8-8261-3FD36AB9BE86}"/>
              </a:ext>
            </a:extLst>
          </p:cNvPr>
          <p:cNvSpPr/>
          <p:nvPr/>
        </p:nvSpPr>
        <p:spPr>
          <a:xfrm>
            <a:off x="440461" y="1624264"/>
            <a:ext cx="5235012" cy="2169825"/>
          </a:xfrm>
          <a:prstGeom prst="rect">
            <a:avLst/>
          </a:prstGeom>
        </p:spPr>
        <p:txBody>
          <a:bodyPr wrap="square">
            <a:noAutofit/>
          </a:bodyPr>
          <a:lstStyle/>
          <a:p>
            <a:pPr marL="285750" indent="-285750" fontAlgn="ctr">
              <a:lnSpc>
                <a:spcPct val="130000"/>
              </a:lnSpc>
              <a:spcAft>
                <a:spcPts val="0"/>
              </a:spcAft>
              <a:buFont typeface="Arial" panose="020B0604020202020204" pitchFamily="34" charset="0"/>
              <a:buChar char="•"/>
            </a:pPr>
            <a:r>
              <a:rPr lang="en-US" sz="1600" dirty="0">
                <a:latin typeface="Huawei Sans" panose="020C0503030203020204" pitchFamily="34" charset="0"/>
                <a:ea typeface="方正兰亭黑简体" panose="02000000000000000000" pitchFamily="2" charset="-122"/>
                <a:sym typeface="Huawei Sans" panose="020C0503030203020204" pitchFamily="34" charset="0"/>
              </a:rPr>
              <a:t>iMaster NCE (NCE for short) is an innovative network cloudification engine of Huawei. The overall openness and programmability of NCE include automation, analytics, and intent. The goal is to build an open programmable architecture throughout the lifecycle to satisfy customers' requirements for openness and programmability.</a:t>
            </a:r>
            <a:endParaRPr lang="en-US" altLang="zh-CN" sz="1600" dirty="0">
              <a:effectLst/>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8" name="文本框 37">
            <a:extLst>
              <a:ext uri="{FF2B5EF4-FFF2-40B4-BE49-F238E27FC236}">
                <a16:creationId xmlns="" xmlns:a16="http://schemas.microsoft.com/office/drawing/2014/main" id="{834CE791-C300-4E7C-8927-D50FEA904F30}"/>
              </a:ext>
            </a:extLst>
          </p:cNvPr>
          <p:cNvSpPr txBox="1"/>
          <p:nvPr/>
        </p:nvSpPr>
        <p:spPr>
          <a:xfrm>
            <a:off x="440461" y="4112184"/>
            <a:ext cx="5228613" cy="1615827"/>
          </a:xfrm>
          <a:prstGeom prst="rect">
            <a:avLst/>
          </a:prstGeom>
          <a:noFill/>
        </p:spPr>
        <p:txBody>
          <a:bodyPr wrap="square" rtlCol="0">
            <a:noAutofit/>
          </a:bodyPr>
          <a:lstStyle/>
          <a:p>
            <a:pPr marL="285750" indent="-285750" fontAlgn="ctr">
              <a:lnSpc>
                <a:spcPct val="130000"/>
              </a:lnSpc>
              <a:buFont typeface="Arial" panose="020B0604020202020204" pitchFamily="34" charset="0"/>
              <a:buChar char="•"/>
            </a:pPr>
            <a:r>
              <a:rPr lang="en-US" sz="1600"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Huawei open programmability system (OPS)</a:t>
            </a:r>
            <a:r>
              <a:rPr lang="en-US" sz="1600" dirty="0">
                <a:latin typeface="Huawei Sans" panose="020C0503030203020204" pitchFamily="34" charset="0"/>
                <a:ea typeface="方正兰亭黑简体" panose="02000000000000000000" pitchFamily="2" charset="-122"/>
                <a:sym typeface="Huawei Sans" panose="020C0503030203020204" pitchFamily="34" charset="0"/>
              </a:rPr>
              <a:t>, a closed-loop component of the </a:t>
            </a:r>
            <a:r>
              <a:rPr lang="en-US" sz="1600"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automation engine</a:t>
            </a:r>
            <a:r>
              <a:rPr lang="en-US" sz="1600" dirty="0">
                <a:latin typeface="Huawei Sans" panose="020C0503030203020204" pitchFamily="34" charset="0"/>
                <a:ea typeface="方正兰亭黑简体" panose="02000000000000000000" pitchFamily="2" charset="-122"/>
                <a:sym typeface="Huawei Sans" panose="020C0503030203020204" pitchFamily="34" charset="0"/>
              </a:rPr>
              <a:t>, are crucial to the entire open programming system of </a:t>
            </a:r>
            <a:r>
              <a:rPr lang="en-US" sz="1600" dirty="0" err="1">
                <a:latin typeface="Huawei Sans" panose="020C0503030203020204" pitchFamily="34" charset="0"/>
                <a:ea typeface="方正兰亭黑简体" panose="02000000000000000000" pitchFamily="2" charset="-122"/>
                <a:sym typeface="Huawei Sans" panose="020C0503030203020204" pitchFamily="34" charset="0"/>
              </a:rPr>
              <a:t>iMaster</a:t>
            </a:r>
            <a:r>
              <a:rPr lang="en-US" sz="1600" dirty="0">
                <a:latin typeface="Huawei Sans" panose="020C0503030203020204" pitchFamily="34" charset="0"/>
                <a:ea typeface="方正兰亭黑简体" panose="02000000000000000000" pitchFamily="2" charset="-122"/>
                <a:sym typeface="Huawei Sans" panose="020C0503030203020204" pitchFamily="34" charset="0"/>
              </a:rPr>
              <a:t> NCE.</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a:p>
            <a:pPr marL="285750" indent="-285750" fontAlgn="ctr">
              <a:lnSpc>
                <a:spcPct val="130000"/>
              </a:lnSpc>
              <a:buFont typeface="Arial" panose="020B0604020202020204" pitchFamily="34" charset="0"/>
              <a:buChar char="•"/>
            </a:pP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4" name="圆角矩形 83">
            <a:extLst>
              <a:ext uri="{FF2B5EF4-FFF2-40B4-BE49-F238E27FC236}">
                <a16:creationId xmlns="" xmlns:a16="http://schemas.microsoft.com/office/drawing/2014/main" id="{7D667B2B-27CE-4E59-944A-F668130034D6}"/>
              </a:ext>
            </a:extLst>
          </p:cNvPr>
          <p:cNvSpPr/>
          <p:nvPr/>
        </p:nvSpPr>
        <p:spPr>
          <a:xfrm>
            <a:off x="5894371" y="1474326"/>
            <a:ext cx="5774169" cy="611594"/>
          </a:xfrm>
          <a:prstGeom prst="roundRect">
            <a:avLst/>
          </a:prstGeom>
          <a:solidFill>
            <a:srgbClr val="BAE6F6">
              <a:lumMod val="75000"/>
            </a:srgbClr>
          </a:solidFill>
          <a:ln w="12700" cap="flat" cmpd="sng" algn="ctr">
            <a:noFill/>
            <a:prstDash val="solid"/>
            <a:miter lim="800000"/>
          </a:ln>
          <a:effectLst/>
        </p:spPr>
        <p:txBody>
          <a:bodyPr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800" b="1" i="0" u="none" strike="noStrike" kern="0" cap="none" spc="0" normalizeH="0" baseline="0" noProof="0" dirty="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Overall Openness and Programmability of NCE (Open API)</a:t>
            </a:r>
          </a:p>
        </p:txBody>
      </p:sp>
      <p:sp>
        <p:nvSpPr>
          <p:cNvPr id="86" name="文本框 85">
            <a:extLst>
              <a:ext uri="{FF2B5EF4-FFF2-40B4-BE49-F238E27FC236}">
                <a16:creationId xmlns="" xmlns:a16="http://schemas.microsoft.com/office/drawing/2014/main" id="{49A8EC7A-C4B6-4D12-A5F7-271B485B83E8}"/>
              </a:ext>
            </a:extLst>
          </p:cNvPr>
          <p:cNvSpPr txBox="1"/>
          <p:nvPr/>
        </p:nvSpPr>
        <p:spPr>
          <a:xfrm>
            <a:off x="8465489" y="2275757"/>
            <a:ext cx="886781" cy="369332"/>
          </a:xfrm>
          <a:prstGeom prst="rect">
            <a:avLst/>
          </a:prstGeom>
          <a:noFill/>
        </p:spPr>
        <p:txBody>
          <a:bodyPr wrap="none" rtlCol="0">
            <a:noAutofit/>
          </a:bodyPr>
          <a:lstStyle/>
          <a:p>
            <a:pPr marL="0" marR="0" lvl="0" indent="0" defTabSz="914400" eaLnBrk="1" fontAlgn="ctr" latinLnBrk="0" hangingPunct="1">
              <a:lnSpc>
                <a:spcPct val="100000"/>
              </a:lnSpc>
              <a:spcBef>
                <a:spcPts val="0"/>
              </a:spcBef>
              <a:spcAft>
                <a:spcPts val="0"/>
              </a:spcAft>
              <a:buClrTx/>
              <a:buSzTx/>
              <a:buFontTx/>
              <a:buNone/>
              <a:tabLst/>
              <a:defRPr/>
            </a:pPr>
            <a:r>
              <a:rPr kumimoji="0" lang="en-US" sz="1800" b="1" i="0" u="none" strike="noStrike" kern="0" cap="none" spc="0" normalizeH="0" baseline="0" noProof="0" dirty="0">
                <a:ln>
                  <a:noFill/>
                </a:ln>
                <a:solidFill>
                  <a:srgbClr val="EC7061"/>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Intent</a:t>
            </a:r>
            <a:endParaRPr kumimoji="0" lang="en-US" altLang="zh-CN" sz="1800" b="1" i="0" u="none" strike="noStrike" kern="0" cap="none" spc="0" normalizeH="0" baseline="0" noProof="0" dirty="0">
              <a:ln>
                <a:noFill/>
              </a:ln>
              <a:solidFill>
                <a:srgbClr val="EC7061"/>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7" name="圆角矩形 8">
            <a:extLst>
              <a:ext uri="{FF2B5EF4-FFF2-40B4-BE49-F238E27FC236}">
                <a16:creationId xmlns="" xmlns:a16="http://schemas.microsoft.com/office/drawing/2014/main" id="{622E19EE-B132-4292-BC52-2C81688B4BC5}"/>
              </a:ext>
            </a:extLst>
          </p:cNvPr>
          <p:cNvSpPr/>
          <p:nvPr/>
        </p:nvSpPr>
        <p:spPr>
          <a:xfrm>
            <a:off x="6248009" y="3883215"/>
            <a:ext cx="2155398" cy="1121447"/>
          </a:xfrm>
          <a:prstGeom prst="roundRect">
            <a:avLst>
              <a:gd name="adj" fmla="val 6546"/>
            </a:avLst>
          </a:prstGeom>
          <a:solidFill>
            <a:srgbClr val="EC7061">
              <a:lumMod val="20000"/>
              <a:lumOff val="80000"/>
            </a:srgbClr>
          </a:solidFill>
          <a:ln w="19050" cap="flat" cmpd="sng" algn="ctr">
            <a:solidFill>
              <a:srgbClr val="EC7061">
                <a:lumMod val="40000"/>
                <a:lumOff val="60000"/>
              </a:srgbClr>
            </a:solidFill>
            <a:prstDash val="solid"/>
            <a:miter lim="800000"/>
          </a:ln>
          <a:effectLst/>
        </p:spPr>
        <p:txBody>
          <a:bodyPr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200" b="0" i="0" u="none" strike="noStrike" kern="0" cap="none" spc="0" normalizeH="0" baseline="0" noProof="0" dirty="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8" name="文本框 87">
            <a:extLst>
              <a:ext uri="{FF2B5EF4-FFF2-40B4-BE49-F238E27FC236}">
                <a16:creationId xmlns="" xmlns:a16="http://schemas.microsoft.com/office/drawing/2014/main" id="{B92C43A7-AC69-4681-A7A6-1F18C2836AC7}"/>
              </a:ext>
            </a:extLst>
          </p:cNvPr>
          <p:cNvSpPr txBox="1"/>
          <p:nvPr/>
        </p:nvSpPr>
        <p:spPr>
          <a:xfrm>
            <a:off x="6680340" y="3792051"/>
            <a:ext cx="1535998" cy="369332"/>
          </a:xfrm>
          <a:prstGeom prst="rect">
            <a:avLst/>
          </a:prstGeom>
          <a:noFill/>
        </p:spPr>
        <p:txBody>
          <a:bodyPr wrap="none" rtlCol="0">
            <a:noAutofit/>
          </a:bodyPr>
          <a:lstStyle/>
          <a:p>
            <a:pPr marL="0" marR="0" lvl="0" indent="0" defTabSz="914400" eaLnBrk="1" fontAlgn="ctr" latinLnBrk="0" hangingPunct="1">
              <a:lnSpc>
                <a:spcPct val="100000"/>
              </a:lnSpc>
              <a:spcBef>
                <a:spcPts val="0"/>
              </a:spcBef>
              <a:spcAft>
                <a:spcPts val="0"/>
              </a:spcAft>
              <a:buClrTx/>
              <a:buSzTx/>
              <a:buFontTx/>
              <a:buNone/>
              <a:tabLst/>
              <a:defRPr/>
            </a:pPr>
            <a:r>
              <a:rPr kumimoji="0" lang="en-US" sz="1800" b="1" i="0" u="none" strike="noStrike" kern="0" cap="none" spc="0" normalizeH="0" baseline="0" noProof="0" dirty="0">
                <a:ln>
                  <a:noFill/>
                </a:ln>
                <a:solidFill>
                  <a:srgbClr val="EC7061"/>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Automation</a:t>
            </a:r>
            <a:endParaRPr kumimoji="0" lang="en-US" altLang="zh-CN" sz="1800" b="1" i="0" u="none" strike="noStrike" kern="0" cap="none" spc="0" normalizeH="0" baseline="0" noProof="0" dirty="0">
              <a:ln>
                <a:noFill/>
              </a:ln>
              <a:solidFill>
                <a:srgbClr val="EC7061"/>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9" name="圆角矩形 10">
            <a:extLst>
              <a:ext uri="{FF2B5EF4-FFF2-40B4-BE49-F238E27FC236}">
                <a16:creationId xmlns="" xmlns:a16="http://schemas.microsoft.com/office/drawing/2014/main" id="{6D04636F-7149-463D-AB1E-7B806679ED90}"/>
              </a:ext>
            </a:extLst>
          </p:cNvPr>
          <p:cNvSpPr/>
          <p:nvPr/>
        </p:nvSpPr>
        <p:spPr>
          <a:xfrm>
            <a:off x="8730587" y="3748844"/>
            <a:ext cx="2848499" cy="1180980"/>
          </a:xfrm>
          <a:prstGeom prst="roundRect">
            <a:avLst>
              <a:gd name="adj" fmla="val 6546"/>
            </a:avLst>
          </a:prstGeom>
          <a:solidFill>
            <a:srgbClr val="FFD17D">
              <a:lumMod val="20000"/>
              <a:lumOff val="80000"/>
            </a:srgbClr>
          </a:solidFill>
          <a:ln w="19050" cap="flat" cmpd="sng" algn="ctr">
            <a:solidFill>
              <a:srgbClr val="FFD17D">
                <a:lumMod val="75000"/>
              </a:srgbClr>
            </a:solidFill>
            <a:prstDash val="solid"/>
            <a:miter lim="800000"/>
          </a:ln>
          <a:effectLst/>
        </p:spPr>
        <p:txBody>
          <a:bodyPr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200" b="0" i="0" u="none" strike="noStrike" kern="0" cap="none" spc="0" normalizeH="0" baseline="0" noProof="0" dirty="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0" name="文本框 89">
            <a:extLst>
              <a:ext uri="{FF2B5EF4-FFF2-40B4-BE49-F238E27FC236}">
                <a16:creationId xmlns="" xmlns:a16="http://schemas.microsoft.com/office/drawing/2014/main" id="{AF95664D-DDA5-49E0-84A9-E81AA933C64A}"/>
              </a:ext>
            </a:extLst>
          </p:cNvPr>
          <p:cNvSpPr txBox="1"/>
          <p:nvPr/>
        </p:nvSpPr>
        <p:spPr>
          <a:xfrm>
            <a:off x="9725127" y="3814492"/>
            <a:ext cx="1192955" cy="369332"/>
          </a:xfrm>
          <a:prstGeom prst="rect">
            <a:avLst/>
          </a:prstGeom>
          <a:noFill/>
        </p:spPr>
        <p:txBody>
          <a:bodyPr wrap="none" rtlCol="0">
            <a:noAutofit/>
          </a:bodyPr>
          <a:lstStyle/>
          <a:p>
            <a:pPr marL="0" marR="0" lvl="0" indent="0" defTabSz="914400" eaLnBrk="1" fontAlgn="ctr" latinLnBrk="0" hangingPunct="1">
              <a:lnSpc>
                <a:spcPct val="100000"/>
              </a:lnSpc>
              <a:spcBef>
                <a:spcPts val="0"/>
              </a:spcBef>
              <a:spcAft>
                <a:spcPts val="0"/>
              </a:spcAft>
              <a:buClrTx/>
              <a:buSzTx/>
              <a:buFontTx/>
              <a:buNone/>
              <a:tabLst/>
              <a:defRPr/>
            </a:pPr>
            <a:r>
              <a:rPr kumimoji="0" lang="en-US" sz="1800" b="1" i="0" u="none" strike="noStrike" kern="0" cap="none" spc="0" normalizeH="0" baseline="0" noProof="0" dirty="0">
                <a:ln>
                  <a:noFill/>
                </a:ln>
                <a:solidFill>
                  <a:srgbClr val="EC7061"/>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Analytics</a:t>
            </a:r>
            <a:endParaRPr kumimoji="0" lang="en-US" altLang="zh-CN" sz="1800" b="1" i="0" u="none" strike="noStrike" kern="0" cap="none" spc="0" normalizeH="0" baseline="0" noProof="0" dirty="0">
              <a:ln>
                <a:noFill/>
              </a:ln>
              <a:solidFill>
                <a:srgbClr val="EC7061"/>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1" name="文本框 90">
            <a:extLst>
              <a:ext uri="{FF2B5EF4-FFF2-40B4-BE49-F238E27FC236}">
                <a16:creationId xmlns="" xmlns:a16="http://schemas.microsoft.com/office/drawing/2014/main" id="{305C0942-55EF-49EA-B299-F563F9171306}"/>
              </a:ext>
            </a:extLst>
          </p:cNvPr>
          <p:cNvSpPr txBox="1"/>
          <p:nvPr/>
        </p:nvSpPr>
        <p:spPr>
          <a:xfrm>
            <a:off x="8201481" y="3235674"/>
            <a:ext cx="1273105" cy="307777"/>
          </a:xfrm>
          <a:prstGeom prst="rect">
            <a:avLst/>
          </a:prstGeom>
          <a:noFill/>
        </p:spPr>
        <p:txBody>
          <a:bodyPr wrap="none" rtlCol="0">
            <a:noAutofit/>
          </a:bodyPr>
          <a:lstStyle/>
          <a:p>
            <a:pPr marL="0" marR="0" lvl="0" indent="0" defTabSz="914400" eaLnBrk="1" fontAlgn="ctr"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Intent engine</a:t>
            </a:r>
          </a:p>
        </p:txBody>
      </p:sp>
      <p:sp>
        <p:nvSpPr>
          <p:cNvPr id="92" name="文本框 91">
            <a:extLst>
              <a:ext uri="{FF2B5EF4-FFF2-40B4-BE49-F238E27FC236}">
                <a16:creationId xmlns="" xmlns:a16="http://schemas.microsoft.com/office/drawing/2014/main" id="{A97CE8A1-42FC-4B72-94D1-1476CF686121}"/>
              </a:ext>
            </a:extLst>
          </p:cNvPr>
          <p:cNvSpPr txBox="1"/>
          <p:nvPr/>
        </p:nvSpPr>
        <p:spPr>
          <a:xfrm>
            <a:off x="6311203" y="4705569"/>
            <a:ext cx="1762021" cy="307777"/>
          </a:xfrm>
          <a:prstGeom prst="rect">
            <a:avLst/>
          </a:prstGeom>
          <a:noFill/>
        </p:spPr>
        <p:txBody>
          <a:bodyPr wrap="none" rtlCol="0">
            <a:noAutofit/>
          </a:bodyPr>
          <a:lstStyle/>
          <a:p>
            <a:pPr marL="0" marR="0" lvl="0" indent="0" defTabSz="914400" eaLnBrk="1" fontAlgn="ctr"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Automation engine</a:t>
            </a:r>
          </a:p>
        </p:txBody>
      </p:sp>
      <p:sp>
        <p:nvSpPr>
          <p:cNvPr id="93" name="文本框 92">
            <a:extLst>
              <a:ext uri="{FF2B5EF4-FFF2-40B4-BE49-F238E27FC236}">
                <a16:creationId xmlns="" xmlns:a16="http://schemas.microsoft.com/office/drawing/2014/main" id="{40B84330-E45F-40AF-AFAA-ABF04271736B}"/>
              </a:ext>
            </a:extLst>
          </p:cNvPr>
          <p:cNvSpPr txBox="1"/>
          <p:nvPr/>
        </p:nvSpPr>
        <p:spPr>
          <a:xfrm>
            <a:off x="9562500" y="4626735"/>
            <a:ext cx="1515158" cy="307777"/>
          </a:xfrm>
          <a:prstGeom prst="rect">
            <a:avLst/>
          </a:prstGeom>
          <a:noFill/>
        </p:spPr>
        <p:txBody>
          <a:bodyPr wrap="none" rtlCol="0">
            <a:noAutofit/>
          </a:bodyPr>
          <a:lstStyle/>
          <a:p>
            <a:pPr marL="0" marR="0" lvl="0" indent="0" defTabSz="914400" eaLnBrk="1" fontAlgn="ctr"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Analytics engine</a:t>
            </a:r>
          </a:p>
        </p:txBody>
      </p:sp>
      <p:grpSp>
        <p:nvGrpSpPr>
          <p:cNvPr id="94" name="组合 93">
            <a:extLst>
              <a:ext uri="{FF2B5EF4-FFF2-40B4-BE49-F238E27FC236}">
                <a16:creationId xmlns="" xmlns:a16="http://schemas.microsoft.com/office/drawing/2014/main" id="{7D566B43-5694-4365-A277-3548D849F93C}"/>
              </a:ext>
            </a:extLst>
          </p:cNvPr>
          <p:cNvGrpSpPr/>
          <p:nvPr/>
        </p:nvGrpSpPr>
        <p:grpSpPr>
          <a:xfrm>
            <a:off x="7911177" y="2591796"/>
            <a:ext cx="580607" cy="257386"/>
            <a:chOff x="5986561" y="3220667"/>
            <a:chExt cx="491947" cy="256497"/>
          </a:xfrm>
        </p:grpSpPr>
        <p:sp>
          <p:nvSpPr>
            <p:cNvPr id="95" name="矩形 94">
              <a:extLst>
                <a:ext uri="{FF2B5EF4-FFF2-40B4-BE49-F238E27FC236}">
                  <a16:creationId xmlns="" xmlns:a16="http://schemas.microsoft.com/office/drawing/2014/main" id="{D3EA9089-1AAB-4F0A-AEE6-EAAA5A63E645}"/>
                </a:ext>
              </a:extLst>
            </p:cNvPr>
            <p:cNvSpPr/>
            <p:nvPr/>
          </p:nvSpPr>
          <p:spPr>
            <a:xfrm>
              <a:off x="6014481" y="3267816"/>
              <a:ext cx="392828" cy="209348"/>
            </a:xfrm>
            <a:prstGeom prst="rect">
              <a:avLst/>
            </a:prstGeom>
            <a:solidFill>
              <a:sysClr val="window" lastClr="FFFFFF"/>
            </a:solidFill>
            <a:ln w="12700" cap="flat" cmpd="sng" algn="ctr">
              <a:solidFill>
                <a:srgbClr val="5B9BD5">
                  <a:shade val="50000"/>
                </a:srgbClr>
              </a:solidFill>
              <a:prstDash val="solid"/>
              <a:miter lim="800000"/>
            </a:ln>
            <a:effectLst/>
          </p:spPr>
          <p:txBody>
            <a:bodyPr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200" b="0" i="0" u="none" strike="noStrike" kern="0" cap="none" spc="0" normalizeH="0" baseline="0" noProof="0" dirty="0">
                <a:ln>
                  <a:noFill/>
                </a:ln>
                <a:solidFill>
                  <a:srgbClr val="C00000"/>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6" name="文本框 95">
              <a:extLst>
                <a:ext uri="{FF2B5EF4-FFF2-40B4-BE49-F238E27FC236}">
                  <a16:creationId xmlns="" xmlns:a16="http://schemas.microsoft.com/office/drawing/2014/main" id="{3636BBA2-85D4-43B6-9D57-F0A65C3E911B}"/>
                </a:ext>
              </a:extLst>
            </p:cNvPr>
            <p:cNvSpPr txBox="1"/>
            <p:nvPr/>
          </p:nvSpPr>
          <p:spPr>
            <a:xfrm>
              <a:off x="5986561" y="3220667"/>
              <a:ext cx="491947" cy="245372"/>
            </a:xfrm>
            <a:prstGeom prst="rect">
              <a:avLst/>
            </a:prstGeom>
            <a:noFill/>
          </p:spPr>
          <p:txBody>
            <a:bodyPr wrap="none" rtlCol="0">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Design</a:t>
              </a:r>
            </a:p>
          </p:txBody>
        </p:sp>
      </p:grpSp>
      <p:grpSp>
        <p:nvGrpSpPr>
          <p:cNvPr id="97" name="组合 96">
            <a:extLst>
              <a:ext uri="{FF2B5EF4-FFF2-40B4-BE49-F238E27FC236}">
                <a16:creationId xmlns="" xmlns:a16="http://schemas.microsoft.com/office/drawing/2014/main" id="{86ED6DD9-16CE-445D-9455-89751CE86547}"/>
              </a:ext>
            </a:extLst>
          </p:cNvPr>
          <p:cNvGrpSpPr/>
          <p:nvPr/>
        </p:nvGrpSpPr>
        <p:grpSpPr>
          <a:xfrm>
            <a:off x="8607978" y="2606633"/>
            <a:ext cx="969589" cy="255103"/>
            <a:chOff x="5829393" y="3222061"/>
            <a:chExt cx="729796" cy="255103"/>
          </a:xfrm>
        </p:grpSpPr>
        <p:sp>
          <p:nvSpPr>
            <p:cNvPr id="98" name="矩形 97">
              <a:extLst>
                <a:ext uri="{FF2B5EF4-FFF2-40B4-BE49-F238E27FC236}">
                  <a16:creationId xmlns="" xmlns:a16="http://schemas.microsoft.com/office/drawing/2014/main" id="{54C61EAF-C3C1-4CA3-B397-F51E90A8152F}"/>
                </a:ext>
              </a:extLst>
            </p:cNvPr>
            <p:cNvSpPr/>
            <p:nvPr/>
          </p:nvSpPr>
          <p:spPr>
            <a:xfrm>
              <a:off x="5893210" y="3267816"/>
              <a:ext cx="545247" cy="209348"/>
            </a:xfrm>
            <a:prstGeom prst="rect">
              <a:avLst/>
            </a:prstGeom>
            <a:solidFill>
              <a:sysClr val="window" lastClr="FFFFFF"/>
            </a:solidFill>
            <a:ln w="12700" cap="flat" cmpd="sng" algn="ctr">
              <a:solidFill>
                <a:srgbClr val="5B9BD5">
                  <a:shade val="50000"/>
                </a:srgbClr>
              </a:solidFill>
              <a:prstDash val="solid"/>
              <a:miter lim="800000"/>
            </a:ln>
            <a:effectLst/>
          </p:spPr>
          <p:txBody>
            <a:bodyPr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200" b="0" i="0" u="none" strike="noStrike" kern="0" cap="none" spc="0" normalizeH="0" baseline="0" noProof="0" dirty="0">
                <a:ln>
                  <a:noFill/>
                </a:ln>
                <a:solidFill>
                  <a:srgbClr val="C00000"/>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9" name="文本框 98">
              <a:extLst>
                <a:ext uri="{FF2B5EF4-FFF2-40B4-BE49-F238E27FC236}">
                  <a16:creationId xmlns="" xmlns:a16="http://schemas.microsoft.com/office/drawing/2014/main" id="{52D9FC59-8B91-49FC-A075-0A3F1D191D96}"/>
                </a:ext>
              </a:extLst>
            </p:cNvPr>
            <p:cNvSpPr txBox="1"/>
            <p:nvPr/>
          </p:nvSpPr>
          <p:spPr>
            <a:xfrm>
              <a:off x="5829393" y="3222061"/>
              <a:ext cx="729796" cy="235502"/>
            </a:xfrm>
            <a:prstGeom prst="rect">
              <a:avLst/>
            </a:prstGeom>
            <a:noFill/>
          </p:spPr>
          <p:txBody>
            <a:bodyPr wrap="square" rtlCol="0">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Conversion</a:t>
              </a:r>
            </a:p>
          </p:txBody>
        </p:sp>
      </p:grpSp>
      <p:cxnSp>
        <p:nvCxnSpPr>
          <p:cNvPr id="102" name="直接箭头连接符 101">
            <a:extLst>
              <a:ext uri="{FF2B5EF4-FFF2-40B4-BE49-F238E27FC236}">
                <a16:creationId xmlns="" xmlns:a16="http://schemas.microsoft.com/office/drawing/2014/main" id="{C6341279-3647-48FD-B233-8EF5D980BD02}"/>
              </a:ext>
            </a:extLst>
          </p:cNvPr>
          <p:cNvCxnSpPr>
            <a:stCxn id="96" idx="3"/>
            <a:endCxn id="99" idx="1"/>
          </p:cNvCxnSpPr>
          <p:nvPr/>
        </p:nvCxnSpPr>
        <p:spPr>
          <a:xfrm>
            <a:off x="8491784" y="2714907"/>
            <a:ext cx="116194" cy="9477"/>
          </a:xfrm>
          <a:prstGeom prst="straightConnector1">
            <a:avLst/>
          </a:prstGeom>
          <a:noFill/>
          <a:ln w="19050" cap="flat" cmpd="sng" algn="ctr">
            <a:solidFill>
              <a:sysClr val="window" lastClr="FFFFFF">
                <a:lumMod val="50000"/>
              </a:sysClr>
            </a:solidFill>
            <a:prstDash val="solid"/>
            <a:miter lim="800000"/>
            <a:tailEnd type="triangle"/>
          </a:ln>
          <a:effectLst/>
        </p:spPr>
      </p:cxnSp>
      <p:cxnSp>
        <p:nvCxnSpPr>
          <p:cNvPr id="103" name="肘形连接符 25">
            <a:extLst>
              <a:ext uri="{FF2B5EF4-FFF2-40B4-BE49-F238E27FC236}">
                <a16:creationId xmlns="" xmlns:a16="http://schemas.microsoft.com/office/drawing/2014/main" id="{1FAE2427-DC93-488B-B2EA-782E8FDE6485}"/>
              </a:ext>
            </a:extLst>
          </p:cNvPr>
          <p:cNvCxnSpPr/>
          <p:nvPr/>
        </p:nvCxnSpPr>
        <p:spPr>
          <a:xfrm flipH="1">
            <a:off x="9235198" y="2773303"/>
            <a:ext cx="189890" cy="326639"/>
          </a:xfrm>
          <a:prstGeom prst="bentConnector3">
            <a:avLst>
              <a:gd name="adj1" fmla="val -120385"/>
            </a:avLst>
          </a:prstGeom>
          <a:noFill/>
          <a:ln w="19050" cap="flat" cmpd="sng" algn="ctr">
            <a:solidFill>
              <a:sysClr val="window" lastClr="FFFFFF">
                <a:lumMod val="50000"/>
              </a:sysClr>
            </a:solidFill>
            <a:prstDash val="solid"/>
            <a:miter lim="800000"/>
            <a:tailEnd type="triangle"/>
          </a:ln>
          <a:effectLst/>
        </p:spPr>
      </p:cxnSp>
      <p:grpSp>
        <p:nvGrpSpPr>
          <p:cNvPr id="105" name="组合 104">
            <a:extLst>
              <a:ext uri="{FF2B5EF4-FFF2-40B4-BE49-F238E27FC236}">
                <a16:creationId xmlns="" xmlns:a16="http://schemas.microsoft.com/office/drawing/2014/main" id="{5524C261-4D85-4F74-BAF2-689924AA213E}"/>
              </a:ext>
            </a:extLst>
          </p:cNvPr>
          <p:cNvGrpSpPr/>
          <p:nvPr/>
        </p:nvGrpSpPr>
        <p:grpSpPr>
          <a:xfrm>
            <a:off x="8831107" y="4279448"/>
            <a:ext cx="1035637" cy="290204"/>
            <a:chOff x="5689816" y="3267816"/>
            <a:chExt cx="669550" cy="209348"/>
          </a:xfrm>
        </p:grpSpPr>
        <p:sp>
          <p:nvSpPr>
            <p:cNvPr id="106" name="矩形 105">
              <a:extLst>
                <a:ext uri="{FF2B5EF4-FFF2-40B4-BE49-F238E27FC236}">
                  <a16:creationId xmlns="" xmlns:a16="http://schemas.microsoft.com/office/drawing/2014/main" id="{ECD017ED-C5C9-4A95-A574-0C3A143D6B50}"/>
                </a:ext>
              </a:extLst>
            </p:cNvPr>
            <p:cNvSpPr/>
            <p:nvPr/>
          </p:nvSpPr>
          <p:spPr>
            <a:xfrm>
              <a:off x="5741996" y="3267816"/>
              <a:ext cx="597953" cy="209348"/>
            </a:xfrm>
            <a:prstGeom prst="rect">
              <a:avLst/>
            </a:prstGeom>
            <a:solidFill>
              <a:sysClr val="window" lastClr="FFFFFF"/>
            </a:solidFill>
            <a:ln w="12700" cap="flat" cmpd="sng" algn="ctr">
              <a:solidFill>
                <a:srgbClr val="5B9BD5">
                  <a:shade val="50000"/>
                </a:srgbClr>
              </a:solidFill>
              <a:prstDash val="solid"/>
              <a:miter lim="800000"/>
            </a:ln>
            <a:effectLst/>
          </p:spPr>
          <p:txBody>
            <a:bodyPr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200" b="0" i="0" u="none" strike="noStrike" kern="0" cap="none" spc="0" normalizeH="0" baseline="0" noProof="0" dirty="0">
                <a:ln>
                  <a:noFill/>
                </a:ln>
                <a:solidFill>
                  <a:srgbClr val="C00000"/>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7" name="文本框 106">
              <a:extLst>
                <a:ext uri="{FF2B5EF4-FFF2-40B4-BE49-F238E27FC236}">
                  <a16:creationId xmlns="" xmlns:a16="http://schemas.microsoft.com/office/drawing/2014/main" id="{57EE32F7-6F9D-488F-88C9-AB0C213AF482}"/>
                </a:ext>
              </a:extLst>
            </p:cNvPr>
            <p:cNvSpPr txBox="1"/>
            <p:nvPr/>
          </p:nvSpPr>
          <p:spPr>
            <a:xfrm>
              <a:off x="5689816" y="3285104"/>
              <a:ext cx="669550" cy="177619"/>
            </a:xfrm>
            <a:prstGeom prst="rect">
              <a:avLst/>
            </a:prstGeom>
            <a:noFill/>
          </p:spPr>
          <p:txBody>
            <a:bodyPr wrap="none" rtlCol="0">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Awareness</a:t>
              </a:r>
            </a:p>
          </p:txBody>
        </p:sp>
      </p:grpSp>
      <p:sp>
        <p:nvSpPr>
          <p:cNvPr id="108" name="矩形 107">
            <a:extLst>
              <a:ext uri="{FF2B5EF4-FFF2-40B4-BE49-F238E27FC236}">
                <a16:creationId xmlns="" xmlns:a16="http://schemas.microsoft.com/office/drawing/2014/main" id="{F20A8D0D-D8E7-47C4-89E0-E4FCBDD07C91}"/>
              </a:ext>
            </a:extLst>
          </p:cNvPr>
          <p:cNvSpPr/>
          <p:nvPr/>
        </p:nvSpPr>
        <p:spPr>
          <a:xfrm>
            <a:off x="9945972" y="4289355"/>
            <a:ext cx="619858" cy="279604"/>
          </a:xfrm>
          <a:prstGeom prst="rect">
            <a:avLst/>
          </a:prstGeom>
          <a:solidFill>
            <a:sysClr val="window" lastClr="FFFFFF"/>
          </a:solidFill>
          <a:ln w="12700" cap="flat" cmpd="sng" algn="ctr">
            <a:solidFill>
              <a:srgbClr val="5B9BD5">
                <a:shade val="50000"/>
              </a:srgbClr>
            </a:solidFill>
            <a:prstDash val="solid"/>
            <a:miter lim="800000"/>
          </a:ln>
          <a:effectLst/>
        </p:spPr>
        <p:txBody>
          <a:bodyPr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200" b="0" i="0" u="none" strike="noStrike" kern="0" cap="none" spc="0" normalizeH="0" baseline="0" noProof="0" dirty="0">
              <a:ln>
                <a:noFill/>
              </a:ln>
              <a:solidFill>
                <a:srgbClr val="C00000"/>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9" name="文本框 108">
            <a:extLst>
              <a:ext uri="{FF2B5EF4-FFF2-40B4-BE49-F238E27FC236}">
                <a16:creationId xmlns="" xmlns:a16="http://schemas.microsoft.com/office/drawing/2014/main" id="{C0A53FB7-31C5-477B-8975-F674DD991FAE}"/>
              </a:ext>
            </a:extLst>
          </p:cNvPr>
          <p:cNvSpPr txBox="1"/>
          <p:nvPr/>
        </p:nvSpPr>
        <p:spPr>
          <a:xfrm>
            <a:off x="9955507" y="4279448"/>
            <a:ext cx="652743" cy="246221"/>
          </a:xfrm>
          <a:prstGeom prst="rect">
            <a:avLst/>
          </a:prstGeom>
          <a:noFill/>
        </p:spPr>
        <p:txBody>
          <a:bodyPr wrap="none" rtlCol="0">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Analysis</a:t>
            </a:r>
          </a:p>
        </p:txBody>
      </p:sp>
      <p:grpSp>
        <p:nvGrpSpPr>
          <p:cNvPr id="110" name="组合 109">
            <a:extLst>
              <a:ext uri="{FF2B5EF4-FFF2-40B4-BE49-F238E27FC236}">
                <a16:creationId xmlns="" xmlns:a16="http://schemas.microsoft.com/office/drawing/2014/main" id="{8680A2BD-6B5B-4C37-BE9A-E0B02819364A}"/>
              </a:ext>
            </a:extLst>
          </p:cNvPr>
          <p:cNvGrpSpPr/>
          <p:nvPr/>
        </p:nvGrpSpPr>
        <p:grpSpPr>
          <a:xfrm>
            <a:off x="10498203" y="4279448"/>
            <a:ext cx="1271094" cy="1349030"/>
            <a:chOff x="5878292" y="3260371"/>
            <a:chExt cx="668802" cy="1013772"/>
          </a:xfrm>
        </p:grpSpPr>
        <p:sp>
          <p:nvSpPr>
            <p:cNvPr id="111" name="矩形 110">
              <a:extLst>
                <a:ext uri="{FF2B5EF4-FFF2-40B4-BE49-F238E27FC236}">
                  <a16:creationId xmlns="" xmlns:a16="http://schemas.microsoft.com/office/drawing/2014/main" id="{7B71A47B-3512-4809-AD4B-7279DB69761A}"/>
                </a:ext>
              </a:extLst>
            </p:cNvPr>
            <p:cNvSpPr/>
            <p:nvPr/>
          </p:nvSpPr>
          <p:spPr>
            <a:xfrm>
              <a:off x="6014481" y="3267816"/>
              <a:ext cx="354795" cy="209348"/>
            </a:xfrm>
            <a:prstGeom prst="rect">
              <a:avLst/>
            </a:prstGeom>
            <a:solidFill>
              <a:sysClr val="window" lastClr="FFFFFF"/>
            </a:solidFill>
            <a:ln w="12700" cap="flat" cmpd="sng" algn="ctr">
              <a:solidFill>
                <a:srgbClr val="5B9BD5">
                  <a:shade val="50000"/>
                </a:srgbClr>
              </a:solidFill>
              <a:prstDash val="solid"/>
              <a:miter lim="800000"/>
            </a:ln>
            <a:effectLst/>
          </p:spPr>
          <p:txBody>
            <a:bodyPr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200" b="0" i="0" u="none" strike="noStrike" kern="0" cap="none" spc="0" normalizeH="0" baseline="0" noProof="0" dirty="0">
                <a:ln>
                  <a:noFill/>
                </a:ln>
                <a:solidFill>
                  <a:srgbClr val="C00000"/>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2" name="文本框 111">
              <a:extLst>
                <a:ext uri="{FF2B5EF4-FFF2-40B4-BE49-F238E27FC236}">
                  <a16:creationId xmlns="" xmlns:a16="http://schemas.microsoft.com/office/drawing/2014/main" id="{40A59093-DFB4-4008-AD55-E711F0218ABA}"/>
                </a:ext>
              </a:extLst>
            </p:cNvPr>
            <p:cNvSpPr txBox="1"/>
            <p:nvPr/>
          </p:nvSpPr>
          <p:spPr>
            <a:xfrm>
              <a:off x="5878292" y="3260371"/>
              <a:ext cx="668802" cy="1013772"/>
            </a:xfrm>
            <a:prstGeom prst="rect">
              <a:avLst/>
            </a:prstGeom>
            <a:noFill/>
          </p:spPr>
          <p:txBody>
            <a:bodyPr wrap="square" rtlCol="0">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Decision</a:t>
              </a:r>
            </a:p>
          </p:txBody>
        </p:sp>
      </p:grpSp>
      <p:sp>
        <p:nvSpPr>
          <p:cNvPr id="113" name="椭圆 112">
            <a:extLst>
              <a:ext uri="{FF2B5EF4-FFF2-40B4-BE49-F238E27FC236}">
                <a16:creationId xmlns="" xmlns:a16="http://schemas.microsoft.com/office/drawing/2014/main" id="{06DCAF18-35D4-4F40-AAE1-7A0286A60F0F}"/>
              </a:ext>
            </a:extLst>
          </p:cNvPr>
          <p:cNvSpPr/>
          <p:nvPr/>
        </p:nvSpPr>
        <p:spPr>
          <a:xfrm>
            <a:off x="6311203" y="4183824"/>
            <a:ext cx="1234562" cy="380233"/>
          </a:xfrm>
          <a:prstGeom prst="ellipse">
            <a:avLst/>
          </a:prstGeom>
          <a:solidFill>
            <a:srgbClr val="EC7061">
              <a:lumMod val="40000"/>
              <a:lumOff val="60000"/>
            </a:srgbClr>
          </a:solidFill>
          <a:ln w="12700" cap="flat" cmpd="sng" algn="ctr">
            <a:noFill/>
            <a:prstDash val="solid"/>
            <a:miter lim="800000"/>
          </a:ln>
          <a:effectLst/>
        </p:spPr>
        <p:txBody>
          <a:bodyPr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4" name="椭圆 113">
            <a:extLst>
              <a:ext uri="{FF2B5EF4-FFF2-40B4-BE49-F238E27FC236}">
                <a16:creationId xmlns="" xmlns:a16="http://schemas.microsoft.com/office/drawing/2014/main" id="{31A63F61-995C-4898-916D-5C4718D244BB}"/>
              </a:ext>
            </a:extLst>
          </p:cNvPr>
          <p:cNvSpPr/>
          <p:nvPr/>
        </p:nvSpPr>
        <p:spPr>
          <a:xfrm>
            <a:off x="7519047" y="4202407"/>
            <a:ext cx="884360" cy="326897"/>
          </a:xfrm>
          <a:prstGeom prst="ellipse">
            <a:avLst/>
          </a:prstGeom>
          <a:solidFill>
            <a:srgbClr val="EC7061">
              <a:lumMod val="40000"/>
              <a:lumOff val="60000"/>
            </a:srgbClr>
          </a:solidFill>
          <a:ln w="12700" cap="flat" cmpd="sng" algn="ctr">
            <a:noFill/>
            <a:prstDash val="solid"/>
            <a:miter lim="800000"/>
          </a:ln>
          <a:effectLst/>
        </p:spPr>
        <p:txBody>
          <a:bodyPr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5" name="文本框 114">
            <a:extLst>
              <a:ext uri="{FF2B5EF4-FFF2-40B4-BE49-F238E27FC236}">
                <a16:creationId xmlns="" xmlns:a16="http://schemas.microsoft.com/office/drawing/2014/main" id="{EE4BAD4A-A025-4397-8FF9-BFC394CF0BA1}"/>
              </a:ext>
            </a:extLst>
          </p:cNvPr>
          <p:cNvSpPr txBox="1"/>
          <p:nvPr/>
        </p:nvSpPr>
        <p:spPr>
          <a:xfrm>
            <a:off x="6337333" y="4139609"/>
            <a:ext cx="1115353" cy="369332"/>
          </a:xfrm>
          <a:prstGeom prst="rect">
            <a:avLst/>
          </a:prstGeom>
          <a:noFill/>
        </p:spPr>
        <p:txBody>
          <a:bodyPr wrap="square" rtlCol="0">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Administration unit</a:t>
            </a:r>
          </a:p>
        </p:txBody>
      </p:sp>
      <p:sp>
        <p:nvSpPr>
          <p:cNvPr id="116" name="文本框 115">
            <a:extLst>
              <a:ext uri="{FF2B5EF4-FFF2-40B4-BE49-F238E27FC236}">
                <a16:creationId xmlns="" xmlns:a16="http://schemas.microsoft.com/office/drawing/2014/main" id="{A36CDEE6-6168-4A1F-B073-3ADBC8CECCDB}"/>
              </a:ext>
            </a:extLst>
          </p:cNvPr>
          <p:cNvSpPr txBox="1"/>
          <p:nvPr/>
        </p:nvSpPr>
        <p:spPr>
          <a:xfrm>
            <a:off x="7587582" y="4187997"/>
            <a:ext cx="811441" cy="230832"/>
          </a:xfrm>
          <a:prstGeom prst="rect">
            <a:avLst/>
          </a:prstGeom>
          <a:noFill/>
        </p:spPr>
        <p:txBody>
          <a:bodyPr wrap="none" rtlCol="0">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Control unit</a:t>
            </a:r>
          </a:p>
        </p:txBody>
      </p:sp>
      <p:sp>
        <p:nvSpPr>
          <p:cNvPr id="117" name="椭圆 116">
            <a:extLst>
              <a:ext uri="{FF2B5EF4-FFF2-40B4-BE49-F238E27FC236}">
                <a16:creationId xmlns="" xmlns:a16="http://schemas.microsoft.com/office/drawing/2014/main" id="{925E2D8D-91F1-4883-A380-FCD8AAA84AD9}"/>
              </a:ext>
            </a:extLst>
          </p:cNvPr>
          <p:cNvSpPr/>
          <p:nvPr/>
        </p:nvSpPr>
        <p:spPr>
          <a:xfrm>
            <a:off x="5930707" y="3467059"/>
            <a:ext cx="2750985" cy="1847453"/>
          </a:xfrm>
          <a:prstGeom prst="ellipse">
            <a:avLst/>
          </a:prstGeom>
          <a:noFill/>
          <a:ln w="19050" cap="flat" cmpd="sng" algn="ctr">
            <a:solidFill>
              <a:srgbClr val="EC7061"/>
            </a:solidFill>
            <a:prstDash val="sysDash"/>
            <a:miter lim="800000"/>
          </a:ln>
          <a:effectLst/>
        </p:spPr>
        <p:txBody>
          <a:bodyPr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18" name="直接箭头连接符 117">
            <a:extLst>
              <a:ext uri="{FF2B5EF4-FFF2-40B4-BE49-F238E27FC236}">
                <a16:creationId xmlns="" xmlns:a16="http://schemas.microsoft.com/office/drawing/2014/main" id="{248017EB-E77A-4B38-A6B1-A4BB1EF08D71}"/>
              </a:ext>
            </a:extLst>
          </p:cNvPr>
          <p:cNvCxnSpPr/>
          <p:nvPr/>
        </p:nvCxnSpPr>
        <p:spPr>
          <a:xfrm flipV="1">
            <a:off x="10613448" y="4420916"/>
            <a:ext cx="113812" cy="426"/>
          </a:xfrm>
          <a:prstGeom prst="straightConnector1">
            <a:avLst/>
          </a:prstGeom>
          <a:noFill/>
          <a:ln w="19050" cap="flat" cmpd="sng" algn="ctr">
            <a:solidFill>
              <a:sysClr val="window" lastClr="FFFFFF">
                <a:lumMod val="50000"/>
              </a:sysClr>
            </a:solidFill>
            <a:prstDash val="solid"/>
            <a:miter lim="800000"/>
            <a:tailEnd type="triangle"/>
          </a:ln>
          <a:effectLst/>
        </p:spPr>
      </p:cxnSp>
      <p:sp>
        <p:nvSpPr>
          <p:cNvPr id="119" name="文本框 118">
            <a:extLst>
              <a:ext uri="{FF2B5EF4-FFF2-40B4-BE49-F238E27FC236}">
                <a16:creationId xmlns="" xmlns:a16="http://schemas.microsoft.com/office/drawing/2014/main" id="{3D918867-5E25-4E41-B4AE-AFA0A790BEE4}"/>
              </a:ext>
            </a:extLst>
          </p:cNvPr>
          <p:cNvSpPr txBox="1"/>
          <p:nvPr/>
        </p:nvSpPr>
        <p:spPr>
          <a:xfrm>
            <a:off x="7050883" y="5644499"/>
            <a:ext cx="4249881" cy="338554"/>
          </a:xfrm>
          <a:prstGeom prst="rect">
            <a:avLst/>
          </a:prstGeom>
          <a:noFill/>
        </p:spPr>
        <p:txBody>
          <a:bodyPr wrap="none" rtlCol="0">
            <a:noAutofit/>
          </a:bodyPr>
          <a:lstStyle/>
          <a:p>
            <a:pPr marL="0" marR="0" lvl="0" indent="0" defTabSz="914400" eaLnBrk="1" fontAlgn="ctr"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OPS</a:t>
            </a:r>
          </a:p>
        </p:txBody>
      </p:sp>
      <p:sp>
        <p:nvSpPr>
          <p:cNvPr id="100" name="矩形 99">
            <a:extLst>
              <a:ext uri="{FF2B5EF4-FFF2-40B4-BE49-F238E27FC236}">
                <a16:creationId xmlns="" xmlns:a16="http://schemas.microsoft.com/office/drawing/2014/main" id="{0D69A40D-BA50-40FA-BF5A-8495D84D940C}"/>
              </a:ext>
            </a:extLst>
          </p:cNvPr>
          <p:cNvSpPr/>
          <p:nvPr/>
        </p:nvSpPr>
        <p:spPr>
          <a:xfrm>
            <a:off x="8391661" y="2923458"/>
            <a:ext cx="810241" cy="263932"/>
          </a:xfrm>
          <a:prstGeom prst="rect">
            <a:avLst/>
          </a:prstGeom>
          <a:solidFill>
            <a:sysClr val="window" lastClr="FFFFFF"/>
          </a:solidFill>
          <a:ln w="12700" cap="flat" cmpd="sng" algn="ctr">
            <a:solidFill>
              <a:srgbClr val="5B9BD5">
                <a:shade val="50000"/>
              </a:srgbClr>
            </a:solidFill>
            <a:prstDash val="solid"/>
            <a:miter lim="800000"/>
          </a:ln>
          <a:effectLst/>
        </p:spPr>
        <p:txBody>
          <a:bodyPr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050" b="0" i="0" u="none" strike="noStrike" kern="0" cap="none" spc="0" normalizeH="0" baseline="0" noProof="0" dirty="0">
              <a:ln>
                <a:noFill/>
              </a:ln>
              <a:solidFill>
                <a:srgbClr val="C00000"/>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0" name="下箭头 62">
            <a:extLst>
              <a:ext uri="{FF2B5EF4-FFF2-40B4-BE49-F238E27FC236}">
                <a16:creationId xmlns="" xmlns:a16="http://schemas.microsoft.com/office/drawing/2014/main" id="{B2DDD24E-EF38-4B96-A535-8B9226E6E5C5}"/>
              </a:ext>
            </a:extLst>
          </p:cNvPr>
          <p:cNvSpPr/>
          <p:nvPr/>
        </p:nvSpPr>
        <p:spPr>
          <a:xfrm rot="10800000">
            <a:off x="7287549" y="5309087"/>
            <a:ext cx="195047" cy="282182"/>
          </a:xfrm>
          <a:prstGeom prst="downArrow">
            <a:avLst/>
          </a:prstGeom>
          <a:solidFill>
            <a:srgbClr val="1AABE2"/>
          </a:solidFill>
          <a:ln w="12700" cap="flat" cmpd="sng" algn="ctr">
            <a:solidFill>
              <a:srgbClr val="1AABE2">
                <a:shade val="50000"/>
              </a:srgbClr>
            </a:solidFill>
            <a:prstDash val="solid"/>
            <a:miter lim="800000"/>
          </a:ln>
          <a:effectLst/>
        </p:spPr>
        <p:txBody>
          <a:bodyPr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21" name="直接箭头连接符 120">
            <a:extLst>
              <a:ext uri="{FF2B5EF4-FFF2-40B4-BE49-F238E27FC236}">
                <a16:creationId xmlns="" xmlns:a16="http://schemas.microsoft.com/office/drawing/2014/main" id="{D65ECAC8-7AE1-4688-AA11-6D010EA3697D}"/>
              </a:ext>
            </a:extLst>
          </p:cNvPr>
          <p:cNvCxnSpPr/>
          <p:nvPr/>
        </p:nvCxnSpPr>
        <p:spPr>
          <a:xfrm flipV="1">
            <a:off x="9849329" y="4425288"/>
            <a:ext cx="113812" cy="426"/>
          </a:xfrm>
          <a:prstGeom prst="straightConnector1">
            <a:avLst/>
          </a:prstGeom>
          <a:noFill/>
          <a:ln w="19050" cap="flat" cmpd="sng" algn="ctr">
            <a:solidFill>
              <a:sysClr val="window" lastClr="FFFFFF">
                <a:lumMod val="50000"/>
              </a:sysClr>
            </a:solidFill>
            <a:prstDash val="solid"/>
            <a:miter lim="800000"/>
            <a:tailEnd type="triangle"/>
          </a:ln>
          <a:effectLst/>
        </p:spPr>
      </p:cxnSp>
      <p:sp>
        <p:nvSpPr>
          <p:cNvPr id="101" name="文本框 100">
            <a:extLst>
              <a:ext uri="{FF2B5EF4-FFF2-40B4-BE49-F238E27FC236}">
                <a16:creationId xmlns="" xmlns:a16="http://schemas.microsoft.com/office/drawing/2014/main" id="{D1CA169C-C67D-434C-9659-5DFA27CAF66F}"/>
              </a:ext>
            </a:extLst>
          </p:cNvPr>
          <p:cNvSpPr txBox="1"/>
          <p:nvPr/>
        </p:nvSpPr>
        <p:spPr>
          <a:xfrm>
            <a:off x="8515183" y="2919767"/>
            <a:ext cx="562551" cy="290246"/>
          </a:xfrm>
          <a:prstGeom prst="rect">
            <a:avLst/>
          </a:prstGeom>
          <a:noFill/>
        </p:spPr>
        <p:txBody>
          <a:bodyPr wrap="none" rtlCol="0">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Verification</a:t>
            </a:r>
          </a:p>
        </p:txBody>
      </p:sp>
    </p:spTree>
    <p:extLst>
      <p:ext uri="{BB962C8B-B14F-4D97-AF65-F5344CB8AC3E}">
        <p14:creationId xmlns:p14="http://schemas.microsoft.com/office/powerpoint/2010/main" val="2285628227"/>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p:txBody>
          <a:bodyPr/>
          <a:lstStyle/>
          <a:p>
            <a:pPr marL="457017" indent="-457017" fontAlgn="auto"/>
            <a:r>
              <a:rPr lang="en-US"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Background</a:t>
            </a:r>
            <a:endParaRPr lang="en-US" altLang="zh-CN"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a:p>
            <a:pPr marL="457017" indent="-457017" fontAlgn="auto"/>
            <a:r>
              <a:rPr lang="en-US" b="1" dirty="0">
                <a:latin typeface="Huawei Sans" panose="020C0503030203020204" pitchFamily="34" charset="0"/>
                <a:ea typeface="方正兰亭黑简体" panose="02000000000000000000" pitchFamily="2" charset="-122"/>
                <a:sym typeface="Huawei Sans" panose="020C0503030203020204" pitchFamily="34" charset="0"/>
              </a:rPr>
              <a:t>Introduction to NCE Service Openness and Programmability</a:t>
            </a:r>
            <a:endParaRPr lang="en-US" altLang="zh-CN" b="1" dirty="0">
              <a:latin typeface="Huawei Sans" panose="020C0503030203020204" pitchFamily="34" charset="0"/>
              <a:ea typeface="方正兰亭黑简体" panose="02000000000000000000" pitchFamily="2" charset="-122"/>
              <a:sym typeface="Huawei Sans" panose="020C0503030203020204" pitchFamily="34" charset="0"/>
            </a:endParaRPr>
          </a:p>
          <a:p>
            <a:pPr marL="457017" indent="-457017" fontAlgn="auto"/>
            <a:r>
              <a:rPr lang="en-US"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Key Capabilities</a:t>
            </a:r>
            <a:endParaRPr lang="en-US" altLang="zh-CN"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a:p>
            <a:pPr marL="457017" indent="-457017" fontAlgn="auto"/>
            <a:r>
              <a:rPr lang="en-US"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Related Concepts</a:t>
            </a:r>
            <a:endParaRPr lang="en-US" altLang="zh-CN"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a:p>
            <a:pPr marL="457017" indent="-457017" fontAlgn="auto"/>
            <a:r>
              <a:rPr lang="en-US"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Practice Cases</a:t>
            </a:r>
          </a:p>
          <a:p>
            <a:endParaRPr lang="en-US" altLang="zh-CN" dirty="0">
              <a:sym typeface="Huawei Sans" panose="020C0503030203020204" pitchFamily="34" charset="0"/>
            </a:endParaRPr>
          </a:p>
        </p:txBody>
      </p:sp>
    </p:spTree>
    <p:extLst>
      <p:ext uri="{BB962C8B-B14F-4D97-AF65-F5344CB8AC3E}">
        <p14:creationId xmlns:p14="http://schemas.microsoft.com/office/powerpoint/2010/main" val="3377300131"/>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1BE6CB6E-7C06-4F9F-9674-89BB795C3557}"/>
              </a:ext>
            </a:extLst>
          </p:cNvPr>
          <p:cNvSpPr>
            <a:spLocks noGrp="1"/>
          </p:cNvSpPr>
          <p:nvPr>
            <p:ph type="title"/>
          </p:nvPr>
        </p:nvSpPr>
        <p:spPr/>
        <p:txBody>
          <a:bodyPr/>
          <a:lstStyle/>
          <a:p>
            <a:r>
              <a:rPr lang="en-US">
                <a:sym typeface="Huawei Sans" panose="020C0503030203020204" pitchFamily="34" charset="0"/>
              </a:rPr>
              <a:t>Introduction (1)</a:t>
            </a:r>
            <a:endParaRPr lang="en-US" altLang="zh-CN" dirty="0">
              <a:sym typeface="Huawei Sans" panose="020C0503030203020204" pitchFamily="34" charset="0"/>
            </a:endParaRPr>
          </a:p>
        </p:txBody>
      </p:sp>
      <p:sp>
        <p:nvSpPr>
          <p:cNvPr id="111" name="文本占位符 110">
            <a:extLst>
              <a:ext uri="{FF2B5EF4-FFF2-40B4-BE49-F238E27FC236}">
                <a16:creationId xmlns="" xmlns:a16="http://schemas.microsoft.com/office/drawing/2014/main" id="{81F3693D-BD02-4F91-9C0F-3BB85F4615FD}"/>
              </a:ext>
            </a:extLst>
          </p:cNvPr>
          <p:cNvSpPr>
            <a:spLocks noGrp="1"/>
          </p:cNvSpPr>
          <p:nvPr>
            <p:ph type="body" sz="quarter" idx="4294967295"/>
          </p:nvPr>
        </p:nvSpPr>
        <p:spPr>
          <a:xfrm>
            <a:off x="446088" y="1253108"/>
            <a:ext cx="11306175" cy="4679950"/>
          </a:xfrm>
        </p:spPr>
        <p:txBody>
          <a:bodyPr>
            <a:noAutofit/>
          </a:bodyPr>
          <a:lstStyle/>
          <a:p>
            <a:r>
              <a:rPr lang="en-US" sz="1600" dirty="0">
                <a:latin typeface="Huawei Sans" panose="020C0503030203020204" pitchFamily="34" charset="0"/>
                <a:ea typeface="方正兰亭黑简体" panose="02000000000000000000" pitchFamily="2" charset="-122"/>
                <a:sym typeface="Huawei Sans" panose="020C0503030203020204" pitchFamily="34" charset="0"/>
              </a:rPr>
              <a:t>Similar to the operating system on a computer, NCE service openness and programmability are crucial to networks.</a:t>
            </a:r>
          </a:p>
          <a:p>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5" name="圆角矩形 53">
            <a:extLst>
              <a:ext uri="{FF2B5EF4-FFF2-40B4-BE49-F238E27FC236}">
                <a16:creationId xmlns="" xmlns:a16="http://schemas.microsoft.com/office/drawing/2014/main" id="{E9CB9143-FA7A-431A-903A-D1C6579F0A8A}"/>
              </a:ext>
            </a:extLst>
          </p:cNvPr>
          <p:cNvSpPr>
            <a:spLocks noChangeArrowheads="1"/>
          </p:cNvSpPr>
          <p:nvPr/>
        </p:nvSpPr>
        <p:spPr bwMode="auto">
          <a:xfrm>
            <a:off x="6422002" y="1837873"/>
            <a:ext cx="3804857" cy="4000058"/>
          </a:xfrm>
          <a:prstGeom prst="roundRect">
            <a:avLst>
              <a:gd name="adj" fmla="val 0"/>
            </a:avLst>
          </a:prstGeom>
          <a:solidFill>
            <a:srgbClr val="F3FBFE">
              <a:lumMod val="95000"/>
            </a:srgbClr>
          </a:solidFill>
          <a:ln w="12700" algn="ctr">
            <a:noFill/>
            <a:round/>
            <a:headEnd/>
            <a:tailEnd/>
          </a:ln>
          <a:effectLst/>
        </p:spPr>
        <p:txBody>
          <a:bodyPr anchor="ctr">
            <a:noAutofit/>
          </a:bodyPr>
          <a:lstStyle>
            <a:lvl1pPr>
              <a:defRPr>
                <a:solidFill>
                  <a:schemeClr val="tx1"/>
                </a:solidFill>
                <a:latin typeface="Arial" panose="020B0604020202020204" pitchFamily="34" charset="0"/>
                <a:ea typeface="Microsoft YaHei" panose="020B0503020204020204" pitchFamily="34" charset="-122"/>
              </a:defRPr>
            </a:lvl1pPr>
            <a:lvl2pPr marL="742950" indent="-285750">
              <a:defRPr>
                <a:solidFill>
                  <a:schemeClr val="tx1"/>
                </a:solidFill>
                <a:latin typeface="Arial" panose="020B0604020202020204" pitchFamily="34" charset="0"/>
                <a:ea typeface="Microsoft YaHei" panose="020B0503020204020204" pitchFamily="34" charset="-122"/>
              </a:defRPr>
            </a:lvl2pPr>
            <a:lvl3pPr marL="1143000" indent="-228600">
              <a:defRPr>
                <a:solidFill>
                  <a:schemeClr val="tx1"/>
                </a:solidFill>
                <a:latin typeface="Arial" panose="020B0604020202020204" pitchFamily="34" charset="0"/>
                <a:ea typeface="Microsoft YaHei" panose="020B0503020204020204" pitchFamily="34" charset="-122"/>
              </a:defRPr>
            </a:lvl3pPr>
            <a:lvl4pPr marL="1600200" indent="-228600">
              <a:defRPr>
                <a:solidFill>
                  <a:schemeClr val="tx1"/>
                </a:solidFill>
                <a:latin typeface="Arial" panose="020B0604020202020204" pitchFamily="34" charset="0"/>
                <a:ea typeface="Microsoft YaHei" panose="020B0503020204020204" pitchFamily="34" charset="-122"/>
              </a:defRPr>
            </a:lvl4pPr>
            <a:lvl5pPr marL="2057400" indent="-228600">
              <a:defRPr>
                <a:solidFill>
                  <a:schemeClr val="tx1"/>
                </a:solidFill>
                <a:latin typeface="Arial" panose="020B0604020202020204" pitchFamily="34" charset="0"/>
                <a:ea typeface="Microsoft YaHei"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Microsoft YaHei"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Microsoft YaHei"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Microsoft YaHei"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Microsoft YaHei" panose="020B0503020204020204" pitchFamily="34" charset="-122"/>
              </a:defRPr>
            </a:lvl9pPr>
          </a:lstStyle>
          <a:p>
            <a:pPr marL="0" marR="0" lvl="0" indent="0" algn="ctr" defTabSz="914400" eaLnBrk="1" fontAlgn="ctr" latinLnBrk="0" hangingPunct="1">
              <a:lnSpc>
                <a:spcPct val="100000"/>
              </a:lnSpc>
              <a:spcBef>
                <a:spcPct val="0"/>
              </a:spcBef>
              <a:spcAft>
                <a:spcPct val="0"/>
              </a:spcAft>
              <a:buClrTx/>
              <a:buSzPct val="100000"/>
              <a:buFontTx/>
              <a:buNone/>
              <a:tabLst/>
              <a:defRPr/>
            </a:pPr>
            <a:endParaRPr kumimoji="0" lang="en-US" altLang="zh-CN" sz="1800" b="0" i="0" u="none" strike="noStrike" kern="0" cap="none" spc="0" normalizeH="0" baseline="0" noProof="0" dirty="0">
              <a:ln>
                <a:noFill/>
              </a:ln>
              <a:solidFill>
                <a:srgbClr val="FFFFFF"/>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6" name="Rectangle 48">
            <a:extLst>
              <a:ext uri="{FF2B5EF4-FFF2-40B4-BE49-F238E27FC236}">
                <a16:creationId xmlns="" xmlns:a16="http://schemas.microsoft.com/office/drawing/2014/main" id="{6E36747C-0F5F-4182-BC77-40F25389ACEA}"/>
              </a:ext>
            </a:extLst>
          </p:cNvPr>
          <p:cNvSpPr>
            <a:spLocks noChangeArrowheads="1"/>
          </p:cNvSpPr>
          <p:nvPr/>
        </p:nvSpPr>
        <p:spPr bwMode="auto">
          <a:xfrm>
            <a:off x="6667919" y="5091594"/>
            <a:ext cx="3270557" cy="750956"/>
          </a:xfrm>
          <a:prstGeom prst="roundRect">
            <a:avLst>
              <a:gd name="adj" fmla="val 12953"/>
            </a:avLst>
          </a:prstGeom>
          <a:solidFill>
            <a:srgbClr val="F3FBFE"/>
          </a:solidFill>
          <a:ln w="12700">
            <a:noFill/>
            <a:miter lim="800000"/>
            <a:headEnd/>
            <a:tailEnd/>
          </a:ln>
          <a:effectLst/>
        </p:spPr>
        <p:txBody>
          <a:bodyPr wrap="square" tIns="251999" anchor="ctr">
            <a:noAutofit/>
          </a:bodyPr>
          <a:lstStyle/>
          <a:p>
            <a:pPr marL="285750" marR="0" lvl="0" indent="-285750" defTabSz="914400" eaLnBrk="1" fontAlgn="ctr" latinLnBrk="0" hangingPunct="1">
              <a:lnSpc>
                <a:spcPct val="100000"/>
              </a:lnSpc>
              <a:spcBef>
                <a:spcPts val="0"/>
              </a:spcBef>
              <a:buClrTx/>
              <a:buSzPct val="60000"/>
              <a:buFont typeface="Wingdings" panose="05000000000000000000" pitchFamily="2" charset="2"/>
              <a:buChar char="l"/>
              <a:tabLst/>
              <a:defRPr/>
            </a:pPr>
            <a:r>
              <a:rPr kumimoji="0" lang="en-US" sz="1200" b="0" i="0" u="none" strike="noStrike" kern="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Know devices.</a:t>
            </a:r>
            <a:endParaRPr kumimoji="0" lang="en-US" altLang="zh-CN" sz="1200" b="0" i="0" u="none" strike="noStrike" kern="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cs typeface="Microsoft YaHei" charset="-122"/>
              <a:sym typeface="Huawei Sans" panose="020C0503030203020204" pitchFamily="34" charset="0"/>
            </a:endParaRPr>
          </a:p>
          <a:p>
            <a:pPr marL="285750" marR="0" lvl="0" indent="-285750" defTabSz="914400" eaLnBrk="1" fontAlgn="ctr" latinLnBrk="0" hangingPunct="1">
              <a:lnSpc>
                <a:spcPct val="100000"/>
              </a:lnSpc>
              <a:spcBef>
                <a:spcPts val="0"/>
              </a:spcBef>
              <a:buClrTx/>
              <a:buSzPct val="60000"/>
              <a:buFont typeface="Wingdings" panose="05000000000000000000" pitchFamily="2" charset="2"/>
              <a:buChar char="l"/>
              <a:tabLst/>
              <a:defRPr/>
            </a:pPr>
            <a:r>
              <a:rPr kumimoji="0" lang="en-US" sz="1200" b="0" i="0" u="none" strike="noStrike" kern="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Understand device capabilities.</a:t>
            </a:r>
            <a:endParaRPr kumimoji="0" lang="en-US" altLang="ko-KR" sz="1200" b="0" i="0" u="none" strike="noStrike" kern="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cs typeface="Microsoft YaHei" charset="-122"/>
              <a:sym typeface="Huawei Sans" panose="020C0503030203020204" pitchFamily="34" charset="0"/>
            </a:endParaRPr>
          </a:p>
        </p:txBody>
      </p:sp>
      <p:sp>
        <p:nvSpPr>
          <p:cNvPr id="67" name="Rectangle 48">
            <a:extLst>
              <a:ext uri="{FF2B5EF4-FFF2-40B4-BE49-F238E27FC236}">
                <a16:creationId xmlns="" xmlns:a16="http://schemas.microsoft.com/office/drawing/2014/main" id="{19281182-5DFF-4173-88DA-2D55A03C9D90}"/>
              </a:ext>
            </a:extLst>
          </p:cNvPr>
          <p:cNvSpPr>
            <a:spLocks noChangeArrowheads="1"/>
          </p:cNvSpPr>
          <p:nvPr/>
        </p:nvSpPr>
        <p:spPr bwMode="auto">
          <a:xfrm>
            <a:off x="6667919" y="3888711"/>
            <a:ext cx="3270557" cy="1135358"/>
          </a:xfrm>
          <a:prstGeom prst="roundRect">
            <a:avLst>
              <a:gd name="adj" fmla="val 12896"/>
            </a:avLst>
          </a:prstGeom>
          <a:solidFill>
            <a:srgbClr val="F3FBFE"/>
          </a:solidFill>
          <a:ln w="12700">
            <a:noFill/>
            <a:miter lim="800000"/>
            <a:headEnd/>
            <a:tailEnd/>
          </a:ln>
          <a:effectLst/>
        </p:spPr>
        <p:txBody>
          <a:bodyPr wrap="square" tIns="251999" anchor="ctr">
            <a:noAutofit/>
          </a:bodyPr>
          <a:lstStyle/>
          <a:p>
            <a:pPr marL="285750" marR="0" lvl="0" indent="-285750" defTabSz="914400" eaLnBrk="1" fontAlgn="ctr" latinLnBrk="0" hangingPunct="1">
              <a:lnSpc>
                <a:spcPct val="100000"/>
              </a:lnSpc>
              <a:spcBef>
                <a:spcPts val="0"/>
              </a:spcBef>
              <a:buClrTx/>
              <a:buSzPct val="60000"/>
              <a:buFont typeface="Wingdings" panose="05000000000000000000" pitchFamily="2" charset="2"/>
              <a:buChar char="l"/>
              <a:tabLst/>
              <a:defRPr/>
            </a:pPr>
            <a:r>
              <a:rPr kumimoji="0" lang="en-US" sz="1200" b="0" i="0" u="none" strike="noStrike" kern="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Manage device status and configurations.</a:t>
            </a:r>
            <a:endParaRPr kumimoji="0" lang="en-US" altLang="zh-CN" sz="1200" b="0" i="0" u="none" strike="noStrike" kern="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cs typeface="Microsoft YaHei" charset="-122"/>
              <a:sym typeface="Huawei Sans" panose="020C0503030203020204" pitchFamily="34" charset="0"/>
            </a:endParaRPr>
          </a:p>
          <a:p>
            <a:pPr marL="285750" marR="0" lvl="0" indent="-285750" defTabSz="914400" eaLnBrk="1" fontAlgn="ctr" latinLnBrk="0" hangingPunct="1">
              <a:lnSpc>
                <a:spcPct val="100000"/>
              </a:lnSpc>
              <a:spcBef>
                <a:spcPts val="0"/>
              </a:spcBef>
              <a:buClrTx/>
              <a:buSzPct val="60000"/>
              <a:buFont typeface="Wingdings" panose="05000000000000000000" pitchFamily="2" charset="2"/>
              <a:buChar char="l"/>
              <a:tabLst/>
              <a:defRPr/>
            </a:pPr>
            <a:r>
              <a:rPr kumimoji="0" lang="en-US" sz="1200" b="0" i="0" u="none" strike="noStrike" kern="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Provide functions such as device grouping and device configuration synchronization.</a:t>
            </a:r>
          </a:p>
        </p:txBody>
      </p:sp>
      <p:sp>
        <p:nvSpPr>
          <p:cNvPr id="68" name="Rectangle 48">
            <a:extLst>
              <a:ext uri="{FF2B5EF4-FFF2-40B4-BE49-F238E27FC236}">
                <a16:creationId xmlns="" xmlns:a16="http://schemas.microsoft.com/office/drawing/2014/main" id="{E6640A59-E99A-4DB1-B3FA-CA3CCA51A858}"/>
              </a:ext>
            </a:extLst>
          </p:cNvPr>
          <p:cNvSpPr>
            <a:spLocks noChangeArrowheads="1"/>
          </p:cNvSpPr>
          <p:nvPr/>
        </p:nvSpPr>
        <p:spPr bwMode="auto">
          <a:xfrm>
            <a:off x="6667919" y="2479760"/>
            <a:ext cx="3270557" cy="1218229"/>
          </a:xfrm>
          <a:prstGeom prst="roundRect">
            <a:avLst>
              <a:gd name="adj" fmla="val 12852"/>
            </a:avLst>
          </a:prstGeom>
          <a:solidFill>
            <a:srgbClr val="F3FBFE"/>
          </a:solidFill>
          <a:ln w="12700">
            <a:noFill/>
            <a:miter lim="800000"/>
            <a:headEnd/>
            <a:tailEnd/>
          </a:ln>
          <a:effectLst/>
        </p:spPr>
        <p:txBody>
          <a:bodyPr wrap="square" tIns="251999" anchor="ctr">
            <a:noAutofit/>
          </a:bodyPr>
          <a:lstStyle/>
          <a:p>
            <a:pPr marL="285750" marR="0" lvl="0" indent="-285750" defTabSz="914400" eaLnBrk="1" fontAlgn="ctr" latinLnBrk="0" hangingPunct="1">
              <a:lnSpc>
                <a:spcPct val="100000"/>
              </a:lnSpc>
              <a:spcBef>
                <a:spcPts val="0"/>
              </a:spcBef>
              <a:buClrTx/>
              <a:buSzPct val="60000"/>
              <a:buFont typeface="Wingdings" panose="05000000000000000000" pitchFamily="2" charset="2"/>
              <a:buChar char="l"/>
              <a:tabLst/>
              <a:defRPr/>
            </a:pPr>
            <a:r>
              <a:rPr kumimoji="0" lang="en-US" sz="1200" b="0" i="0" u="none" strike="noStrike" kern="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Build new network services based on service requirements.</a:t>
            </a:r>
            <a:endParaRPr kumimoji="0" lang="en-US" altLang="zh-CN" sz="1200" b="0" i="0" u="none" strike="noStrike" kern="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cs typeface="Microsoft YaHei" charset="-122"/>
              <a:sym typeface="Huawei Sans" panose="020C0503030203020204" pitchFamily="34" charset="0"/>
            </a:endParaRPr>
          </a:p>
          <a:p>
            <a:pPr marL="285750" marR="0" lvl="0" indent="-285750" defTabSz="914400" eaLnBrk="1" fontAlgn="ctr" latinLnBrk="0" hangingPunct="1">
              <a:lnSpc>
                <a:spcPct val="100000"/>
              </a:lnSpc>
              <a:spcBef>
                <a:spcPts val="0"/>
              </a:spcBef>
              <a:buClrTx/>
              <a:buSzPct val="60000"/>
              <a:buFont typeface="Wingdings" panose="05000000000000000000" pitchFamily="2" charset="2"/>
              <a:buChar char="l"/>
              <a:tabLst/>
              <a:defRPr/>
            </a:pPr>
            <a:r>
              <a:rPr kumimoji="0" lang="en-US" sz="1200" b="0" i="0" u="none" strike="noStrike" kern="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View NE-level configurations decomposed based on services.</a:t>
            </a:r>
            <a:endParaRPr kumimoji="0" lang="en-US" altLang="zh-CN" sz="1200" b="0" i="0" u="none" strike="noStrike" kern="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cs typeface="Microsoft YaHei" charset="-122"/>
              <a:sym typeface="Huawei Sans" panose="020C0503030203020204" pitchFamily="34" charset="0"/>
            </a:endParaRPr>
          </a:p>
          <a:p>
            <a:pPr marL="285750" marR="0" lvl="0" indent="-285750" defTabSz="914400" eaLnBrk="1" fontAlgn="ctr" latinLnBrk="0" hangingPunct="1">
              <a:lnSpc>
                <a:spcPct val="100000"/>
              </a:lnSpc>
              <a:spcBef>
                <a:spcPts val="0"/>
              </a:spcBef>
              <a:buClrTx/>
              <a:buSzPct val="60000"/>
              <a:buFont typeface="Wingdings" panose="05000000000000000000" pitchFamily="2" charset="2"/>
              <a:buChar char="l"/>
              <a:tabLst/>
              <a:defRPr/>
            </a:pPr>
            <a:r>
              <a:rPr kumimoji="0" lang="en-US" sz="1200" b="0" i="0" u="none" strike="noStrike" kern="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Provide other functions such as rollback upon a transaction failure.</a:t>
            </a:r>
            <a:endParaRPr kumimoji="0" lang="en-US" altLang="ko-KR" sz="1200" b="0" i="0" u="none" strike="noStrike" kern="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cs typeface="Microsoft YaHei" charset="-122"/>
              <a:sym typeface="Huawei Sans" panose="020C0503030203020204" pitchFamily="34" charset="0"/>
            </a:endParaRPr>
          </a:p>
        </p:txBody>
      </p:sp>
      <p:sp>
        <p:nvSpPr>
          <p:cNvPr id="69" name="Rounded Rectangle 8">
            <a:extLst>
              <a:ext uri="{FF2B5EF4-FFF2-40B4-BE49-F238E27FC236}">
                <a16:creationId xmlns="" xmlns:a16="http://schemas.microsoft.com/office/drawing/2014/main" id="{85FAA899-2550-4C65-9D5A-C0BD774E162E}"/>
              </a:ext>
            </a:extLst>
          </p:cNvPr>
          <p:cNvSpPr/>
          <p:nvPr/>
        </p:nvSpPr>
        <p:spPr bwMode="auto">
          <a:xfrm>
            <a:off x="6664453" y="3771626"/>
            <a:ext cx="3274023" cy="339133"/>
          </a:xfrm>
          <a:prstGeom prst="roundRect">
            <a:avLst>
              <a:gd name="adj" fmla="val 50000"/>
            </a:avLst>
          </a:prstGeom>
          <a:solidFill>
            <a:srgbClr val="BAE6F6">
              <a:lumMod val="75000"/>
            </a:srgbClr>
          </a:solidFill>
          <a:ln w="9525" cap="flat" cmpd="sng" algn="ctr">
            <a:noFill/>
            <a:prstDash val="solid"/>
            <a:round/>
            <a:headEnd type="none" w="med" len="med"/>
            <a:tailEnd type="none" w="med" len="med"/>
          </a:ln>
          <a:effectLst/>
        </p:spPr>
        <p:txBody>
          <a:bodyPr vert="horz" wrap="square" lIns="91419" tIns="46800" rIns="91419" bIns="45709" numCol="1" rtlCol="0" anchor="ctr" anchorCtr="0" compatLnSpc="1">
            <a:prstTxWarp prst="textNoShape">
              <a:avLst/>
            </a:prstTxWarp>
            <a:noAutofit/>
          </a:bodyPr>
          <a:lstStyle/>
          <a:p>
            <a:pPr marL="0" marR="0" lvl="0" indent="0" algn="ctr" defTabSz="914400" eaLnBrk="1" fontAlgn="ctr" latinLnBrk="0" hangingPunct="1">
              <a:lnSpc>
                <a:spcPct val="100000"/>
              </a:lnSpc>
              <a:spcBef>
                <a:spcPts val="0"/>
              </a:spcBef>
              <a:spcAft>
                <a:spcPts val="0"/>
              </a:spcAft>
              <a:buClr>
                <a:srgbClr val="CC9900"/>
              </a:buClr>
              <a:buSzTx/>
              <a:buFontTx/>
              <a:buNone/>
              <a:tabLst/>
              <a:defRPr/>
            </a:pPr>
            <a:r>
              <a:rPr kumimoji="0" lang="en-US" sz="1600" b="1" i="0" u="none" strike="noStrike" kern="0" cap="none" spc="0" normalizeH="0" baseline="0" noProof="0" dirty="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Device management</a:t>
            </a:r>
          </a:p>
        </p:txBody>
      </p:sp>
      <p:sp>
        <p:nvSpPr>
          <p:cNvPr id="70" name="Rounded Rectangle 8">
            <a:extLst>
              <a:ext uri="{FF2B5EF4-FFF2-40B4-BE49-F238E27FC236}">
                <a16:creationId xmlns="" xmlns:a16="http://schemas.microsoft.com/office/drawing/2014/main" id="{07C4E4F6-7C90-4397-83E5-6495E14999F1}"/>
              </a:ext>
            </a:extLst>
          </p:cNvPr>
          <p:cNvSpPr/>
          <p:nvPr/>
        </p:nvSpPr>
        <p:spPr bwMode="auto">
          <a:xfrm>
            <a:off x="6664349" y="5057475"/>
            <a:ext cx="3274126" cy="361087"/>
          </a:xfrm>
          <a:prstGeom prst="roundRect">
            <a:avLst>
              <a:gd name="adj" fmla="val 50000"/>
            </a:avLst>
          </a:prstGeom>
          <a:solidFill>
            <a:srgbClr val="BAE6F6">
              <a:lumMod val="75000"/>
            </a:srgbClr>
          </a:solidFill>
          <a:ln w="9525" cap="flat" cmpd="sng" algn="ctr">
            <a:noFill/>
            <a:prstDash val="solid"/>
            <a:round/>
            <a:headEnd type="none" w="med" len="med"/>
            <a:tailEnd type="none" w="med" len="med"/>
          </a:ln>
          <a:effectLst/>
        </p:spPr>
        <p:txBody>
          <a:bodyPr vert="horz" wrap="square" lIns="91419" tIns="46800" rIns="91419" bIns="45709" numCol="1" rtlCol="0" anchor="ctr" anchorCtr="0" compatLnSpc="1">
            <a:prstTxWarp prst="textNoShape">
              <a:avLst/>
            </a:prstTxWarp>
            <a:noAutofit/>
          </a:bodyPr>
          <a:lstStyle/>
          <a:p>
            <a:pPr marL="0" marR="0" lvl="0" indent="0" algn="ctr" defTabSz="914400" eaLnBrk="1" fontAlgn="ctr" latinLnBrk="0" hangingPunct="1">
              <a:lnSpc>
                <a:spcPct val="100000"/>
              </a:lnSpc>
              <a:spcBef>
                <a:spcPts val="0"/>
              </a:spcBef>
              <a:spcAft>
                <a:spcPts val="0"/>
              </a:spcAft>
              <a:buClr>
                <a:srgbClr val="CC9900"/>
              </a:buClr>
              <a:buSzTx/>
              <a:buFontTx/>
              <a:buNone/>
              <a:tabLst/>
              <a:defRPr/>
            </a:pPr>
            <a:r>
              <a:rPr kumimoji="0" lang="en-US" sz="1600" b="1" i="0" u="none" strike="noStrike" kern="0" cap="none" spc="0" normalizeH="0" baseline="0" noProof="0" dirty="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Device driver</a:t>
            </a:r>
            <a:endParaRPr kumimoji="0" lang="en-US" altLang="zh-CN" sz="1600" b="1" i="0" u="none" strike="noStrike" kern="0" cap="none" spc="0" normalizeH="0" baseline="0" noProof="0" dirty="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1" name="Rounded Rectangle 8">
            <a:extLst>
              <a:ext uri="{FF2B5EF4-FFF2-40B4-BE49-F238E27FC236}">
                <a16:creationId xmlns="" xmlns:a16="http://schemas.microsoft.com/office/drawing/2014/main" id="{7F4D7CF3-6176-4DA5-B7C8-003411E92DDF}"/>
              </a:ext>
            </a:extLst>
          </p:cNvPr>
          <p:cNvSpPr/>
          <p:nvPr/>
        </p:nvSpPr>
        <p:spPr bwMode="auto">
          <a:xfrm>
            <a:off x="6664349" y="2326236"/>
            <a:ext cx="3274257" cy="339792"/>
          </a:xfrm>
          <a:prstGeom prst="roundRect">
            <a:avLst>
              <a:gd name="adj" fmla="val 50000"/>
            </a:avLst>
          </a:prstGeom>
          <a:solidFill>
            <a:srgbClr val="BAE6F6">
              <a:lumMod val="75000"/>
            </a:srgbClr>
          </a:solidFill>
          <a:ln w="9525" cap="flat" cmpd="sng" algn="ctr">
            <a:noFill/>
            <a:prstDash val="solid"/>
            <a:round/>
            <a:headEnd type="none" w="med" len="med"/>
            <a:tailEnd type="none" w="med" len="med"/>
          </a:ln>
          <a:effectLst/>
        </p:spPr>
        <p:txBody>
          <a:bodyPr vert="horz" wrap="square" lIns="91419" tIns="46800" rIns="91419" bIns="45709" numCol="1" rtlCol="0" anchor="ctr" anchorCtr="0" compatLnSpc="1">
            <a:prstTxWarp prst="textNoShape">
              <a:avLst/>
            </a:prstTxWarp>
            <a:noAutofit/>
          </a:bodyPr>
          <a:lstStyle/>
          <a:p>
            <a:pPr marL="0" marR="0" lvl="0" indent="0" algn="ctr" defTabSz="914400" eaLnBrk="1" fontAlgn="ctr" latinLnBrk="0" hangingPunct="1">
              <a:lnSpc>
                <a:spcPct val="100000"/>
              </a:lnSpc>
              <a:spcBef>
                <a:spcPts val="0"/>
              </a:spcBef>
              <a:spcAft>
                <a:spcPts val="0"/>
              </a:spcAft>
              <a:buClr>
                <a:srgbClr val="CC9900"/>
              </a:buClr>
              <a:buSzTx/>
              <a:buFontTx/>
              <a:buNone/>
              <a:tabLst/>
              <a:defRPr/>
            </a:pPr>
            <a:r>
              <a:rPr kumimoji="0" lang="en-US" sz="1600" b="1" i="0" u="none" strike="noStrike" kern="0" cap="none" spc="0" normalizeH="0" baseline="0" noProof="0" dirty="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Service management</a:t>
            </a:r>
            <a:endParaRPr kumimoji="0" lang="en-US" altLang="zh-CN" sz="1600" b="1" i="0" u="none" strike="noStrike" kern="0" cap="none" spc="0" normalizeH="0" baseline="0" noProof="0" dirty="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2" name="TextBox 169">
            <a:extLst>
              <a:ext uri="{FF2B5EF4-FFF2-40B4-BE49-F238E27FC236}">
                <a16:creationId xmlns="" xmlns:a16="http://schemas.microsoft.com/office/drawing/2014/main" id="{7A72806A-F325-4CAF-8362-5EFA8B6C3AAD}"/>
              </a:ext>
            </a:extLst>
          </p:cNvPr>
          <p:cNvSpPr txBox="1"/>
          <p:nvPr/>
        </p:nvSpPr>
        <p:spPr>
          <a:xfrm>
            <a:off x="6704615" y="1953664"/>
            <a:ext cx="3106992" cy="246564"/>
          </a:xfrm>
          <a:prstGeom prst="rect">
            <a:avLst/>
          </a:prstGeom>
          <a:noFill/>
          <a:ln w="25400" cap="flat" cmpd="sng" algn="ctr">
            <a:noFill/>
            <a:prstDash val="solid"/>
          </a:ln>
          <a:effectLst/>
        </p:spPr>
        <p:txBody>
          <a:bodyPr rtlCol="0" anchor="ctr">
            <a:noAutofit/>
          </a:bodyPr>
          <a:lstStyle>
            <a:defPPr>
              <a:defRPr lang="zh-CN"/>
            </a:defPPr>
            <a:lvl1pPr algn="ctr" defTabSz="1219272" fontAlgn="base">
              <a:spcBef>
                <a:spcPct val="0"/>
              </a:spcBef>
              <a:spcAft>
                <a:spcPct val="0"/>
              </a:spcAft>
              <a:buClr>
                <a:srgbClr val="CC9900"/>
              </a:buClr>
              <a:buFont typeface="Wingdings" pitchFamily="2" charset="2"/>
              <a:buNone/>
              <a:defRPr sz="1600" b="1">
                <a:solidFill>
                  <a:prstClr val="white"/>
                </a:solidFill>
                <a:latin typeface="Arial" panose="020B0503020204020204" pitchFamily="34" charset="-122"/>
                <a:ea typeface="微软雅黑" panose="020B0503020204020204" pitchFamily="34" charset="-122"/>
              </a:defRPr>
            </a:lvl1pPr>
            <a:lvl2pPr marL="609636" defTabSz="1219272">
              <a:defRPr sz="2400">
                <a:solidFill>
                  <a:schemeClr val="lt1"/>
                </a:solidFill>
              </a:defRPr>
            </a:lvl2pPr>
            <a:lvl3pPr marL="1219272" defTabSz="1219272">
              <a:defRPr sz="2400">
                <a:solidFill>
                  <a:schemeClr val="lt1"/>
                </a:solidFill>
              </a:defRPr>
            </a:lvl3pPr>
            <a:lvl4pPr marL="1828908" defTabSz="1219272">
              <a:defRPr sz="2400">
                <a:solidFill>
                  <a:schemeClr val="lt1"/>
                </a:solidFill>
              </a:defRPr>
            </a:lvl4pPr>
            <a:lvl5pPr marL="2438545" defTabSz="1219272">
              <a:defRPr sz="2400">
                <a:solidFill>
                  <a:schemeClr val="lt1"/>
                </a:solidFill>
              </a:defRPr>
            </a:lvl5pPr>
            <a:lvl6pPr marL="3048180" defTabSz="1219272">
              <a:defRPr sz="2400">
                <a:solidFill>
                  <a:schemeClr val="lt1"/>
                </a:solidFill>
              </a:defRPr>
            </a:lvl6pPr>
            <a:lvl7pPr marL="3657816" defTabSz="1219272">
              <a:defRPr sz="2400">
                <a:solidFill>
                  <a:schemeClr val="lt1"/>
                </a:solidFill>
              </a:defRPr>
            </a:lvl7pPr>
            <a:lvl8pPr marL="4267452" defTabSz="1219272">
              <a:defRPr sz="2400">
                <a:solidFill>
                  <a:schemeClr val="lt1"/>
                </a:solidFill>
              </a:defRPr>
            </a:lvl8pPr>
            <a:lvl9pPr marL="4877087" defTabSz="1219272">
              <a:defRPr sz="2400">
                <a:solidFill>
                  <a:schemeClr val="lt1"/>
                </a:solidFill>
              </a:defRPr>
            </a:lvl9pPr>
          </a:lstStyle>
          <a:p>
            <a:pPr marL="0" marR="0" lvl="0" indent="0" algn="ctr" defTabSz="1219272" eaLnBrk="1" fontAlgn="ctr" latinLnBrk="0" hangingPunct="1">
              <a:lnSpc>
                <a:spcPct val="100000"/>
              </a:lnSpc>
              <a:spcBef>
                <a:spcPts val="0"/>
              </a:spcBef>
              <a:spcAft>
                <a:spcPts val="0"/>
              </a:spcAft>
              <a:buClr>
                <a:srgbClr val="CC9900"/>
              </a:buClr>
              <a:buSzTx/>
              <a:buFont typeface="Wingdings" pitchFamily="2" charset="2"/>
              <a:buNone/>
              <a:tabLst/>
              <a:defRPr/>
            </a:pPr>
            <a:r>
              <a:rPr kumimoji="0" lang="en-US" sz="1400" b="1" i="0" u="none" strike="noStrike" kern="0" cap="none" spc="0" normalizeH="0" baseline="0" noProof="0" dirty="0">
                <a:ln>
                  <a:noFill/>
                </a:ln>
                <a:solidFill>
                  <a:srgbClr val="EC7061"/>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NCE service openness and programmability</a:t>
            </a:r>
          </a:p>
        </p:txBody>
      </p:sp>
      <p:sp>
        <p:nvSpPr>
          <p:cNvPr id="73" name="Freeform 10">
            <a:extLst>
              <a:ext uri="{FF2B5EF4-FFF2-40B4-BE49-F238E27FC236}">
                <a16:creationId xmlns="" xmlns:a16="http://schemas.microsoft.com/office/drawing/2014/main" id="{824994EC-B2F9-4EFE-96F4-45B909E95B0D}"/>
              </a:ext>
            </a:extLst>
          </p:cNvPr>
          <p:cNvSpPr>
            <a:spLocks/>
          </p:cNvSpPr>
          <p:nvPr/>
        </p:nvSpPr>
        <p:spPr bwMode="gray">
          <a:xfrm>
            <a:off x="5469034" y="3535908"/>
            <a:ext cx="605822" cy="134095"/>
          </a:xfrm>
          <a:custGeom>
            <a:avLst/>
            <a:gdLst>
              <a:gd name="T0" fmla="*/ 0 w 2347"/>
              <a:gd name="T1" fmla="*/ 188 h 336"/>
              <a:gd name="T2" fmla="*/ 0 w 2347"/>
              <a:gd name="T3" fmla="*/ 336 h 336"/>
              <a:gd name="T4" fmla="*/ 2347 w 2347"/>
              <a:gd name="T5" fmla="*/ 336 h 336"/>
              <a:gd name="T6" fmla="*/ 2005 w 2347"/>
              <a:gd name="T7" fmla="*/ 0 h 336"/>
              <a:gd name="T8" fmla="*/ 2005 w 2347"/>
              <a:gd name="T9" fmla="*/ 189 h 336"/>
              <a:gd name="T10" fmla="*/ 0 w 2347"/>
              <a:gd name="T11" fmla="*/ 188 h 336"/>
              <a:gd name="T12" fmla="*/ 0 60000 65536"/>
              <a:gd name="T13" fmla="*/ 0 60000 65536"/>
              <a:gd name="T14" fmla="*/ 0 60000 65536"/>
              <a:gd name="T15" fmla="*/ 0 60000 65536"/>
              <a:gd name="T16" fmla="*/ 0 60000 65536"/>
              <a:gd name="T17" fmla="*/ 0 60000 65536"/>
              <a:gd name="T18" fmla="*/ 0 w 2347"/>
              <a:gd name="T19" fmla="*/ 0 h 336"/>
              <a:gd name="T20" fmla="*/ 2347 w 2347"/>
              <a:gd name="T21" fmla="*/ 336 h 336"/>
            </a:gdLst>
            <a:ahLst/>
            <a:cxnLst>
              <a:cxn ang="T12">
                <a:pos x="T0" y="T1"/>
              </a:cxn>
              <a:cxn ang="T13">
                <a:pos x="T2" y="T3"/>
              </a:cxn>
              <a:cxn ang="T14">
                <a:pos x="T4" y="T5"/>
              </a:cxn>
              <a:cxn ang="T15">
                <a:pos x="T6" y="T7"/>
              </a:cxn>
              <a:cxn ang="T16">
                <a:pos x="T8" y="T9"/>
              </a:cxn>
              <a:cxn ang="T17">
                <a:pos x="T10" y="T11"/>
              </a:cxn>
            </a:cxnLst>
            <a:rect l="T18" t="T19" r="T20" b="T21"/>
            <a:pathLst>
              <a:path w="2347" h="336">
                <a:moveTo>
                  <a:pt x="0" y="188"/>
                </a:moveTo>
                <a:lnTo>
                  <a:pt x="0" y="336"/>
                </a:lnTo>
                <a:lnTo>
                  <a:pt x="2347" y="336"/>
                </a:lnTo>
                <a:lnTo>
                  <a:pt x="2005" y="0"/>
                </a:lnTo>
                <a:lnTo>
                  <a:pt x="2005" y="189"/>
                </a:lnTo>
                <a:lnTo>
                  <a:pt x="0" y="188"/>
                </a:lnTo>
                <a:close/>
              </a:path>
            </a:pathLst>
          </a:custGeom>
          <a:solidFill>
            <a:srgbClr val="1AABE2"/>
          </a:solidFill>
          <a:ln>
            <a:noFill/>
          </a:ln>
        </p:spPr>
        <p:txBody>
          <a:bodyPr wrap="none" anchor="ctr">
            <a:noAutofit/>
          </a:body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a:ln>
                <a:noFill/>
              </a:ln>
              <a:solidFill>
                <a:srgbClr val="000000"/>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4" name="Freeform 16">
            <a:extLst>
              <a:ext uri="{FF2B5EF4-FFF2-40B4-BE49-F238E27FC236}">
                <a16:creationId xmlns="" xmlns:a16="http://schemas.microsoft.com/office/drawing/2014/main" id="{64301CE6-0279-444F-8325-F8F5B7D383FD}"/>
              </a:ext>
            </a:extLst>
          </p:cNvPr>
          <p:cNvSpPr>
            <a:spLocks/>
          </p:cNvSpPr>
          <p:nvPr/>
        </p:nvSpPr>
        <p:spPr bwMode="gray">
          <a:xfrm flipH="1" flipV="1">
            <a:off x="5469034" y="3730906"/>
            <a:ext cx="595290" cy="154506"/>
          </a:xfrm>
          <a:custGeom>
            <a:avLst/>
            <a:gdLst>
              <a:gd name="T0" fmla="*/ 0 w 2347"/>
              <a:gd name="T1" fmla="*/ 188 h 336"/>
              <a:gd name="T2" fmla="*/ 0 w 2347"/>
              <a:gd name="T3" fmla="*/ 336 h 336"/>
              <a:gd name="T4" fmla="*/ 2347 w 2347"/>
              <a:gd name="T5" fmla="*/ 336 h 336"/>
              <a:gd name="T6" fmla="*/ 2005 w 2347"/>
              <a:gd name="T7" fmla="*/ 0 h 336"/>
              <a:gd name="T8" fmla="*/ 2005 w 2347"/>
              <a:gd name="T9" fmla="*/ 189 h 336"/>
              <a:gd name="T10" fmla="*/ 0 w 2347"/>
              <a:gd name="T11" fmla="*/ 188 h 336"/>
              <a:gd name="T12" fmla="*/ 0 60000 65536"/>
              <a:gd name="T13" fmla="*/ 0 60000 65536"/>
              <a:gd name="T14" fmla="*/ 0 60000 65536"/>
              <a:gd name="T15" fmla="*/ 0 60000 65536"/>
              <a:gd name="T16" fmla="*/ 0 60000 65536"/>
              <a:gd name="T17" fmla="*/ 0 60000 65536"/>
              <a:gd name="T18" fmla="*/ 0 w 2347"/>
              <a:gd name="T19" fmla="*/ 0 h 336"/>
              <a:gd name="T20" fmla="*/ 2347 w 2347"/>
              <a:gd name="T21" fmla="*/ 336 h 336"/>
            </a:gdLst>
            <a:ahLst/>
            <a:cxnLst>
              <a:cxn ang="T12">
                <a:pos x="T0" y="T1"/>
              </a:cxn>
              <a:cxn ang="T13">
                <a:pos x="T2" y="T3"/>
              </a:cxn>
              <a:cxn ang="T14">
                <a:pos x="T4" y="T5"/>
              </a:cxn>
              <a:cxn ang="T15">
                <a:pos x="T6" y="T7"/>
              </a:cxn>
              <a:cxn ang="T16">
                <a:pos x="T8" y="T9"/>
              </a:cxn>
              <a:cxn ang="T17">
                <a:pos x="T10" y="T11"/>
              </a:cxn>
            </a:cxnLst>
            <a:rect l="T18" t="T19" r="T20" b="T21"/>
            <a:pathLst>
              <a:path w="2347" h="336">
                <a:moveTo>
                  <a:pt x="0" y="188"/>
                </a:moveTo>
                <a:lnTo>
                  <a:pt x="0" y="336"/>
                </a:lnTo>
                <a:lnTo>
                  <a:pt x="2347" y="336"/>
                </a:lnTo>
                <a:lnTo>
                  <a:pt x="2005" y="0"/>
                </a:lnTo>
                <a:lnTo>
                  <a:pt x="2005" y="189"/>
                </a:lnTo>
                <a:lnTo>
                  <a:pt x="0" y="188"/>
                </a:lnTo>
                <a:close/>
              </a:path>
            </a:pathLst>
          </a:custGeom>
          <a:solidFill>
            <a:srgbClr val="1AABE2"/>
          </a:solidFill>
          <a:ln>
            <a:noFill/>
          </a:ln>
        </p:spPr>
        <p:txBody>
          <a:bodyPr wrap="none" anchor="ctr">
            <a:noAutofit/>
          </a:body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a:ln>
                <a:noFill/>
              </a:ln>
              <a:solidFill>
                <a:srgbClr val="000000"/>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5" name="圆角矩形 53">
            <a:extLst>
              <a:ext uri="{FF2B5EF4-FFF2-40B4-BE49-F238E27FC236}">
                <a16:creationId xmlns="" xmlns:a16="http://schemas.microsoft.com/office/drawing/2014/main" id="{B73C232F-7222-4E92-B230-76B2F1AB10CA}"/>
              </a:ext>
            </a:extLst>
          </p:cNvPr>
          <p:cNvSpPr>
            <a:spLocks noChangeArrowheads="1"/>
          </p:cNvSpPr>
          <p:nvPr/>
        </p:nvSpPr>
        <p:spPr bwMode="auto">
          <a:xfrm>
            <a:off x="1681253" y="1837873"/>
            <a:ext cx="3331872" cy="3953327"/>
          </a:xfrm>
          <a:prstGeom prst="roundRect">
            <a:avLst>
              <a:gd name="adj" fmla="val 0"/>
            </a:avLst>
          </a:prstGeom>
          <a:solidFill>
            <a:srgbClr val="DCF3FC"/>
          </a:solidFill>
          <a:ln w="12700" algn="ctr">
            <a:noFill/>
            <a:round/>
            <a:headEnd/>
            <a:tailEnd/>
          </a:ln>
          <a:effectLst/>
        </p:spPr>
        <p:txBody>
          <a:bodyPr anchor="ctr">
            <a:noAutofit/>
          </a:bodyPr>
          <a:lstStyle>
            <a:lvl1pPr>
              <a:defRPr>
                <a:solidFill>
                  <a:schemeClr val="tx1"/>
                </a:solidFill>
                <a:latin typeface="Arial" panose="020B0604020202020204" pitchFamily="34" charset="0"/>
                <a:ea typeface="Microsoft YaHei" panose="020B0503020204020204" pitchFamily="34" charset="-122"/>
              </a:defRPr>
            </a:lvl1pPr>
            <a:lvl2pPr marL="742950" indent="-285750">
              <a:defRPr>
                <a:solidFill>
                  <a:schemeClr val="tx1"/>
                </a:solidFill>
                <a:latin typeface="Arial" panose="020B0604020202020204" pitchFamily="34" charset="0"/>
                <a:ea typeface="Microsoft YaHei" panose="020B0503020204020204" pitchFamily="34" charset="-122"/>
              </a:defRPr>
            </a:lvl2pPr>
            <a:lvl3pPr marL="1143000" indent="-228600">
              <a:defRPr>
                <a:solidFill>
                  <a:schemeClr val="tx1"/>
                </a:solidFill>
                <a:latin typeface="Arial" panose="020B0604020202020204" pitchFamily="34" charset="0"/>
                <a:ea typeface="Microsoft YaHei" panose="020B0503020204020204" pitchFamily="34" charset="-122"/>
              </a:defRPr>
            </a:lvl3pPr>
            <a:lvl4pPr marL="1600200" indent="-228600">
              <a:defRPr>
                <a:solidFill>
                  <a:schemeClr val="tx1"/>
                </a:solidFill>
                <a:latin typeface="Arial" panose="020B0604020202020204" pitchFamily="34" charset="0"/>
                <a:ea typeface="Microsoft YaHei" panose="020B0503020204020204" pitchFamily="34" charset="-122"/>
              </a:defRPr>
            </a:lvl4pPr>
            <a:lvl5pPr marL="2057400" indent="-228600">
              <a:defRPr>
                <a:solidFill>
                  <a:schemeClr val="tx1"/>
                </a:solidFill>
                <a:latin typeface="Arial" panose="020B0604020202020204" pitchFamily="34" charset="0"/>
                <a:ea typeface="Microsoft YaHei"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Microsoft YaHei"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Microsoft YaHei"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Microsoft YaHei"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Microsoft YaHei" panose="020B0503020204020204" pitchFamily="34" charset="-122"/>
              </a:defRPr>
            </a:lvl9pPr>
          </a:lstStyle>
          <a:p>
            <a:pPr algn="ctr" defTabSz="914400" fontAlgn="ctr">
              <a:spcBef>
                <a:spcPct val="0"/>
              </a:spcBef>
              <a:spcAft>
                <a:spcPct val="0"/>
              </a:spcAft>
              <a:buSzPct val="100000"/>
            </a:pPr>
            <a:endParaRPr lang="en-US" altLang="zh-CN"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6" name="Rounded Rectangle 8">
            <a:extLst>
              <a:ext uri="{FF2B5EF4-FFF2-40B4-BE49-F238E27FC236}">
                <a16:creationId xmlns="" xmlns:a16="http://schemas.microsoft.com/office/drawing/2014/main" id="{A8E6DF2C-99AA-4330-8763-DD934538DBAA}"/>
              </a:ext>
            </a:extLst>
          </p:cNvPr>
          <p:cNvSpPr/>
          <p:nvPr/>
        </p:nvSpPr>
        <p:spPr bwMode="auto">
          <a:xfrm>
            <a:off x="1993605" y="3881205"/>
            <a:ext cx="2698923" cy="357002"/>
          </a:xfrm>
          <a:prstGeom prst="roundRect">
            <a:avLst>
              <a:gd name="adj" fmla="val 50000"/>
            </a:avLst>
          </a:prstGeom>
          <a:solidFill>
            <a:srgbClr val="BAE6F6">
              <a:lumMod val="75000"/>
            </a:srgbClr>
          </a:solidFill>
          <a:ln w="9525" cap="flat" cmpd="sng" algn="ctr">
            <a:noFill/>
            <a:prstDash val="solid"/>
            <a:round/>
            <a:headEnd type="none" w="med" len="med"/>
            <a:tailEnd type="none" w="med" len="med"/>
          </a:ln>
          <a:effectLst/>
        </p:spPr>
        <p:txBody>
          <a:bodyPr vert="horz" wrap="square" lIns="91419" tIns="46800" rIns="91419" bIns="45709" numCol="1" rtlCol="0" anchor="ctr" anchorCtr="0" compatLnSpc="1">
            <a:prstTxWarp prst="textNoShape">
              <a:avLst/>
            </a:prstTxWarp>
            <a:noAutofit/>
          </a:bodyPr>
          <a:lstStyle/>
          <a:p>
            <a:pPr marL="0" marR="0" lvl="0" indent="0" algn="ctr" defTabSz="914400" eaLnBrk="1" fontAlgn="ctr" latinLnBrk="0" hangingPunct="1">
              <a:lnSpc>
                <a:spcPct val="100000"/>
              </a:lnSpc>
              <a:spcBef>
                <a:spcPts val="0"/>
              </a:spcBef>
              <a:spcAft>
                <a:spcPts val="0"/>
              </a:spcAft>
              <a:buClr>
                <a:srgbClr val="CC9900"/>
              </a:buClr>
              <a:buSzTx/>
              <a:buFontTx/>
              <a:buNone/>
              <a:tabLst/>
              <a:defRPr/>
            </a:pPr>
            <a:r>
              <a:rPr kumimoji="0" lang="en-US" sz="1600" b="1" i="0" u="none" strike="noStrike" kern="0" cap="none" spc="0" normalizeH="0" baseline="0" noProof="0" dirty="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Hardware management</a:t>
            </a:r>
          </a:p>
        </p:txBody>
      </p:sp>
      <p:sp>
        <p:nvSpPr>
          <p:cNvPr id="77" name="Rounded Rectangle 8">
            <a:extLst>
              <a:ext uri="{FF2B5EF4-FFF2-40B4-BE49-F238E27FC236}">
                <a16:creationId xmlns="" xmlns:a16="http://schemas.microsoft.com/office/drawing/2014/main" id="{FEBEB631-50EF-4E55-89B7-25623EFC1222}"/>
              </a:ext>
            </a:extLst>
          </p:cNvPr>
          <p:cNvSpPr/>
          <p:nvPr/>
        </p:nvSpPr>
        <p:spPr bwMode="auto">
          <a:xfrm>
            <a:off x="1995433" y="3114952"/>
            <a:ext cx="2697095" cy="365857"/>
          </a:xfrm>
          <a:prstGeom prst="roundRect">
            <a:avLst>
              <a:gd name="adj" fmla="val 50000"/>
            </a:avLst>
          </a:prstGeom>
          <a:solidFill>
            <a:srgbClr val="BAE6F6">
              <a:lumMod val="75000"/>
            </a:srgbClr>
          </a:solidFill>
          <a:ln w="9525" cap="flat" cmpd="sng" algn="ctr">
            <a:noFill/>
            <a:prstDash val="solid"/>
            <a:round/>
            <a:headEnd type="none" w="med" len="med"/>
            <a:tailEnd type="none" w="med" len="med"/>
          </a:ln>
          <a:effectLst/>
        </p:spPr>
        <p:txBody>
          <a:bodyPr vert="horz" wrap="square" lIns="91419" tIns="46800" rIns="91419" bIns="45709" numCol="1" rtlCol="0" anchor="ctr" anchorCtr="0" compatLnSpc="1">
            <a:prstTxWarp prst="textNoShape">
              <a:avLst/>
            </a:prstTxWarp>
            <a:noAutofit/>
          </a:bodyPr>
          <a:lstStyle/>
          <a:p>
            <a:pPr marL="0" marR="0" lvl="0" indent="0" algn="ctr" defTabSz="914400" eaLnBrk="1" fontAlgn="ctr" latinLnBrk="0" hangingPunct="1">
              <a:lnSpc>
                <a:spcPct val="100000"/>
              </a:lnSpc>
              <a:spcBef>
                <a:spcPts val="0"/>
              </a:spcBef>
              <a:spcAft>
                <a:spcPts val="0"/>
              </a:spcAft>
              <a:buClr>
                <a:srgbClr val="CC9900"/>
              </a:buClr>
              <a:buSzTx/>
              <a:buFontTx/>
              <a:buNone/>
              <a:tabLst/>
              <a:defRPr/>
            </a:pPr>
            <a:r>
              <a:rPr kumimoji="0" lang="en-US" sz="1600" b="1" i="0" u="none" strike="noStrike" kern="0" cap="none" spc="0" normalizeH="0" baseline="0" noProof="0" dirty="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Program management</a:t>
            </a:r>
          </a:p>
        </p:txBody>
      </p:sp>
      <p:sp>
        <p:nvSpPr>
          <p:cNvPr id="78" name="TextBox 169">
            <a:extLst>
              <a:ext uri="{FF2B5EF4-FFF2-40B4-BE49-F238E27FC236}">
                <a16:creationId xmlns="" xmlns:a16="http://schemas.microsoft.com/office/drawing/2014/main" id="{E6846E68-05D9-4E15-9564-C2C4DCD0EBCC}"/>
              </a:ext>
            </a:extLst>
          </p:cNvPr>
          <p:cNvSpPr txBox="1"/>
          <p:nvPr/>
        </p:nvSpPr>
        <p:spPr>
          <a:xfrm>
            <a:off x="1879293" y="2353012"/>
            <a:ext cx="2927546" cy="432000"/>
          </a:xfrm>
          <a:prstGeom prst="roundRect">
            <a:avLst/>
          </a:prstGeom>
          <a:noFill/>
          <a:ln w="25400" cap="flat" cmpd="sng" algn="ctr">
            <a:noFill/>
            <a:prstDash val="solid"/>
          </a:ln>
          <a:effectLst/>
        </p:spPr>
        <p:txBody>
          <a:bodyPr rtlCol="0" anchor="ctr">
            <a:noAutofit/>
          </a:bodyPr>
          <a:lstStyle>
            <a:defPPr>
              <a:defRPr lang="zh-CN"/>
            </a:defPPr>
            <a:lvl1pPr algn="ctr" defTabSz="1219272" fontAlgn="base">
              <a:spcBef>
                <a:spcPct val="0"/>
              </a:spcBef>
              <a:spcAft>
                <a:spcPct val="0"/>
              </a:spcAft>
              <a:buClr>
                <a:srgbClr val="CC9900"/>
              </a:buClr>
              <a:buFont typeface="Wingdings" pitchFamily="2" charset="2"/>
              <a:buNone/>
              <a:defRPr sz="1600" b="1">
                <a:solidFill>
                  <a:prstClr val="white"/>
                </a:solidFill>
                <a:latin typeface="Arial" panose="020B0503020204020204" pitchFamily="34" charset="-122"/>
                <a:ea typeface="微软雅黑" panose="020B0503020204020204" pitchFamily="34" charset="-122"/>
              </a:defRPr>
            </a:lvl1pPr>
            <a:lvl2pPr marL="609636" defTabSz="1219272">
              <a:defRPr sz="2400">
                <a:solidFill>
                  <a:schemeClr val="lt1"/>
                </a:solidFill>
              </a:defRPr>
            </a:lvl2pPr>
            <a:lvl3pPr marL="1219272" defTabSz="1219272">
              <a:defRPr sz="2400">
                <a:solidFill>
                  <a:schemeClr val="lt1"/>
                </a:solidFill>
              </a:defRPr>
            </a:lvl3pPr>
            <a:lvl4pPr marL="1828908" defTabSz="1219272">
              <a:defRPr sz="2400">
                <a:solidFill>
                  <a:schemeClr val="lt1"/>
                </a:solidFill>
              </a:defRPr>
            </a:lvl4pPr>
            <a:lvl5pPr marL="2438545" defTabSz="1219272">
              <a:defRPr sz="2400">
                <a:solidFill>
                  <a:schemeClr val="lt1"/>
                </a:solidFill>
              </a:defRPr>
            </a:lvl5pPr>
            <a:lvl6pPr marL="3048180" defTabSz="1219272">
              <a:defRPr sz="2400">
                <a:solidFill>
                  <a:schemeClr val="lt1"/>
                </a:solidFill>
              </a:defRPr>
            </a:lvl6pPr>
            <a:lvl7pPr marL="3657816" defTabSz="1219272">
              <a:defRPr sz="2400">
                <a:solidFill>
                  <a:schemeClr val="lt1"/>
                </a:solidFill>
              </a:defRPr>
            </a:lvl7pPr>
            <a:lvl8pPr marL="4267452" defTabSz="1219272">
              <a:defRPr sz="2400">
                <a:solidFill>
                  <a:schemeClr val="lt1"/>
                </a:solidFill>
              </a:defRPr>
            </a:lvl8pPr>
            <a:lvl9pPr marL="4877087" defTabSz="1219272">
              <a:defRPr sz="2400">
                <a:solidFill>
                  <a:schemeClr val="lt1"/>
                </a:solidFill>
              </a:defRPr>
            </a:lvl9pPr>
          </a:lstStyle>
          <a:p>
            <a:pPr marL="0" marR="0" lvl="0" indent="0" algn="ctr" defTabSz="1219272" eaLnBrk="1" fontAlgn="ctr" latinLnBrk="0" hangingPunct="1">
              <a:lnSpc>
                <a:spcPct val="100000"/>
              </a:lnSpc>
              <a:spcBef>
                <a:spcPts val="0"/>
              </a:spcBef>
              <a:spcAft>
                <a:spcPts val="0"/>
              </a:spcAft>
              <a:buClr>
                <a:srgbClr val="CC9900"/>
              </a:buClr>
              <a:buSzTx/>
              <a:buFont typeface="Wingdings" pitchFamily="2" charset="2"/>
              <a:buNone/>
              <a:tabLst/>
              <a:defRPr/>
            </a:pPr>
            <a:r>
              <a:rPr kumimoji="0" lang="en-US" sz="1400" b="1" i="0" u="none" strike="noStrike" kern="0" cap="none" spc="0" normalizeH="0" baseline="0" noProof="0" dirty="0">
                <a:ln>
                  <a:noFill/>
                </a:ln>
                <a:solidFill>
                  <a:srgbClr val="EC7061"/>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Operating system</a:t>
            </a:r>
          </a:p>
        </p:txBody>
      </p:sp>
      <p:sp>
        <p:nvSpPr>
          <p:cNvPr id="79" name="圆角矩形 66">
            <a:extLst>
              <a:ext uri="{FF2B5EF4-FFF2-40B4-BE49-F238E27FC236}">
                <a16:creationId xmlns="" xmlns:a16="http://schemas.microsoft.com/office/drawing/2014/main" id="{0E05D45B-30F4-4C5A-9319-A1515F6222D3}"/>
              </a:ext>
            </a:extLst>
          </p:cNvPr>
          <p:cNvSpPr/>
          <p:nvPr/>
        </p:nvSpPr>
        <p:spPr>
          <a:xfrm>
            <a:off x="1788409" y="5907723"/>
            <a:ext cx="987981" cy="332090"/>
          </a:xfrm>
          <a:prstGeom prst="roundRect">
            <a:avLst>
              <a:gd name="adj" fmla="val 50000"/>
            </a:avLst>
          </a:prstGeom>
          <a:solidFill>
            <a:srgbClr val="C01F5C">
              <a:alpha val="10000"/>
            </a:srgbClr>
          </a:solidFill>
          <a:ln w="12700" cap="flat" cmpd="sng" algn="ctr">
            <a:noFill/>
            <a:prstDash val="solid"/>
            <a:miter lim="800000"/>
          </a:ln>
          <a:effectLst/>
        </p:spPr>
        <p:txBody>
          <a:bodyPr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1" lang="en-US" altLang="zh-CN" sz="1200" b="0" i="0" u="none" strike="noStrike" kern="0" cap="none" spc="0" normalizeH="0" baseline="0" noProof="0" dirty="0">
              <a:ln>
                <a:noFill/>
              </a:ln>
              <a:solidFill>
                <a:srgbClr val="EC7061"/>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0" name="文本框 79">
            <a:extLst>
              <a:ext uri="{FF2B5EF4-FFF2-40B4-BE49-F238E27FC236}">
                <a16:creationId xmlns="" xmlns:a16="http://schemas.microsoft.com/office/drawing/2014/main" id="{29BBEE54-6D2A-4C7D-94CF-D58EB1722354}"/>
              </a:ext>
            </a:extLst>
          </p:cNvPr>
          <p:cNvSpPr txBox="1"/>
          <p:nvPr/>
        </p:nvSpPr>
        <p:spPr>
          <a:xfrm>
            <a:off x="1889021" y="5950258"/>
            <a:ext cx="730557" cy="261610"/>
          </a:xfrm>
          <a:prstGeom prst="rect">
            <a:avLst/>
          </a:prstGeom>
          <a:noFill/>
        </p:spPr>
        <p:txBody>
          <a:bodyPr wrap="square" rtlCol="0">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100" b="0" i="0" u="none" strike="noStrike" kern="0" cap="none" spc="0" normalizeH="0" baseline="0" noProof="0" dirty="0">
                <a:ln>
                  <a:noFill/>
                </a:ln>
                <a:solidFill>
                  <a:srgbClr val="EC7061"/>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Mouse</a:t>
            </a:r>
          </a:p>
        </p:txBody>
      </p:sp>
      <p:sp>
        <p:nvSpPr>
          <p:cNvPr id="81" name="圆角矩形 70">
            <a:extLst>
              <a:ext uri="{FF2B5EF4-FFF2-40B4-BE49-F238E27FC236}">
                <a16:creationId xmlns="" xmlns:a16="http://schemas.microsoft.com/office/drawing/2014/main" id="{6748DCAF-8724-48E8-8B26-A0A1013733B3}"/>
              </a:ext>
            </a:extLst>
          </p:cNvPr>
          <p:cNvSpPr/>
          <p:nvPr/>
        </p:nvSpPr>
        <p:spPr>
          <a:xfrm>
            <a:off x="2899591" y="5907723"/>
            <a:ext cx="911436" cy="332090"/>
          </a:xfrm>
          <a:prstGeom prst="roundRect">
            <a:avLst>
              <a:gd name="adj" fmla="val 50000"/>
            </a:avLst>
          </a:prstGeom>
          <a:solidFill>
            <a:srgbClr val="C01F5C">
              <a:alpha val="10000"/>
            </a:srgbClr>
          </a:solidFill>
          <a:ln w="12700" cap="flat" cmpd="sng" algn="ctr">
            <a:noFill/>
            <a:prstDash val="solid"/>
            <a:miter lim="800000"/>
          </a:ln>
          <a:effectLst/>
        </p:spPr>
        <p:txBody>
          <a:bodyPr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1" lang="en-US" altLang="zh-CN" sz="1100" b="0" i="0" u="none" strike="noStrike" kern="0" cap="none" spc="0" normalizeH="0" baseline="0" noProof="0" dirty="0">
              <a:ln>
                <a:noFill/>
              </a:ln>
              <a:solidFill>
                <a:srgbClr val="EC7061"/>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2" name="文本框 81">
            <a:extLst>
              <a:ext uri="{FF2B5EF4-FFF2-40B4-BE49-F238E27FC236}">
                <a16:creationId xmlns="" xmlns:a16="http://schemas.microsoft.com/office/drawing/2014/main" id="{CC95664F-F540-4091-A252-A7D23A177F53}"/>
              </a:ext>
            </a:extLst>
          </p:cNvPr>
          <p:cNvSpPr txBox="1"/>
          <p:nvPr/>
        </p:nvSpPr>
        <p:spPr>
          <a:xfrm>
            <a:off x="2909319" y="5951895"/>
            <a:ext cx="874462" cy="261610"/>
          </a:xfrm>
          <a:prstGeom prst="rect">
            <a:avLst/>
          </a:prstGeom>
          <a:noFill/>
        </p:spPr>
        <p:txBody>
          <a:bodyPr wrap="square" rtlCol="0">
            <a:noAutofit/>
          </a:bodyPr>
          <a:lstStyle/>
          <a:p>
            <a:pPr marL="0" marR="0" lvl="0" indent="0" defTabSz="914400" eaLnBrk="1" fontAlgn="ctr"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a:ln>
                  <a:noFill/>
                </a:ln>
                <a:solidFill>
                  <a:srgbClr val="EC7061"/>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Keyboard</a:t>
            </a:r>
          </a:p>
        </p:txBody>
      </p:sp>
      <p:sp>
        <p:nvSpPr>
          <p:cNvPr id="83" name="圆角矩形 74">
            <a:extLst>
              <a:ext uri="{FF2B5EF4-FFF2-40B4-BE49-F238E27FC236}">
                <a16:creationId xmlns="" xmlns:a16="http://schemas.microsoft.com/office/drawing/2014/main" id="{CE41844B-6C90-4469-BC57-23EB21881341}"/>
              </a:ext>
            </a:extLst>
          </p:cNvPr>
          <p:cNvSpPr/>
          <p:nvPr/>
        </p:nvSpPr>
        <p:spPr>
          <a:xfrm>
            <a:off x="3950058" y="5907723"/>
            <a:ext cx="911227" cy="332090"/>
          </a:xfrm>
          <a:prstGeom prst="roundRect">
            <a:avLst>
              <a:gd name="adj" fmla="val 50000"/>
            </a:avLst>
          </a:prstGeom>
          <a:solidFill>
            <a:srgbClr val="C01F5C">
              <a:alpha val="10000"/>
            </a:srgbClr>
          </a:solidFill>
          <a:ln w="12700" cap="flat" cmpd="sng" algn="ctr">
            <a:noFill/>
            <a:prstDash val="solid"/>
            <a:miter lim="800000"/>
          </a:ln>
          <a:effectLst/>
        </p:spPr>
        <p:txBody>
          <a:bodyPr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1" lang="en-US" altLang="zh-CN" sz="1100" b="0" i="0" u="none" strike="noStrike" kern="0" cap="none" spc="0" normalizeH="0" baseline="0" noProof="0" dirty="0">
              <a:ln>
                <a:noFill/>
              </a:ln>
              <a:solidFill>
                <a:srgbClr val="EC7061"/>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4" name="文本框 83">
            <a:extLst>
              <a:ext uri="{FF2B5EF4-FFF2-40B4-BE49-F238E27FC236}">
                <a16:creationId xmlns="" xmlns:a16="http://schemas.microsoft.com/office/drawing/2014/main" id="{BA0B465C-2328-47D5-93A3-253476641EA0}"/>
              </a:ext>
            </a:extLst>
          </p:cNvPr>
          <p:cNvSpPr txBox="1"/>
          <p:nvPr/>
        </p:nvSpPr>
        <p:spPr>
          <a:xfrm>
            <a:off x="3958237" y="5857079"/>
            <a:ext cx="921811" cy="430887"/>
          </a:xfrm>
          <a:prstGeom prst="rect">
            <a:avLst/>
          </a:prstGeom>
          <a:noFill/>
        </p:spPr>
        <p:txBody>
          <a:bodyPr wrap="square" rtlCol="0">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a:ln>
                  <a:noFill/>
                </a:ln>
                <a:solidFill>
                  <a:srgbClr val="EC7061"/>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Other hardware</a:t>
            </a:r>
            <a:endParaRPr kumimoji="0" lang="en-US" altLang="zh-CN" sz="1200" b="0" i="0" u="none" strike="noStrike" kern="0" cap="none" spc="0" normalizeH="0" baseline="0" noProof="0" dirty="0">
              <a:ln>
                <a:noFill/>
              </a:ln>
              <a:solidFill>
                <a:srgbClr val="EC7061"/>
              </a:solidFill>
              <a:effectLst/>
              <a:uLnTx/>
              <a:uFillTx/>
              <a:latin typeface="Huawei Sans" panose="020C0503030203020204" pitchFamily="34" charset="0"/>
              <a:ea typeface="方正兰亭黑简体" panose="02000000000000000000" pitchFamily="2" charset="-122"/>
              <a:cs typeface="Microsoft YaHei" charset="-122"/>
              <a:sym typeface="Huawei Sans" panose="020C0503030203020204" pitchFamily="34" charset="0"/>
            </a:endParaRPr>
          </a:p>
        </p:txBody>
      </p:sp>
      <p:sp>
        <p:nvSpPr>
          <p:cNvPr id="85" name="圆角矩形 79">
            <a:extLst>
              <a:ext uri="{FF2B5EF4-FFF2-40B4-BE49-F238E27FC236}">
                <a16:creationId xmlns="" xmlns:a16="http://schemas.microsoft.com/office/drawing/2014/main" id="{3B5BD1D2-E9E3-46B3-BC9B-400F68E1A592}"/>
              </a:ext>
            </a:extLst>
          </p:cNvPr>
          <p:cNvSpPr/>
          <p:nvPr/>
        </p:nvSpPr>
        <p:spPr>
          <a:xfrm>
            <a:off x="6493399" y="5952243"/>
            <a:ext cx="1057840" cy="332090"/>
          </a:xfrm>
          <a:prstGeom prst="roundRect">
            <a:avLst>
              <a:gd name="adj" fmla="val 50000"/>
            </a:avLst>
          </a:prstGeom>
          <a:solidFill>
            <a:srgbClr val="C8102E">
              <a:alpha val="10000"/>
            </a:srgbClr>
          </a:solidFill>
          <a:ln w="12700" cap="flat" cmpd="sng" algn="ctr">
            <a:noFill/>
            <a:prstDash val="solid"/>
            <a:miter lim="800000"/>
          </a:ln>
          <a:effectLst/>
        </p:spPr>
        <p:txBody>
          <a:bodyPr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1" lang="en-US" altLang="zh-CN" sz="1000" b="0" i="0" u="none" strike="noStrike" kern="0" cap="none" spc="0" normalizeH="0" baseline="0" noProof="0" dirty="0">
              <a:ln>
                <a:noFill/>
              </a:ln>
              <a:solidFill>
                <a:srgbClr val="EC7061"/>
              </a:solidFill>
              <a:effectLst/>
              <a:uLnTx/>
              <a:uFillTx/>
              <a:latin typeface="Huawei Sans" panose="020C0503030203020204" pitchFamily="34" charset="0"/>
              <a:ea typeface="方正兰亭黑简体" panose="02000000000000000000" pitchFamily="2" charset="-122"/>
              <a:cs typeface="Microsoft YaHei" charset="-122"/>
              <a:sym typeface="Huawei Sans" panose="020C0503030203020204" pitchFamily="34" charset="0"/>
            </a:endParaRPr>
          </a:p>
        </p:txBody>
      </p:sp>
      <p:sp>
        <p:nvSpPr>
          <p:cNvPr id="86" name="文本框 85">
            <a:extLst>
              <a:ext uri="{FF2B5EF4-FFF2-40B4-BE49-F238E27FC236}">
                <a16:creationId xmlns="" xmlns:a16="http://schemas.microsoft.com/office/drawing/2014/main" id="{6D8C91B7-F0F8-4BA9-9257-6539DEE83241}"/>
              </a:ext>
            </a:extLst>
          </p:cNvPr>
          <p:cNvSpPr txBox="1"/>
          <p:nvPr/>
        </p:nvSpPr>
        <p:spPr>
          <a:xfrm>
            <a:off x="6688117" y="5999133"/>
            <a:ext cx="769958" cy="261610"/>
          </a:xfrm>
          <a:prstGeom prst="rect">
            <a:avLst/>
          </a:prstGeom>
          <a:noFill/>
        </p:spPr>
        <p:txBody>
          <a:bodyPr wrap="square" rtlCol="0">
            <a:noAutofit/>
          </a:bodyPr>
          <a:lstStyle/>
          <a:p>
            <a:pPr marL="0" marR="0" lvl="0" indent="0" defTabSz="914400" eaLnBrk="1" fontAlgn="ctr"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a:ln>
                  <a:noFill/>
                </a:ln>
                <a:solidFill>
                  <a:srgbClr val="EC7061"/>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CX600</a:t>
            </a:r>
            <a:endParaRPr kumimoji="0" lang="en-US" altLang="zh-CN" sz="1200" b="0" i="0" u="none" strike="noStrike" kern="0" cap="none" spc="0" normalizeH="0" baseline="0" noProof="0" dirty="0">
              <a:ln>
                <a:noFill/>
              </a:ln>
              <a:solidFill>
                <a:srgbClr val="EC7061"/>
              </a:solidFill>
              <a:effectLst/>
              <a:uLnTx/>
              <a:uFillTx/>
              <a:latin typeface="Huawei Sans" panose="020C0503030203020204" pitchFamily="34" charset="0"/>
              <a:ea typeface="方正兰亭黑简体" panose="02000000000000000000" pitchFamily="2" charset="-122"/>
              <a:cs typeface="Microsoft YaHei" charset="-122"/>
              <a:sym typeface="Huawei Sans" panose="020C0503030203020204" pitchFamily="34" charset="0"/>
            </a:endParaRPr>
          </a:p>
        </p:txBody>
      </p:sp>
      <p:sp>
        <p:nvSpPr>
          <p:cNvPr id="87" name="圆角矩形 83">
            <a:extLst>
              <a:ext uri="{FF2B5EF4-FFF2-40B4-BE49-F238E27FC236}">
                <a16:creationId xmlns="" xmlns:a16="http://schemas.microsoft.com/office/drawing/2014/main" id="{41E642CB-14A7-4E6B-BFEC-892B88ACE8FB}"/>
              </a:ext>
            </a:extLst>
          </p:cNvPr>
          <p:cNvSpPr/>
          <p:nvPr/>
        </p:nvSpPr>
        <p:spPr>
          <a:xfrm>
            <a:off x="7640713" y="5955876"/>
            <a:ext cx="1082880" cy="332090"/>
          </a:xfrm>
          <a:prstGeom prst="roundRect">
            <a:avLst>
              <a:gd name="adj" fmla="val 50000"/>
            </a:avLst>
          </a:prstGeom>
          <a:solidFill>
            <a:srgbClr val="C8102E">
              <a:alpha val="10000"/>
            </a:srgbClr>
          </a:solidFill>
          <a:ln w="12700" cap="flat" cmpd="sng" algn="ctr">
            <a:noFill/>
            <a:prstDash val="solid"/>
            <a:miter lim="800000"/>
          </a:ln>
          <a:effectLst/>
        </p:spPr>
        <p:txBody>
          <a:bodyPr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1" lang="en-US" altLang="zh-CN" sz="1000" b="0" i="0" u="none" strike="noStrike" kern="0" cap="none" spc="0" normalizeH="0" baseline="0" noProof="0" dirty="0">
              <a:ln>
                <a:noFill/>
              </a:ln>
              <a:solidFill>
                <a:srgbClr val="EC7061"/>
              </a:solidFill>
              <a:effectLst/>
              <a:uLnTx/>
              <a:uFillTx/>
              <a:latin typeface="Huawei Sans" panose="020C0503030203020204" pitchFamily="34" charset="0"/>
              <a:ea typeface="方正兰亭黑简体" panose="02000000000000000000" pitchFamily="2" charset="-122"/>
              <a:cs typeface="Microsoft YaHei" charset="-122"/>
              <a:sym typeface="Huawei Sans" panose="020C0503030203020204" pitchFamily="34" charset="0"/>
            </a:endParaRPr>
          </a:p>
        </p:txBody>
      </p:sp>
      <p:sp>
        <p:nvSpPr>
          <p:cNvPr id="88" name="文本框 87">
            <a:extLst>
              <a:ext uri="{FF2B5EF4-FFF2-40B4-BE49-F238E27FC236}">
                <a16:creationId xmlns="" xmlns:a16="http://schemas.microsoft.com/office/drawing/2014/main" id="{854480A0-AF68-491E-9EE9-DA4A8FE3204A}"/>
              </a:ext>
            </a:extLst>
          </p:cNvPr>
          <p:cNvSpPr txBox="1"/>
          <p:nvPr/>
        </p:nvSpPr>
        <p:spPr>
          <a:xfrm>
            <a:off x="7851713" y="6002766"/>
            <a:ext cx="788183" cy="261610"/>
          </a:xfrm>
          <a:prstGeom prst="rect">
            <a:avLst/>
          </a:prstGeom>
          <a:noFill/>
        </p:spPr>
        <p:txBody>
          <a:bodyPr wrap="square" rtlCol="0">
            <a:noAutofit/>
          </a:bodyPr>
          <a:lstStyle/>
          <a:p>
            <a:pPr marL="0" marR="0" lvl="0" indent="0" defTabSz="914400" eaLnBrk="1" fontAlgn="ctr"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a:ln>
                  <a:noFill/>
                </a:ln>
                <a:solidFill>
                  <a:srgbClr val="EC7061"/>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NE40E</a:t>
            </a:r>
            <a:endParaRPr kumimoji="0" lang="en-US" altLang="zh-CN" sz="1200" b="0" i="0" u="none" strike="noStrike" kern="0" cap="none" spc="0" normalizeH="0" baseline="0" noProof="0" dirty="0">
              <a:ln>
                <a:noFill/>
              </a:ln>
              <a:solidFill>
                <a:srgbClr val="EC7061"/>
              </a:solidFill>
              <a:effectLst/>
              <a:uLnTx/>
              <a:uFillTx/>
              <a:latin typeface="Huawei Sans" panose="020C0503030203020204" pitchFamily="34" charset="0"/>
              <a:ea typeface="方正兰亭黑简体" panose="02000000000000000000" pitchFamily="2" charset="-122"/>
              <a:cs typeface="Microsoft YaHei" charset="-122"/>
              <a:sym typeface="Huawei Sans" panose="020C0503030203020204" pitchFamily="34" charset="0"/>
            </a:endParaRPr>
          </a:p>
        </p:txBody>
      </p:sp>
      <p:sp>
        <p:nvSpPr>
          <p:cNvPr id="89" name="圆角矩形 86">
            <a:extLst>
              <a:ext uri="{FF2B5EF4-FFF2-40B4-BE49-F238E27FC236}">
                <a16:creationId xmlns="" xmlns:a16="http://schemas.microsoft.com/office/drawing/2014/main" id="{431266F5-248A-443C-BF26-772157A484CA}"/>
              </a:ext>
            </a:extLst>
          </p:cNvPr>
          <p:cNvSpPr/>
          <p:nvPr/>
        </p:nvSpPr>
        <p:spPr>
          <a:xfrm>
            <a:off x="8786560" y="5950804"/>
            <a:ext cx="1375200" cy="332090"/>
          </a:xfrm>
          <a:prstGeom prst="roundRect">
            <a:avLst>
              <a:gd name="adj" fmla="val 50000"/>
            </a:avLst>
          </a:prstGeom>
          <a:solidFill>
            <a:srgbClr val="C8102E">
              <a:alpha val="10000"/>
            </a:srgbClr>
          </a:solidFill>
          <a:ln w="12700" cap="flat" cmpd="sng" algn="ctr">
            <a:noFill/>
            <a:prstDash val="solid"/>
            <a:miter lim="800000"/>
          </a:ln>
          <a:effectLst/>
        </p:spPr>
        <p:txBody>
          <a:bodyPr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1" lang="en-US" altLang="zh-CN" sz="1000" b="0" i="0" u="none" strike="noStrike" kern="0" cap="none" spc="0" normalizeH="0" baseline="0" noProof="0" dirty="0">
              <a:ln>
                <a:noFill/>
              </a:ln>
              <a:solidFill>
                <a:prstClr val="white"/>
              </a:solidFill>
              <a:effectLst/>
              <a:uLnTx/>
              <a:uFillTx/>
              <a:latin typeface="Huawei Sans" panose="020C0503030203020204" pitchFamily="34" charset="0"/>
              <a:ea typeface="方正兰亭黑简体" panose="02000000000000000000" pitchFamily="2" charset="-122"/>
              <a:cs typeface="Microsoft YaHei" charset="-122"/>
              <a:sym typeface="Huawei Sans" panose="020C0503030203020204" pitchFamily="34" charset="0"/>
            </a:endParaRPr>
          </a:p>
        </p:txBody>
      </p:sp>
      <p:sp>
        <p:nvSpPr>
          <p:cNvPr id="90" name="文本框 89">
            <a:extLst>
              <a:ext uri="{FF2B5EF4-FFF2-40B4-BE49-F238E27FC236}">
                <a16:creationId xmlns="" xmlns:a16="http://schemas.microsoft.com/office/drawing/2014/main" id="{DFFD2451-FF30-4FB4-B5F9-A1D67C95D0AB}"/>
              </a:ext>
            </a:extLst>
          </p:cNvPr>
          <p:cNvSpPr txBox="1"/>
          <p:nvPr/>
        </p:nvSpPr>
        <p:spPr>
          <a:xfrm>
            <a:off x="8762556" y="5987878"/>
            <a:ext cx="1568804" cy="261610"/>
          </a:xfrm>
          <a:prstGeom prst="rect">
            <a:avLst/>
          </a:prstGeom>
          <a:noFill/>
        </p:spPr>
        <p:txBody>
          <a:bodyPr wrap="square" rtlCol="0">
            <a:noAutofit/>
          </a:bodyPr>
          <a:lstStyle/>
          <a:p>
            <a:pPr marL="0" marR="0" lvl="0" indent="0" defTabSz="914400" eaLnBrk="1" fontAlgn="ctr"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a:ln>
                  <a:noFill/>
                </a:ln>
                <a:solidFill>
                  <a:srgbClr val="EC7061"/>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Third-party device</a:t>
            </a:r>
          </a:p>
        </p:txBody>
      </p:sp>
      <p:sp>
        <p:nvSpPr>
          <p:cNvPr id="91" name="Rounded Rectangle 8">
            <a:extLst>
              <a:ext uri="{FF2B5EF4-FFF2-40B4-BE49-F238E27FC236}">
                <a16:creationId xmlns="" xmlns:a16="http://schemas.microsoft.com/office/drawing/2014/main" id="{F39C6043-D680-4DC3-8AE1-C732EBB7169E}"/>
              </a:ext>
            </a:extLst>
          </p:cNvPr>
          <p:cNvSpPr/>
          <p:nvPr/>
        </p:nvSpPr>
        <p:spPr bwMode="auto">
          <a:xfrm>
            <a:off x="2034495" y="4602318"/>
            <a:ext cx="2698923" cy="357002"/>
          </a:xfrm>
          <a:prstGeom prst="roundRect">
            <a:avLst>
              <a:gd name="adj" fmla="val 50000"/>
            </a:avLst>
          </a:prstGeom>
          <a:solidFill>
            <a:srgbClr val="BAE6F6">
              <a:lumMod val="75000"/>
            </a:srgbClr>
          </a:solidFill>
          <a:ln w="9525" cap="flat" cmpd="sng" algn="ctr">
            <a:noFill/>
            <a:prstDash val="solid"/>
            <a:round/>
            <a:headEnd type="none" w="med" len="med"/>
            <a:tailEnd type="none" w="med" len="med"/>
          </a:ln>
          <a:effectLst/>
        </p:spPr>
        <p:txBody>
          <a:bodyPr vert="horz" wrap="square" lIns="91419" tIns="46800" rIns="91419" bIns="45709" numCol="1" rtlCol="0" anchor="ctr" anchorCtr="0" compatLnSpc="1">
            <a:prstTxWarp prst="textNoShape">
              <a:avLst/>
            </a:prstTxWarp>
            <a:noAutofit/>
          </a:bodyPr>
          <a:lstStyle/>
          <a:p>
            <a:pPr marL="0" marR="0" lvl="0" indent="0" algn="ctr" defTabSz="914400" eaLnBrk="1" fontAlgn="ctr" latinLnBrk="0" hangingPunct="1">
              <a:lnSpc>
                <a:spcPct val="100000"/>
              </a:lnSpc>
              <a:spcBef>
                <a:spcPts val="0"/>
              </a:spcBef>
              <a:spcAft>
                <a:spcPts val="0"/>
              </a:spcAft>
              <a:buClr>
                <a:srgbClr val="CC9900"/>
              </a:buClr>
              <a:buSzTx/>
              <a:buFontTx/>
              <a:buNone/>
              <a:tabLst/>
              <a:defRPr/>
            </a:pPr>
            <a:r>
              <a:rPr kumimoji="0" lang="en-US" sz="1600" b="1" i="0" u="none" strike="noStrike" kern="0" cap="none" spc="0" normalizeH="0" baseline="0" noProof="0" dirty="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Driver</a:t>
            </a:r>
          </a:p>
        </p:txBody>
      </p:sp>
    </p:spTree>
    <p:extLst>
      <p:ext uri="{BB962C8B-B14F-4D97-AF65-F5344CB8AC3E}">
        <p14:creationId xmlns:p14="http://schemas.microsoft.com/office/powerpoint/2010/main" val="709917735"/>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1BE6CB6E-7C06-4F9F-9674-89BB795C3557}"/>
              </a:ext>
            </a:extLst>
          </p:cNvPr>
          <p:cNvSpPr>
            <a:spLocks noGrp="1"/>
          </p:cNvSpPr>
          <p:nvPr>
            <p:ph type="title"/>
          </p:nvPr>
        </p:nvSpPr>
        <p:spPr/>
        <p:txBody>
          <a:bodyPr/>
          <a:lstStyle/>
          <a:p>
            <a:r>
              <a:rPr lang="en-US">
                <a:sym typeface="Huawei Sans" panose="020C0503030203020204" pitchFamily="34" charset="0"/>
              </a:rPr>
              <a:t>Introduction (2)</a:t>
            </a:r>
            <a:endParaRPr lang="en-US" altLang="zh-CN" dirty="0">
              <a:sym typeface="Huawei Sans" panose="020C0503030203020204" pitchFamily="34" charset="0"/>
            </a:endParaRPr>
          </a:p>
        </p:txBody>
      </p:sp>
      <p:sp>
        <p:nvSpPr>
          <p:cNvPr id="111" name="文本占位符 110">
            <a:extLst>
              <a:ext uri="{FF2B5EF4-FFF2-40B4-BE49-F238E27FC236}">
                <a16:creationId xmlns="" xmlns:a16="http://schemas.microsoft.com/office/drawing/2014/main" id="{81F3693D-BD02-4F91-9C0F-3BB85F4615FD}"/>
              </a:ext>
            </a:extLst>
          </p:cNvPr>
          <p:cNvSpPr>
            <a:spLocks noGrp="1"/>
          </p:cNvSpPr>
          <p:nvPr>
            <p:ph type="body" sz="quarter" idx="4294967295"/>
          </p:nvPr>
        </p:nvSpPr>
        <p:spPr>
          <a:xfrm>
            <a:off x="446088" y="1243855"/>
            <a:ext cx="11306175" cy="4679950"/>
          </a:xfrm>
        </p:spPr>
        <p:txBody>
          <a:bodyPr>
            <a:noAutofit/>
          </a:bodyPr>
          <a:lstStyle/>
          <a:p>
            <a:pPr>
              <a:lnSpc>
                <a:spcPct val="120000"/>
              </a:lnSpc>
            </a:pPr>
            <a:r>
              <a:rPr lang="en-US" sz="1800" dirty="0">
                <a:latin typeface="Huawei Sans" panose="020C0503030203020204" pitchFamily="34" charset="0"/>
                <a:ea typeface="方正兰亭黑简体" panose="02000000000000000000" pitchFamily="2" charset="-122"/>
                <a:sym typeface="Huawei Sans" panose="020C0503030203020204" pitchFamily="34" charset="0"/>
              </a:rPr>
              <a:t>NCE service openness and programmability are implemented based on two key software packages: Specific NE Driver (SND) and Specific Service Plugin (SSP). </a:t>
            </a:r>
            <a:r>
              <a:rPr lang="en-US" sz="1800" dirty="0">
                <a:solidFill>
                  <a:schemeClr val="tx1">
                    <a:lumMod val="95000"/>
                    <a:lumOff val="5000"/>
                  </a:schemeClr>
                </a:solidFill>
                <a:latin typeface="Huawei Sans" panose="020C0503030203020204" pitchFamily="34" charset="0"/>
                <a:ea typeface="方正兰亭黑简体" panose="02000000000000000000" pitchFamily="2" charset="-122"/>
                <a:sym typeface="Huawei Sans" panose="020C0503030203020204" pitchFamily="34" charset="0"/>
              </a:rPr>
              <a:t>By compiling and loading two driver packages, you can quickly interconnect new devices and build new services.</a:t>
            </a:r>
          </a:p>
          <a:p>
            <a:pPr>
              <a:lnSpc>
                <a:spcPct val="120000"/>
              </a:lnSpc>
            </a:pPr>
            <a:endParaRPr lang="en-US" altLang="zh-CN" sz="18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2" name="矩形: 圆角 17">
            <a:extLst>
              <a:ext uri="{FF2B5EF4-FFF2-40B4-BE49-F238E27FC236}">
                <a16:creationId xmlns="" xmlns:a16="http://schemas.microsoft.com/office/drawing/2014/main" id="{F26DBF4F-3F0E-4EFF-856B-50FCAD8C85DD}"/>
              </a:ext>
            </a:extLst>
          </p:cNvPr>
          <p:cNvSpPr/>
          <p:nvPr/>
        </p:nvSpPr>
        <p:spPr>
          <a:xfrm>
            <a:off x="7202464" y="5082586"/>
            <a:ext cx="1113168" cy="883312"/>
          </a:xfrm>
          <a:prstGeom prst="roundRect">
            <a:avLst/>
          </a:prstGeom>
          <a:solidFill>
            <a:srgbClr val="F3FBFE"/>
          </a:solidFill>
          <a:ln w="12700" cap="flat" cmpd="sng" algn="ctr">
            <a:solidFill>
              <a:sysClr val="window" lastClr="FFFFFF"/>
            </a:solidFill>
            <a:prstDash val="solid"/>
            <a:miter lim="800000"/>
          </a:ln>
          <a:effectLst/>
        </p:spPr>
        <p:txBody>
          <a:bodyPr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3" name="圆角矩形 53">
            <a:extLst>
              <a:ext uri="{FF2B5EF4-FFF2-40B4-BE49-F238E27FC236}">
                <a16:creationId xmlns="" xmlns:a16="http://schemas.microsoft.com/office/drawing/2014/main" id="{1C6FB782-F612-4BCA-83C4-6DF7DF11CD96}"/>
              </a:ext>
            </a:extLst>
          </p:cNvPr>
          <p:cNvSpPr>
            <a:spLocks noChangeArrowheads="1"/>
          </p:cNvSpPr>
          <p:nvPr/>
        </p:nvSpPr>
        <p:spPr bwMode="auto">
          <a:xfrm>
            <a:off x="1697602" y="2383481"/>
            <a:ext cx="3804857" cy="3990803"/>
          </a:xfrm>
          <a:prstGeom prst="roundRect">
            <a:avLst>
              <a:gd name="adj" fmla="val 0"/>
            </a:avLst>
          </a:prstGeom>
          <a:solidFill>
            <a:srgbClr val="F3FBFE">
              <a:lumMod val="95000"/>
            </a:srgbClr>
          </a:solidFill>
          <a:ln w="12700" algn="ctr">
            <a:noFill/>
            <a:round/>
            <a:headEnd/>
            <a:tailEnd/>
          </a:ln>
          <a:effectLst/>
        </p:spPr>
        <p:txBody>
          <a:bodyPr anchor="ctr">
            <a:noAutofit/>
          </a:bodyPr>
          <a:lstStyle>
            <a:lvl1pPr>
              <a:defRPr>
                <a:solidFill>
                  <a:schemeClr val="tx1"/>
                </a:solidFill>
                <a:latin typeface="Arial" panose="020B0604020202020204" pitchFamily="34" charset="0"/>
                <a:ea typeface="Microsoft YaHei" panose="020B0503020204020204" pitchFamily="34" charset="-122"/>
              </a:defRPr>
            </a:lvl1pPr>
            <a:lvl2pPr marL="742950" indent="-285750">
              <a:defRPr>
                <a:solidFill>
                  <a:schemeClr val="tx1"/>
                </a:solidFill>
                <a:latin typeface="Arial" panose="020B0604020202020204" pitchFamily="34" charset="0"/>
                <a:ea typeface="Microsoft YaHei" panose="020B0503020204020204" pitchFamily="34" charset="-122"/>
              </a:defRPr>
            </a:lvl2pPr>
            <a:lvl3pPr marL="1143000" indent="-228600">
              <a:defRPr>
                <a:solidFill>
                  <a:schemeClr val="tx1"/>
                </a:solidFill>
                <a:latin typeface="Arial" panose="020B0604020202020204" pitchFamily="34" charset="0"/>
                <a:ea typeface="Microsoft YaHei" panose="020B0503020204020204" pitchFamily="34" charset="-122"/>
              </a:defRPr>
            </a:lvl3pPr>
            <a:lvl4pPr marL="1600200" indent="-228600">
              <a:defRPr>
                <a:solidFill>
                  <a:schemeClr val="tx1"/>
                </a:solidFill>
                <a:latin typeface="Arial" panose="020B0604020202020204" pitchFamily="34" charset="0"/>
                <a:ea typeface="Microsoft YaHei" panose="020B0503020204020204" pitchFamily="34" charset="-122"/>
              </a:defRPr>
            </a:lvl4pPr>
            <a:lvl5pPr marL="2057400" indent="-228600">
              <a:defRPr>
                <a:solidFill>
                  <a:schemeClr val="tx1"/>
                </a:solidFill>
                <a:latin typeface="Arial" panose="020B0604020202020204" pitchFamily="34" charset="0"/>
                <a:ea typeface="Microsoft YaHei"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Microsoft YaHei"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Microsoft YaHei"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Microsoft YaHei"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Microsoft YaHei" panose="020B0503020204020204" pitchFamily="34" charset="-122"/>
              </a:defRPr>
            </a:lvl9pPr>
          </a:lstStyle>
          <a:p>
            <a:pPr marL="0" marR="0" lvl="0" indent="0" algn="ctr" defTabSz="914400" eaLnBrk="1" fontAlgn="ctr" latinLnBrk="0" hangingPunct="1">
              <a:lnSpc>
                <a:spcPct val="100000"/>
              </a:lnSpc>
              <a:spcBef>
                <a:spcPct val="0"/>
              </a:spcBef>
              <a:spcAft>
                <a:spcPct val="0"/>
              </a:spcAft>
              <a:buClrTx/>
              <a:buSzPct val="100000"/>
              <a:buFontTx/>
              <a:buNone/>
              <a:tabLst/>
              <a:defRPr/>
            </a:pPr>
            <a:endParaRPr kumimoji="0" lang="en-US" altLang="zh-CN" sz="1800" b="0" i="0" u="none" strike="noStrike" kern="0" cap="none" spc="0" normalizeH="0" baseline="0" noProof="0" dirty="0">
              <a:ln>
                <a:noFill/>
              </a:ln>
              <a:solidFill>
                <a:srgbClr val="FFFFFF"/>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4" name="Rectangle 48">
            <a:extLst>
              <a:ext uri="{FF2B5EF4-FFF2-40B4-BE49-F238E27FC236}">
                <a16:creationId xmlns="" xmlns:a16="http://schemas.microsoft.com/office/drawing/2014/main" id="{C838A8AF-8DC5-410C-B2DA-C862CC243656}"/>
              </a:ext>
            </a:extLst>
          </p:cNvPr>
          <p:cNvSpPr>
            <a:spLocks noChangeArrowheads="1"/>
          </p:cNvSpPr>
          <p:nvPr/>
        </p:nvSpPr>
        <p:spPr bwMode="auto">
          <a:xfrm>
            <a:off x="1938221" y="5460707"/>
            <a:ext cx="3270557" cy="919569"/>
          </a:xfrm>
          <a:prstGeom prst="roundRect">
            <a:avLst>
              <a:gd name="adj" fmla="val 12953"/>
            </a:avLst>
          </a:prstGeom>
          <a:solidFill>
            <a:srgbClr val="F3FBFE"/>
          </a:solidFill>
          <a:ln w="12700">
            <a:noFill/>
            <a:miter lim="800000"/>
            <a:headEnd/>
            <a:tailEnd/>
          </a:ln>
          <a:effectLst/>
        </p:spPr>
        <p:txBody>
          <a:bodyPr wrap="square" tIns="251999" anchor="ctr">
            <a:noAutofit/>
          </a:bodyPr>
          <a:lstStyle/>
          <a:p>
            <a:pPr marL="285750" marR="0" lvl="0" indent="-285750" defTabSz="914400" eaLnBrk="1" fontAlgn="ctr" latinLnBrk="0" hangingPunct="1">
              <a:lnSpc>
                <a:spcPct val="100000"/>
              </a:lnSpc>
              <a:spcBef>
                <a:spcPts val="0"/>
              </a:spcBef>
              <a:buClrTx/>
              <a:buSzPct val="60000"/>
              <a:buFont typeface="Wingdings" panose="05000000000000000000" pitchFamily="2" charset="2"/>
              <a:buChar char="l"/>
              <a:tabLst/>
              <a:defRPr/>
            </a:pPr>
            <a:r>
              <a:rPr kumimoji="0" lang="en-US" sz="1200" b="0" i="0" u="none" strike="noStrike" kern="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Know devices.</a:t>
            </a:r>
            <a:endParaRPr kumimoji="0" lang="en-US" altLang="zh-CN" sz="1200" b="0" i="0" u="none" strike="noStrike" kern="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cs typeface="Microsoft YaHei" charset="-122"/>
              <a:sym typeface="Huawei Sans" panose="020C0503030203020204" pitchFamily="34" charset="0"/>
            </a:endParaRPr>
          </a:p>
          <a:p>
            <a:pPr marL="285750" marR="0" lvl="0" indent="-285750" defTabSz="914400" eaLnBrk="1" fontAlgn="ctr" latinLnBrk="0" hangingPunct="1">
              <a:lnSpc>
                <a:spcPct val="100000"/>
              </a:lnSpc>
              <a:spcBef>
                <a:spcPts val="0"/>
              </a:spcBef>
              <a:buClrTx/>
              <a:buSzPct val="60000"/>
              <a:buFont typeface="Wingdings" panose="05000000000000000000" pitchFamily="2" charset="2"/>
              <a:buChar char="l"/>
              <a:tabLst/>
              <a:defRPr/>
            </a:pPr>
            <a:r>
              <a:rPr kumimoji="0" lang="en-US" sz="1200" b="0" i="0" u="none" strike="noStrike" kern="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Understand device capabilities.</a:t>
            </a:r>
            <a:endParaRPr kumimoji="0" lang="en-US" altLang="ko-KR" sz="1200" b="0" i="0" u="none" strike="noStrike" kern="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cs typeface="Microsoft YaHei" charset="-122"/>
              <a:sym typeface="Huawei Sans" panose="020C0503030203020204" pitchFamily="34" charset="0"/>
            </a:endParaRPr>
          </a:p>
        </p:txBody>
      </p:sp>
      <p:sp>
        <p:nvSpPr>
          <p:cNvPr id="75" name="Rectangle 48">
            <a:extLst>
              <a:ext uri="{FF2B5EF4-FFF2-40B4-BE49-F238E27FC236}">
                <a16:creationId xmlns="" xmlns:a16="http://schemas.microsoft.com/office/drawing/2014/main" id="{8A758C27-F7F9-4777-B3DC-D5A5F125C0EF}"/>
              </a:ext>
            </a:extLst>
          </p:cNvPr>
          <p:cNvSpPr>
            <a:spLocks noChangeArrowheads="1"/>
          </p:cNvSpPr>
          <p:nvPr/>
        </p:nvSpPr>
        <p:spPr bwMode="auto">
          <a:xfrm>
            <a:off x="1943519" y="4327749"/>
            <a:ext cx="3270557" cy="1129533"/>
          </a:xfrm>
          <a:prstGeom prst="roundRect">
            <a:avLst>
              <a:gd name="adj" fmla="val 12896"/>
            </a:avLst>
          </a:prstGeom>
          <a:solidFill>
            <a:srgbClr val="F3FBFE"/>
          </a:solidFill>
          <a:ln w="12700">
            <a:noFill/>
            <a:miter lim="800000"/>
            <a:headEnd/>
            <a:tailEnd/>
          </a:ln>
          <a:effectLst/>
        </p:spPr>
        <p:txBody>
          <a:bodyPr wrap="square" tIns="251999" anchor="ctr">
            <a:noAutofit/>
          </a:bodyPr>
          <a:lstStyle/>
          <a:p>
            <a:pPr marL="285750" marR="0" lvl="0" indent="-285750" defTabSz="914400" eaLnBrk="1" fontAlgn="ctr" latinLnBrk="0" hangingPunct="1">
              <a:lnSpc>
                <a:spcPct val="100000"/>
              </a:lnSpc>
              <a:spcBef>
                <a:spcPts val="0"/>
              </a:spcBef>
              <a:buClrTx/>
              <a:buSzPct val="60000"/>
              <a:buFont typeface="Wingdings" panose="05000000000000000000" pitchFamily="2" charset="2"/>
              <a:buChar char="l"/>
              <a:tabLst/>
              <a:defRPr/>
            </a:pPr>
            <a:r>
              <a:rPr kumimoji="0" lang="en-US" sz="1200" b="0" i="0" u="none" strike="noStrike" kern="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Manage device status and configurations.</a:t>
            </a:r>
            <a:endParaRPr kumimoji="0" lang="en-US" altLang="zh-CN" sz="1200" b="0" i="0" u="none" strike="noStrike" kern="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cs typeface="Microsoft YaHei" charset="-122"/>
              <a:sym typeface="Huawei Sans" panose="020C0503030203020204" pitchFamily="34" charset="0"/>
            </a:endParaRPr>
          </a:p>
          <a:p>
            <a:pPr marL="285750" marR="0" lvl="0" indent="-285750" defTabSz="914400" eaLnBrk="1" fontAlgn="ctr" latinLnBrk="0" hangingPunct="1">
              <a:lnSpc>
                <a:spcPct val="100000"/>
              </a:lnSpc>
              <a:spcBef>
                <a:spcPts val="0"/>
              </a:spcBef>
              <a:buClrTx/>
              <a:buSzPct val="60000"/>
              <a:buFont typeface="Wingdings" panose="05000000000000000000" pitchFamily="2" charset="2"/>
              <a:buChar char="l"/>
              <a:tabLst/>
              <a:defRPr/>
            </a:pPr>
            <a:r>
              <a:rPr kumimoji="0" lang="en-US" sz="1200" b="0" i="0" u="none" strike="noStrike" kern="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Provide functions such as device grouping and device configuration synchronization.</a:t>
            </a:r>
          </a:p>
        </p:txBody>
      </p:sp>
      <p:sp>
        <p:nvSpPr>
          <p:cNvPr id="76" name="Rectangle 48">
            <a:extLst>
              <a:ext uri="{FF2B5EF4-FFF2-40B4-BE49-F238E27FC236}">
                <a16:creationId xmlns="" xmlns:a16="http://schemas.microsoft.com/office/drawing/2014/main" id="{B4D7FD5D-75AE-4860-9B1B-C2AE8AED3C12}"/>
              </a:ext>
            </a:extLst>
          </p:cNvPr>
          <p:cNvSpPr>
            <a:spLocks noChangeArrowheads="1"/>
          </p:cNvSpPr>
          <p:nvPr/>
        </p:nvSpPr>
        <p:spPr bwMode="auto">
          <a:xfrm>
            <a:off x="1943519" y="2830842"/>
            <a:ext cx="3270557" cy="1218229"/>
          </a:xfrm>
          <a:prstGeom prst="roundRect">
            <a:avLst>
              <a:gd name="adj" fmla="val 12852"/>
            </a:avLst>
          </a:prstGeom>
          <a:solidFill>
            <a:srgbClr val="F3FBFE"/>
          </a:solidFill>
          <a:ln w="12700">
            <a:noFill/>
            <a:miter lim="800000"/>
            <a:headEnd/>
            <a:tailEnd/>
          </a:ln>
          <a:effectLst/>
        </p:spPr>
        <p:txBody>
          <a:bodyPr wrap="square" tIns="251999" anchor="ctr">
            <a:noAutofit/>
          </a:bodyPr>
          <a:lstStyle/>
          <a:p>
            <a:pPr marL="285750" marR="0" lvl="0" indent="-285750" defTabSz="914400" eaLnBrk="1" fontAlgn="ctr" latinLnBrk="0" hangingPunct="1">
              <a:lnSpc>
                <a:spcPct val="100000"/>
              </a:lnSpc>
              <a:spcBef>
                <a:spcPts val="0"/>
              </a:spcBef>
              <a:buClrTx/>
              <a:buSzPct val="60000"/>
              <a:buFont typeface="Wingdings" panose="05000000000000000000" pitchFamily="2" charset="2"/>
              <a:buChar char="l"/>
              <a:tabLst/>
              <a:defRPr/>
            </a:pPr>
            <a:r>
              <a:rPr kumimoji="0" lang="en-US" sz="1200" b="0" i="0" u="none" strike="noStrike" kern="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Build new network services based on service requirements.</a:t>
            </a:r>
            <a:endParaRPr kumimoji="0" lang="en-US" altLang="zh-CN" sz="1200" b="0" i="0" u="none" strike="noStrike" kern="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cs typeface="Microsoft YaHei" charset="-122"/>
              <a:sym typeface="Huawei Sans" panose="020C0503030203020204" pitchFamily="34" charset="0"/>
            </a:endParaRPr>
          </a:p>
          <a:p>
            <a:pPr marL="285750" marR="0" lvl="0" indent="-285750" defTabSz="914400" eaLnBrk="1" fontAlgn="ctr" latinLnBrk="0" hangingPunct="1">
              <a:lnSpc>
                <a:spcPct val="100000"/>
              </a:lnSpc>
              <a:spcBef>
                <a:spcPts val="0"/>
              </a:spcBef>
              <a:buClrTx/>
              <a:buSzPct val="60000"/>
              <a:buFont typeface="Wingdings" panose="05000000000000000000" pitchFamily="2" charset="2"/>
              <a:buChar char="l"/>
              <a:tabLst/>
              <a:defRPr/>
            </a:pPr>
            <a:r>
              <a:rPr kumimoji="0" lang="en-US" sz="1200" b="0" i="0" u="none" strike="noStrike" kern="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View NE-level configurations decomposed based on services.</a:t>
            </a:r>
            <a:endParaRPr kumimoji="0" lang="en-US" altLang="zh-CN" sz="1200" b="0" i="0" u="none" strike="noStrike" kern="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cs typeface="Microsoft YaHei" charset="-122"/>
              <a:sym typeface="Huawei Sans" panose="020C0503030203020204" pitchFamily="34" charset="0"/>
            </a:endParaRPr>
          </a:p>
          <a:p>
            <a:pPr marL="285750" marR="0" lvl="0" indent="-285750" defTabSz="914400" eaLnBrk="1" fontAlgn="ctr" latinLnBrk="0" hangingPunct="1">
              <a:lnSpc>
                <a:spcPct val="100000"/>
              </a:lnSpc>
              <a:spcBef>
                <a:spcPts val="0"/>
              </a:spcBef>
              <a:buClrTx/>
              <a:buSzPct val="60000"/>
              <a:buFont typeface="Wingdings" panose="05000000000000000000" pitchFamily="2" charset="2"/>
              <a:buChar char="l"/>
              <a:tabLst/>
              <a:defRPr/>
            </a:pPr>
            <a:r>
              <a:rPr kumimoji="0" lang="en-US" sz="1200" b="0" i="0" u="none" strike="noStrike" kern="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Provide other functions such as rollback upon a transaction failure.</a:t>
            </a:r>
            <a:endParaRPr kumimoji="0" lang="en-US" altLang="ko-KR" sz="1200" b="0" i="0" u="none" strike="noStrike" kern="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cs typeface="Microsoft YaHei" charset="-122"/>
              <a:sym typeface="Huawei Sans" panose="020C0503030203020204" pitchFamily="34" charset="0"/>
            </a:endParaRPr>
          </a:p>
        </p:txBody>
      </p:sp>
      <p:sp>
        <p:nvSpPr>
          <p:cNvPr id="77" name="Rounded Rectangle 8">
            <a:extLst>
              <a:ext uri="{FF2B5EF4-FFF2-40B4-BE49-F238E27FC236}">
                <a16:creationId xmlns="" xmlns:a16="http://schemas.microsoft.com/office/drawing/2014/main" id="{A480EFE0-9223-4C32-8A96-5FED01F26394}"/>
              </a:ext>
            </a:extLst>
          </p:cNvPr>
          <p:cNvSpPr/>
          <p:nvPr/>
        </p:nvSpPr>
        <p:spPr bwMode="auto">
          <a:xfrm>
            <a:off x="1916718" y="4106594"/>
            <a:ext cx="3274023" cy="339133"/>
          </a:xfrm>
          <a:prstGeom prst="roundRect">
            <a:avLst>
              <a:gd name="adj" fmla="val 50000"/>
            </a:avLst>
          </a:prstGeom>
          <a:solidFill>
            <a:srgbClr val="BAE6F6">
              <a:lumMod val="75000"/>
            </a:srgbClr>
          </a:solidFill>
          <a:ln w="9525" cap="flat" cmpd="sng" algn="ctr">
            <a:noFill/>
            <a:prstDash val="solid"/>
            <a:round/>
            <a:headEnd type="none" w="med" len="med"/>
            <a:tailEnd type="none" w="med" len="med"/>
          </a:ln>
          <a:effectLst/>
        </p:spPr>
        <p:txBody>
          <a:bodyPr vert="horz" wrap="square" lIns="91419" tIns="46800" rIns="91419" bIns="45709" numCol="1" rtlCol="0" anchor="ctr" anchorCtr="0" compatLnSpc="1">
            <a:prstTxWarp prst="textNoShape">
              <a:avLst/>
            </a:prstTxWarp>
            <a:noAutofit/>
          </a:bodyPr>
          <a:lstStyle/>
          <a:p>
            <a:pPr marL="0" marR="0" lvl="0" indent="0" algn="ctr" defTabSz="914400" eaLnBrk="1" fontAlgn="ctr" latinLnBrk="0" hangingPunct="1">
              <a:lnSpc>
                <a:spcPct val="100000"/>
              </a:lnSpc>
              <a:spcBef>
                <a:spcPts val="0"/>
              </a:spcBef>
              <a:spcAft>
                <a:spcPts val="0"/>
              </a:spcAft>
              <a:buClr>
                <a:srgbClr val="CC9900"/>
              </a:buClr>
              <a:buSzTx/>
              <a:buFontTx/>
              <a:buNone/>
              <a:tabLst/>
              <a:defRPr/>
            </a:pPr>
            <a:r>
              <a:rPr kumimoji="0" lang="en-US" sz="1600" b="1" i="0" u="none" strike="noStrike" kern="0" cap="none" spc="0" normalizeH="0" baseline="0" noProof="0" dirty="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Device management</a:t>
            </a:r>
          </a:p>
        </p:txBody>
      </p:sp>
      <p:sp>
        <p:nvSpPr>
          <p:cNvPr id="78" name="Rounded Rectangle 8">
            <a:extLst>
              <a:ext uri="{FF2B5EF4-FFF2-40B4-BE49-F238E27FC236}">
                <a16:creationId xmlns="" xmlns:a16="http://schemas.microsoft.com/office/drawing/2014/main" id="{734E5855-D8C3-4A74-8930-840E7A97B8CC}"/>
              </a:ext>
            </a:extLst>
          </p:cNvPr>
          <p:cNvSpPr/>
          <p:nvPr/>
        </p:nvSpPr>
        <p:spPr bwMode="auto">
          <a:xfrm>
            <a:off x="1891649" y="5457283"/>
            <a:ext cx="3274126" cy="361087"/>
          </a:xfrm>
          <a:prstGeom prst="roundRect">
            <a:avLst>
              <a:gd name="adj" fmla="val 50000"/>
            </a:avLst>
          </a:prstGeom>
          <a:solidFill>
            <a:srgbClr val="EC7061"/>
          </a:solidFill>
          <a:ln w="9525" cap="flat" cmpd="sng" algn="ctr">
            <a:noFill/>
            <a:prstDash val="solid"/>
            <a:round/>
            <a:headEnd type="none" w="med" len="med"/>
            <a:tailEnd type="none" w="med" len="med"/>
          </a:ln>
          <a:effectLst/>
        </p:spPr>
        <p:txBody>
          <a:bodyPr vert="horz" wrap="square" lIns="91419" tIns="46800" rIns="91419" bIns="45709" numCol="1" rtlCol="0" anchor="ctr" anchorCtr="0" compatLnSpc="1">
            <a:prstTxWarp prst="textNoShape">
              <a:avLst/>
            </a:prstTxWarp>
            <a:noAutofit/>
          </a:bodyPr>
          <a:lstStyle/>
          <a:p>
            <a:pPr marL="0" marR="0" lvl="0" indent="0" algn="ctr" defTabSz="914400" eaLnBrk="1" fontAlgn="ctr" latinLnBrk="0" hangingPunct="1">
              <a:lnSpc>
                <a:spcPct val="100000"/>
              </a:lnSpc>
              <a:spcBef>
                <a:spcPts val="0"/>
              </a:spcBef>
              <a:spcAft>
                <a:spcPts val="0"/>
              </a:spcAft>
              <a:buClr>
                <a:srgbClr val="CC9900"/>
              </a:buClr>
              <a:buSzTx/>
              <a:buFontTx/>
              <a:buNone/>
              <a:tabLst/>
              <a:defRPr/>
            </a:pPr>
            <a:r>
              <a:rPr kumimoji="0" lang="en-US" sz="1600" b="1" i="0" u="none" strike="noStrike" kern="0" cap="none" spc="0" normalizeH="0" baseline="0" noProof="0" dirty="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Device driver</a:t>
            </a:r>
            <a:endParaRPr kumimoji="0" lang="en-US" altLang="zh-CN" sz="1600" b="1" i="0" u="none" strike="noStrike" kern="0" cap="none" spc="0" normalizeH="0" baseline="0" noProof="0" dirty="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9" name="Rounded Rectangle 8">
            <a:extLst>
              <a:ext uri="{FF2B5EF4-FFF2-40B4-BE49-F238E27FC236}">
                <a16:creationId xmlns="" xmlns:a16="http://schemas.microsoft.com/office/drawing/2014/main" id="{449C3B6A-6C89-4CA1-B9EE-2DD924A28BB7}"/>
              </a:ext>
            </a:extLst>
          </p:cNvPr>
          <p:cNvSpPr/>
          <p:nvPr/>
        </p:nvSpPr>
        <p:spPr bwMode="auto">
          <a:xfrm>
            <a:off x="1939949" y="2654168"/>
            <a:ext cx="3274257" cy="339792"/>
          </a:xfrm>
          <a:prstGeom prst="roundRect">
            <a:avLst>
              <a:gd name="adj" fmla="val 50000"/>
            </a:avLst>
          </a:prstGeom>
          <a:solidFill>
            <a:srgbClr val="EC7061"/>
          </a:solidFill>
          <a:ln w="9525" cap="flat" cmpd="sng" algn="ctr">
            <a:noFill/>
            <a:prstDash val="solid"/>
            <a:round/>
            <a:headEnd type="none" w="med" len="med"/>
            <a:tailEnd type="none" w="med" len="med"/>
          </a:ln>
          <a:effectLst/>
        </p:spPr>
        <p:txBody>
          <a:bodyPr vert="horz" wrap="square" lIns="91419" tIns="46800" rIns="91419" bIns="45709" numCol="1" rtlCol="0" anchor="ctr" anchorCtr="0" compatLnSpc="1">
            <a:prstTxWarp prst="textNoShape">
              <a:avLst/>
            </a:prstTxWarp>
            <a:noAutofit/>
          </a:bodyPr>
          <a:lstStyle/>
          <a:p>
            <a:pPr marL="0" marR="0" lvl="0" indent="0" algn="ctr" defTabSz="914400" eaLnBrk="1" fontAlgn="ctr" latinLnBrk="0" hangingPunct="1">
              <a:lnSpc>
                <a:spcPct val="100000"/>
              </a:lnSpc>
              <a:spcBef>
                <a:spcPts val="0"/>
              </a:spcBef>
              <a:spcAft>
                <a:spcPts val="0"/>
              </a:spcAft>
              <a:buClr>
                <a:srgbClr val="CC9900"/>
              </a:buClr>
              <a:buSzTx/>
              <a:buFontTx/>
              <a:buNone/>
              <a:tabLst/>
              <a:defRPr/>
            </a:pPr>
            <a:r>
              <a:rPr kumimoji="0" lang="en-US" sz="1600" b="1" i="0" u="none" strike="noStrike" kern="0" cap="none" spc="0" normalizeH="0" baseline="0" noProof="0" dirty="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Service management</a:t>
            </a:r>
            <a:endParaRPr kumimoji="0" lang="en-US" altLang="zh-CN" sz="1600" b="1" i="0" u="none" strike="noStrike" kern="0" cap="none" spc="0" normalizeH="0" baseline="0" noProof="0" dirty="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0" name="TextBox 169">
            <a:extLst>
              <a:ext uri="{FF2B5EF4-FFF2-40B4-BE49-F238E27FC236}">
                <a16:creationId xmlns="" xmlns:a16="http://schemas.microsoft.com/office/drawing/2014/main" id="{D12A5581-7AA9-4FAD-B712-1665C7DCD955}"/>
              </a:ext>
            </a:extLst>
          </p:cNvPr>
          <p:cNvSpPr txBox="1"/>
          <p:nvPr/>
        </p:nvSpPr>
        <p:spPr>
          <a:xfrm>
            <a:off x="1980215" y="2385404"/>
            <a:ext cx="3106992" cy="246564"/>
          </a:xfrm>
          <a:prstGeom prst="rect">
            <a:avLst/>
          </a:prstGeom>
          <a:noFill/>
          <a:ln w="25400" cap="flat" cmpd="sng" algn="ctr">
            <a:noFill/>
            <a:prstDash val="solid"/>
          </a:ln>
          <a:effectLst/>
        </p:spPr>
        <p:txBody>
          <a:bodyPr rtlCol="0" anchor="ctr">
            <a:noAutofit/>
          </a:bodyPr>
          <a:lstStyle>
            <a:defPPr>
              <a:defRPr lang="zh-CN"/>
            </a:defPPr>
            <a:lvl1pPr algn="ctr" defTabSz="1219272" fontAlgn="base">
              <a:spcBef>
                <a:spcPct val="0"/>
              </a:spcBef>
              <a:spcAft>
                <a:spcPct val="0"/>
              </a:spcAft>
              <a:buClr>
                <a:srgbClr val="CC9900"/>
              </a:buClr>
              <a:buFont typeface="Wingdings" pitchFamily="2" charset="2"/>
              <a:buNone/>
              <a:defRPr sz="1600" b="1">
                <a:solidFill>
                  <a:prstClr val="white"/>
                </a:solidFill>
                <a:latin typeface="Arial" panose="020B0503020204020204" pitchFamily="34" charset="-122"/>
                <a:ea typeface="微软雅黑" panose="020B0503020204020204" pitchFamily="34" charset="-122"/>
              </a:defRPr>
            </a:lvl1pPr>
            <a:lvl2pPr marL="609636" defTabSz="1219272">
              <a:defRPr sz="2400">
                <a:solidFill>
                  <a:schemeClr val="lt1"/>
                </a:solidFill>
              </a:defRPr>
            </a:lvl2pPr>
            <a:lvl3pPr marL="1219272" defTabSz="1219272">
              <a:defRPr sz="2400">
                <a:solidFill>
                  <a:schemeClr val="lt1"/>
                </a:solidFill>
              </a:defRPr>
            </a:lvl3pPr>
            <a:lvl4pPr marL="1828908" defTabSz="1219272">
              <a:defRPr sz="2400">
                <a:solidFill>
                  <a:schemeClr val="lt1"/>
                </a:solidFill>
              </a:defRPr>
            </a:lvl4pPr>
            <a:lvl5pPr marL="2438545" defTabSz="1219272">
              <a:defRPr sz="2400">
                <a:solidFill>
                  <a:schemeClr val="lt1"/>
                </a:solidFill>
              </a:defRPr>
            </a:lvl5pPr>
            <a:lvl6pPr marL="3048180" defTabSz="1219272">
              <a:defRPr sz="2400">
                <a:solidFill>
                  <a:schemeClr val="lt1"/>
                </a:solidFill>
              </a:defRPr>
            </a:lvl6pPr>
            <a:lvl7pPr marL="3657816" defTabSz="1219272">
              <a:defRPr sz="2400">
                <a:solidFill>
                  <a:schemeClr val="lt1"/>
                </a:solidFill>
              </a:defRPr>
            </a:lvl7pPr>
            <a:lvl8pPr marL="4267452" defTabSz="1219272">
              <a:defRPr sz="2400">
                <a:solidFill>
                  <a:schemeClr val="lt1"/>
                </a:solidFill>
              </a:defRPr>
            </a:lvl8pPr>
            <a:lvl9pPr marL="4877087" defTabSz="1219272">
              <a:defRPr sz="2400">
                <a:solidFill>
                  <a:schemeClr val="lt1"/>
                </a:solidFill>
              </a:defRPr>
            </a:lvl9pPr>
          </a:lstStyle>
          <a:p>
            <a:pPr marL="0" marR="0" lvl="0" indent="0" algn="ctr" defTabSz="1219272" eaLnBrk="1" fontAlgn="ctr" latinLnBrk="0" hangingPunct="1">
              <a:lnSpc>
                <a:spcPct val="100000"/>
              </a:lnSpc>
              <a:spcBef>
                <a:spcPts val="0"/>
              </a:spcBef>
              <a:spcAft>
                <a:spcPts val="0"/>
              </a:spcAft>
              <a:buClr>
                <a:srgbClr val="CC9900"/>
              </a:buClr>
              <a:buSzTx/>
              <a:buFont typeface="Wingdings" pitchFamily="2" charset="2"/>
              <a:buNone/>
              <a:tabLst/>
              <a:defRPr/>
            </a:pPr>
            <a:r>
              <a:rPr kumimoji="0" lang="en-US" sz="1800" b="1" i="0" u="none" strike="noStrike" kern="0" cap="none" spc="0" normalizeH="0" baseline="0" noProof="0" dirty="0">
                <a:ln>
                  <a:noFill/>
                </a:ln>
                <a:solidFill>
                  <a:srgbClr val="0070C0"/>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iMaster NCE</a:t>
            </a:r>
            <a:endParaRPr kumimoji="0" lang="en-US" altLang="zh-CN" sz="1800" b="1" i="0" u="none" strike="noStrike" kern="0" cap="none" spc="0" normalizeH="0" baseline="0" noProof="0" dirty="0">
              <a:ln>
                <a:noFill/>
              </a:ln>
              <a:solidFill>
                <a:srgbClr val="0070C0"/>
              </a:solidFill>
              <a:effectLst/>
              <a:uLnTx/>
              <a:uFillTx/>
              <a:latin typeface="Huawei Sans" panose="020C0503030203020204" pitchFamily="34" charset="0"/>
              <a:ea typeface="方正兰亭黑简体" panose="02000000000000000000" pitchFamily="2" charset="-122"/>
              <a:cs typeface="Arial" charset="0"/>
              <a:sym typeface="Huawei Sans" panose="020C0503030203020204" pitchFamily="34" charset="0"/>
            </a:endParaRPr>
          </a:p>
        </p:txBody>
      </p:sp>
      <p:sp>
        <p:nvSpPr>
          <p:cNvPr id="82" name="箭头: 右 10">
            <a:extLst>
              <a:ext uri="{FF2B5EF4-FFF2-40B4-BE49-F238E27FC236}">
                <a16:creationId xmlns="" xmlns:a16="http://schemas.microsoft.com/office/drawing/2014/main" id="{1A86FAE9-19D0-40AF-B17B-B21ED21CB284}"/>
              </a:ext>
            </a:extLst>
          </p:cNvPr>
          <p:cNvSpPr/>
          <p:nvPr/>
        </p:nvSpPr>
        <p:spPr>
          <a:xfrm rot="10800000">
            <a:off x="5807259" y="2854283"/>
            <a:ext cx="1063441" cy="339792"/>
          </a:xfrm>
          <a:prstGeom prst="rightArrow">
            <a:avLst/>
          </a:prstGeom>
          <a:solidFill>
            <a:srgbClr val="EC7061">
              <a:lumMod val="60000"/>
              <a:lumOff val="40000"/>
            </a:srgbClr>
          </a:solidFill>
          <a:ln w="12700" cap="flat" cmpd="sng" algn="ctr">
            <a:noFill/>
            <a:prstDash val="solid"/>
            <a:miter lim="800000"/>
          </a:ln>
          <a:effectLst/>
        </p:spPr>
        <p:txBody>
          <a:bodyPr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800" b="1" i="0" u="none" strike="noStrike" kern="0" cap="none" spc="0" normalizeH="0" baseline="0" noProof="0" dirty="0">
              <a:ln>
                <a:noFill/>
              </a:ln>
              <a:solidFill>
                <a:srgbClr val="EC7061"/>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3" name="箭头: 右 80">
            <a:extLst>
              <a:ext uri="{FF2B5EF4-FFF2-40B4-BE49-F238E27FC236}">
                <a16:creationId xmlns="" xmlns:a16="http://schemas.microsoft.com/office/drawing/2014/main" id="{D7A38BF1-6F99-4A78-B148-A3926FE3F219}"/>
              </a:ext>
            </a:extLst>
          </p:cNvPr>
          <p:cNvSpPr/>
          <p:nvPr/>
        </p:nvSpPr>
        <p:spPr>
          <a:xfrm rot="10800000">
            <a:off x="5807259" y="5430789"/>
            <a:ext cx="1063441" cy="339792"/>
          </a:xfrm>
          <a:prstGeom prst="rightArrow">
            <a:avLst/>
          </a:prstGeom>
          <a:solidFill>
            <a:srgbClr val="EC7061">
              <a:lumMod val="60000"/>
              <a:lumOff val="40000"/>
            </a:srgbClr>
          </a:solidFill>
          <a:ln w="12700" cap="flat" cmpd="sng" algn="ctr">
            <a:noFill/>
            <a:prstDash val="solid"/>
            <a:miter lim="800000"/>
          </a:ln>
          <a:effectLst/>
        </p:spPr>
        <p:txBody>
          <a:bodyPr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800" b="1" i="0" u="none" strike="noStrike" kern="0" cap="none" spc="0" normalizeH="0" baseline="0" noProof="0" dirty="0">
              <a:ln>
                <a:noFill/>
              </a:ln>
              <a:solidFill>
                <a:srgbClr val="EC7061"/>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4" name="文本框 83">
            <a:extLst>
              <a:ext uri="{FF2B5EF4-FFF2-40B4-BE49-F238E27FC236}">
                <a16:creationId xmlns="" xmlns:a16="http://schemas.microsoft.com/office/drawing/2014/main" id="{D4BAC107-7E64-4BE6-8820-B30C713575AD}"/>
              </a:ext>
            </a:extLst>
          </p:cNvPr>
          <p:cNvSpPr txBox="1"/>
          <p:nvPr/>
        </p:nvSpPr>
        <p:spPr>
          <a:xfrm>
            <a:off x="8538091" y="2757454"/>
            <a:ext cx="2739853" cy="338554"/>
          </a:xfrm>
          <a:prstGeom prst="rect">
            <a:avLst/>
          </a:prstGeom>
          <a:noFill/>
        </p:spPr>
        <p:txBody>
          <a:bodyPr wrap="none" rtlCol="0">
            <a:noAutofit/>
          </a:bodyPr>
          <a:lstStyle/>
          <a:p>
            <a:pPr marL="0" marR="0" lvl="0" indent="0" defTabSz="914400" eaLnBrk="1" fontAlgn="ctr" latinLnBrk="0" hangingPunct="1">
              <a:lnSpc>
                <a:spcPct val="100000"/>
              </a:lnSpc>
              <a:spcBef>
                <a:spcPts val="0"/>
              </a:spcBef>
              <a:spcAft>
                <a:spcPts val="0"/>
              </a:spcAft>
              <a:buClrTx/>
              <a:buSzTx/>
              <a:buFontTx/>
              <a:buNone/>
              <a:tabLst/>
              <a:defRPr/>
            </a:pPr>
            <a:r>
              <a:rPr kumimoji="0" lang="en-US" sz="1600" b="1" i="0" u="none" strike="noStrike" kern="0" cap="none" spc="0" normalizeH="0" baseline="0" noProof="0" dirty="0">
                <a:ln>
                  <a:noFill/>
                </a:ln>
                <a:solidFill>
                  <a:srgbClr val="0070C0"/>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Compile the SSP package.</a:t>
            </a:r>
            <a:endParaRPr kumimoji="0" lang="en-US" altLang="zh-CN" sz="1600" b="1" i="0" u="none" strike="noStrike" kern="0" cap="none" spc="0" normalizeH="0" baseline="0" noProof="0" dirty="0">
              <a:ln>
                <a:noFill/>
              </a:ln>
              <a:solidFill>
                <a:srgbClr val="0070C0"/>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5" name="文本框 84">
            <a:extLst>
              <a:ext uri="{FF2B5EF4-FFF2-40B4-BE49-F238E27FC236}">
                <a16:creationId xmlns="" xmlns:a16="http://schemas.microsoft.com/office/drawing/2014/main" id="{239FE52B-AEED-447D-89AA-1F44BDE4E327}"/>
              </a:ext>
            </a:extLst>
          </p:cNvPr>
          <p:cNvSpPr txBox="1"/>
          <p:nvPr/>
        </p:nvSpPr>
        <p:spPr>
          <a:xfrm>
            <a:off x="8568200" y="5325058"/>
            <a:ext cx="2816797" cy="338554"/>
          </a:xfrm>
          <a:prstGeom prst="rect">
            <a:avLst/>
          </a:prstGeom>
          <a:noFill/>
        </p:spPr>
        <p:txBody>
          <a:bodyPr wrap="none" rtlCol="0">
            <a:noAutofit/>
          </a:bodyPr>
          <a:lstStyle/>
          <a:p>
            <a:pPr marL="0" marR="0" lvl="0" indent="0" defTabSz="914400" eaLnBrk="1" fontAlgn="ctr" latinLnBrk="0" hangingPunct="1">
              <a:lnSpc>
                <a:spcPct val="100000"/>
              </a:lnSpc>
              <a:spcBef>
                <a:spcPts val="0"/>
              </a:spcBef>
              <a:spcAft>
                <a:spcPts val="0"/>
              </a:spcAft>
              <a:buClrTx/>
              <a:buSzTx/>
              <a:buFontTx/>
              <a:buNone/>
              <a:tabLst/>
              <a:defRPr/>
            </a:pPr>
            <a:r>
              <a:rPr kumimoji="0" lang="en-US" sz="1600" b="1" i="0" u="none" strike="noStrike" kern="0" cap="none" spc="0" normalizeH="0" baseline="0" noProof="0" dirty="0">
                <a:ln>
                  <a:noFill/>
                </a:ln>
                <a:solidFill>
                  <a:srgbClr val="0070C0"/>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Compile the SND package.</a:t>
            </a:r>
            <a:endParaRPr kumimoji="0" lang="en-US" altLang="zh-CN" sz="1600" b="1" i="0" u="none" strike="noStrike" kern="0" cap="none" spc="0" normalizeH="0" baseline="0" noProof="0" dirty="0">
              <a:ln>
                <a:noFill/>
              </a:ln>
              <a:solidFill>
                <a:srgbClr val="0070C0"/>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6" name="文本框 85">
            <a:extLst>
              <a:ext uri="{FF2B5EF4-FFF2-40B4-BE49-F238E27FC236}">
                <a16:creationId xmlns="" xmlns:a16="http://schemas.microsoft.com/office/drawing/2014/main" id="{95AD1491-B107-4881-80FE-BABD29112465}"/>
              </a:ext>
            </a:extLst>
          </p:cNvPr>
          <p:cNvSpPr txBox="1"/>
          <p:nvPr/>
        </p:nvSpPr>
        <p:spPr>
          <a:xfrm>
            <a:off x="6002418" y="2562906"/>
            <a:ext cx="601447" cy="307777"/>
          </a:xfrm>
          <a:prstGeom prst="rect">
            <a:avLst/>
          </a:prstGeom>
          <a:noFill/>
        </p:spPr>
        <p:txBody>
          <a:bodyPr wrap="none" rtlCol="0">
            <a:noAutofit/>
          </a:bodyPr>
          <a:lstStyle/>
          <a:p>
            <a:pPr marL="0" marR="0" lvl="0" indent="0" defTabSz="914400" eaLnBrk="1" fontAlgn="ctr"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dirty="0">
                <a:ln>
                  <a:noFill/>
                </a:ln>
                <a:solidFill>
                  <a:srgbClr val="EC7061"/>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Load</a:t>
            </a:r>
          </a:p>
        </p:txBody>
      </p:sp>
      <p:sp>
        <p:nvSpPr>
          <p:cNvPr id="87" name="文本框 86">
            <a:extLst>
              <a:ext uri="{FF2B5EF4-FFF2-40B4-BE49-F238E27FC236}">
                <a16:creationId xmlns="" xmlns:a16="http://schemas.microsoft.com/office/drawing/2014/main" id="{80E12F9F-B94C-410D-B71A-ABDFCC6856CD}"/>
              </a:ext>
            </a:extLst>
          </p:cNvPr>
          <p:cNvSpPr txBox="1"/>
          <p:nvPr/>
        </p:nvSpPr>
        <p:spPr>
          <a:xfrm>
            <a:off x="6002418" y="5100760"/>
            <a:ext cx="601447" cy="307777"/>
          </a:xfrm>
          <a:prstGeom prst="rect">
            <a:avLst/>
          </a:prstGeom>
          <a:noFill/>
        </p:spPr>
        <p:txBody>
          <a:bodyPr wrap="none" rtlCol="0">
            <a:noAutofit/>
          </a:bodyPr>
          <a:lstStyle/>
          <a:p>
            <a:pPr marL="0" marR="0" lvl="0" indent="0" defTabSz="914400" eaLnBrk="1" fontAlgn="ctr"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dirty="0">
                <a:ln>
                  <a:noFill/>
                </a:ln>
                <a:solidFill>
                  <a:srgbClr val="EC7061"/>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Load</a:t>
            </a:r>
          </a:p>
        </p:txBody>
      </p:sp>
      <p:sp>
        <p:nvSpPr>
          <p:cNvPr id="88" name="椭圆 87">
            <a:extLst>
              <a:ext uri="{FF2B5EF4-FFF2-40B4-BE49-F238E27FC236}">
                <a16:creationId xmlns="" xmlns:a16="http://schemas.microsoft.com/office/drawing/2014/main" id="{3B4305B4-C39F-445B-A771-0DDD2D50AAB8}"/>
              </a:ext>
            </a:extLst>
          </p:cNvPr>
          <p:cNvSpPr/>
          <p:nvPr/>
        </p:nvSpPr>
        <p:spPr>
          <a:xfrm>
            <a:off x="5797536" y="5147998"/>
            <a:ext cx="242090" cy="242090"/>
          </a:xfrm>
          <a:prstGeom prst="ellipse">
            <a:avLst/>
          </a:prstGeom>
          <a:solidFill>
            <a:srgbClr val="00B0F0"/>
          </a:solidFill>
          <a:ln w="12700" cap="flat" cmpd="sng" algn="ctr">
            <a:noFill/>
            <a:prstDash val="solid"/>
            <a:miter lim="800000"/>
          </a:ln>
          <a:effectLst/>
        </p:spPr>
        <p:txBody>
          <a:bodyPr wrap="none" lIns="0" tIns="0" rIns="0" bIns="0" rtlCol="0" anchor="ctr">
            <a:noAutofit/>
          </a:bodyPr>
          <a:lstStyle>
            <a:defPPr>
              <a:defRPr lang="en-US"/>
            </a:defPPr>
            <a:lvl1pPr marL="0" algn="l" defTabSz="914478" rtl="0" eaLnBrk="1" latinLnBrk="0" hangingPunct="1">
              <a:defRPr sz="1800" kern="1200">
                <a:solidFill>
                  <a:schemeClr val="lt1"/>
                </a:solidFill>
                <a:latin typeface="Arial"/>
                <a:ea typeface="+mn-ea"/>
                <a:cs typeface="+mn-cs"/>
              </a:defRPr>
            </a:lvl1pPr>
            <a:lvl2pPr marL="457240" algn="l" defTabSz="914478" rtl="0" eaLnBrk="1" latinLnBrk="0" hangingPunct="1">
              <a:defRPr sz="1800" kern="1200">
                <a:solidFill>
                  <a:schemeClr val="lt1"/>
                </a:solidFill>
                <a:latin typeface="Arial"/>
                <a:ea typeface="+mn-ea"/>
                <a:cs typeface="+mn-cs"/>
              </a:defRPr>
            </a:lvl2pPr>
            <a:lvl3pPr marL="914478" algn="l" defTabSz="914478" rtl="0" eaLnBrk="1" latinLnBrk="0" hangingPunct="1">
              <a:defRPr sz="1800" kern="1200">
                <a:solidFill>
                  <a:schemeClr val="lt1"/>
                </a:solidFill>
                <a:latin typeface="Arial"/>
                <a:ea typeface="+mn-ea"/>
                <a:cs typeface="+mn-cs"/>
              </a:defRPr>
            </a:lvl3pPr>
            <a:lvl4pPr marL="1371718" algn="l" defTabSz="914478" rtl="0" eaLnBrk="1" latinLnBrk="0" hangingPunct="1">
              <a:defRPr sz="1800" kern="1200">
                <a:solidFill>
                  <a:schemeClr val="lt1"/>
                </a:solidFill>
                <a:latin typeface="Arial"/>
                <a:ea typeface="+mn-ea"/>
                <a:cs typeface="+mn-cs"/>
              </a:defRPr>
            </a:lvl4pPr>
            <a:lvl5pPr marL="1828957" algn="l" defTabSz="914478" rtl="0" eaLnBrk="1" latinLnBrk="0" hangingPunct="1">
              <a:defRPr sz="1800" kern="1200">
                <a:solidFill>
                  <a:schemeClr val="lt1"/>
                </a:solidFill>
                <a:latin typeface="Arial"/>
                <a:ea typeface="+mn-ea"/>
                <a:cs typeface="+mn-cs"/>
              </a:defRPr>
            </a:lvl5pPr>
            <a:lvl6pPr marL="2286196" algn="l" defTabSz="914478" rtl="0" eaLnBrk="1" latinLnBrk="0" hangingPunct="1">
              <a:defRPr sz="1800" kern="1200">
                <a:solidFill>
                  <a:schemeClr val="lt1"/>
                </a:solidFill>
                <a:latin typeface="Arial"/>
                <a:ea typeface="+mn-ea"/>
                <a:cs typeface="+mn-cs"/>
              </a:defRPr>
            </a:lvl6pPr>
            <a:lvl7pPr marL="2743435" algn="l" defTabSz="914478" rtl="0" eaLnBrk="1" latinLnBrk="0" hangingPunct="1">
              <a:defRPr sz="1800" kern="1200">
                <a:solidFill>
                  <a:schemeClr val="lt1"/>
                </a:solidFill>
                <a:latin typeface="Arial"/>
                <a:ea typeface="+mn-ea"/>
                <a:cs typeface="+mn-cs"/>
              </a:defRPr>
            </a:lvl7pPr>
            <a:lvl8pPr marL="3200675" algn="l" defTabSz="914478" rtl="0" eaLnBrk="1" latinLnBrk="0" hangingPunct="1">
              <a:defRPr sz="1800" kern="1200">
                <a:solidFill>
                  <a:schemeClr val="lt1"/>
                </a:solidFill>
                <a:latin typeface="Arial"/>
                <a:ea typeface="+mn-ea"/>
                <a:cs typeface="+mn-cs"/>
              </a:defRPr>
            </a:lvl8pPr>
            <a:lvl9pPr marL="3657913" algn="l" defTabSz="914478" rtl="0" eaLnBrk="1" latinLnBrk="0" hangingPunct="1">
              <a:defRPr sz="1800" kern="1200">
                <a:solidFill>
                  <a:schemeClr val="lt1"/>
                </a:solidFill>
                <a:latin typeface="Arial"/>
                <a:ea typeface="+mn-ea"/>
                <a:cs typeface="+mn-cs"/>
              </a:defRPr>
            </a:lvl9pPr>
          </a:lstStyle>
          <a:p>
            <a:pPr marL="0" marR="0" lvl="0" indent="0" algn="ctr" defTabSz="914478" rtl="0" eaLnBrk="1" fontAlgn="ctr"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2</a:t>
            </a:r>
            <a:endParaRPr kumimoji="0" lang="en-US" altLang="zh-CN" sz="1400" b="1" i="0" u="none" strike="noStrike" kern="1200" cap="none" spc="0" normalizeH="0" baseline="0" noProof="0" dirty="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9" name="椭圆 88">
            <a:extLst>
              <a:ext uri="{FF2B5EF4-FFF2-40B4-BE49-F238E27FC236}">
                <a16:creationId xmlns="" xmlns:a16="http://schemas.microsoft.com/office/drawing/2014/main" id="{56A8D67F-C57B-407B-B20F-383E92FA4FF5}"/>
              </a:ext>
            </a:extLst>
          </p:cNvPr>
          <p:cNvSpPr/>
          <p:nvPr/>
        </p:nvSpPr>
        <p:spPr>
          <a:xfrm>
            <a:off x="8356993" y="5382042"/>
            <a:ext cx="242090" cy="242090"/>
          </a:xfrm>
          <a:prstGeom prst="ellipse">
            <a:avLst/>
          </a:prstGeom>
          <a:solidFill>
            <a:srgbClr val="00B0F0"/>
          </a:solidFill>
          <a:ln w="12700" cap="flat" cmpd="sng" algn="ctr">
            <a:noFill/>
            <a:prstDash val="solid"/>
            <a:miter lim="800000"/>
          </a:ln>
          <a:effectLst/>
        </p:spPr>
        <p:txBody>
          <a:bodyPr wrap="none" lIns="0" tIns="0" rIns="0" bIns="0" rtlCol="0" anchor="ctr">
            <a:noAutofit/>
          </a:bodyPr>
          <a:lstStyle>
            <a:defPPr>
              <a:defRPr lang="en-US"/>
            </a:defPPr>
            <a:lvl1pPr marL="0" algn="l" defTabSz="914478" rtl="0" eaLnBrk="1" latinLnBrk="0" hangingPunct="1">
              <a:defRPr sz="1800" kern="1200">
                <a:solidFill>
                  <a:schemeClr val="lt1"/>
                </a:solidFill>
                <a:latin typeface="Arial"/>
                <a:ea typeface="+mn-ea"/>
                <a:cs typeface="+mn-cs"/>
              </a:defRPr>
            </a:lvl1pPr>
            <a:lvl2pPr marL="457240" algn="l" defTabSz="914478" rtl="0" eaLnBrk="1" latinLnBrk="0" hangingPunct="1">
              <a:defRPr sz="1800" kern="1200">
                <a:solidFill>
                  <a:schemeClr val="lt1"/>
                </a:solidFill>
                <a:latin typeface="Arial"/>
                <a:ea typeface="+mn-ea"/>
                <a:cs typeface="+mn-cs"/>
              </a:defRPr>
            </a:lvl2pPr>
            <a:lvl3pPr marL="914478" algn="l" defTabSz="914478" rtl="0" eaLnBrk="1" latinLnBrk="0" hangingPunct="1">
              <a:defRPr sz="1800" kern="1200">
                <a:solidFill>
                  <a:schemeClr val="lt1"/>
                </a:solidFill>
                <a:latin typeface="Arial"/>
                <a:ea typeface="+mn-ea"/>
                <a:cs typeface="+mn-cs"/>
              </a:defRPr>
            </a:lvl3pPr>
            <a:lvl4pPr marL="1371718" algn="l" defTabSz="914478" rtl="0" eaLnBrk="1" latinLnBrk="0" hangingPunct="1">
              <a:defRPr sz="1800" kern="1200">
                <a:solidFill>
                  <a:schemeClr val="lt1"/>
                </a:solidFill>
                <a:latin typeface="Arial"/>
                <a:ea typeface="+mn-ea"/>
                <a:cs typeface="+mn-cs"/>
              </a:defRPr>
            </a:lvl4pPr>
            <a:lvl5pPr marL="1828957" algn="l" defTabSz="914478" rtl="0" eaLnBrk="1" latinLnBrk="0" hangingPunct="1">
              <a:defRPr sz="1800" kern="1200">
                <a:solidFill>
                  <a:schemeClr val="lt1"/>
                </a:solidFill>
                <a:latin typeface="Arial"/>
                <a:ea typeface="+mn-ea"/>
                <a:cs typeface="+mn-cs"/>
              </a:defRPr>
            </a:lvl5pPr>
            <a:lvl6pPr marL="2286196" algn="l" defTabSz="914478" rtl="0" eaLnBrk="1" latinLnBrk="0" hangingPunct="1">
              <a:defRPr sz="1800" kern="1200">
                <a:solidFill>
                  <a:schemeClr val="lt1"/>
                </a:solidFill>
                <a:latin typeface="Arial"/>
                <a:ea typeface="+mn-ea"/>
                <a:cs typeface="+mn-cs"/>
              </a:defRPr>
            </a:lvl6pPr>
            <a:lvl7pPr marL="2743435" algn="l" defTabSz="914478" rtl="0" eaLnBrk="1" latinLnBrk="0" hangingPunct="1">
              <a:defRPr sz="1800" kern="1200">
                <a:solidFill>
                  <a:schemeClr val="lt1"/>
                </a:solidFill>
                <a:latin typeface="Arial"/>
                <a:ea typeface="+mn-ea"/>
                <a:cs typeface="+mn-cs"/>
              </a:defRPr>
            </a:lvl7pPr>
            <a:lvl8pPr marL="3200675" algn="l" defTabSz="914478" rtl="0" eaLnBrk="1" latinLnBrk="0" hangingPunct="1">
              <a:defRPr sz="1800" kern="1200">
                <a:solidFill>
                  <a:schemeClr val="lt1"/>
                </a:solidFill>
                <a:latin typeface="Arial"/>
                <a:ea typeface="+mn-ea"/>
                <a:cs typeface="+mn-cs"/>
              </a:defRPr>
            </a:lvl8pPr>
            <a:lvl9pPr marL="3657913" algn="l" defTabSz="914478" rtl="0" eaLnBrk="1" latinLnBrk="0" hangingPunct="1">
              <a:defRPr sz="1800" kern="1200">
                <a:solidFill>
                  <a:schemeClr val="lt1"/>
                </a:solidFill>
                <a:latin typeface="Arial"/>
                <a:ea typeface="+mn-ea"/>
                <a:cs typeface="+mn-cs"/>
              </a:defRPr>
            </a:lvl9pPr>
          </a:lstStyle>
          <a:p>
            <a:pPr marL="0" marR="0" lvl="0" indent="0" algn="ctr" defTabSz="914478" rtl="0" eaLnBrk="1" fontAlgn="ctr"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1</a:t>
            </a:r>
            <a:endParaRPr kumimoji="0" lang="en-US" altLang="zh-CN" sz="1400" b="1" i="0" u="none" strike="noStrike" kern="1200" cap="none" spc="0" normalizeH="0" baseline="0" noProof="0" dirty="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1" name="椭圆 90">
            <a:extLst>
              <a:ext uri="{FF2B5EF4-FFF2-40B4-BE49-F238E27FC236}">
                <a16:creationId xmlns="" xmlns:a16="http://schemas.microsoft.com/office/drawing/2014/main" id="{239CF20D-2E45-405A-9EDD-40A2B88DB37B}"/>
              </a:ext>
            </a:extLst>
          </p:cNvPr>
          <p:cNvSpPr/>
          <p:nvPr/>
        </p:nvSpPr>
        <p:spPr>
          <a:xfrm>
            <a:off x="5783888" y="2593938"/>
            <a:ext cx="242090" cy="242090"/>
          </a:xfrm>
          <a:prstGeom prst="ellipse">
            <a:avLst/>
          </a:prstGeom>
          <a:solidFill>
            <a:srgbClr val="00B0F0"/>
          </a:solidFill>
          <a:ln w="12700" cap="flat" cmpd="sng" algn="ctr">
            <a:noFill/>
            <a:prstDash val="solid"/>
            <a:miter lim="800000"/>
          </a:ln>
          <a:effectLst/>
        </p:spPr>
        <p:txBody>
          <a:bodyPr wrap="none" lIns="0" tIns="0" rIns="0" bIns="0" rtlCol="0" anchor="ctr">
            <a:noAutofit/>
          </a:bodyPr>
          <a:lstStyle>
            <a:defPPr>
              <a:defRPr lang="en-US"/>
            </a:defPPr>
            <a:lvl1pPr marL="0" algn="l" defTabSz="914478" rtl="0" eaLnBrk="1" latinLnBrk="0" hangingPunct="1">
              <a:defRPr sz="1800" kern="1200">
                <a:solidFill>
                  <a:schemeClr val="lt1"/>
                </a:solidFill>
                <a:latin typeface="Arial"/>
                <a:ea typeface="+mn-ea"/>
                <a:cs typeface="+mn-cs"/>
              </a:defRPr>
            </a:lvl1pPr>
            <a:lvl2pPr marL="457240" algn="l" defTabSz="914478" rtl="0" eaLnBrk="1" latinLnBrk="0" hangingPunct="1">
              <a:defRPr sz="1800" kern="1200">
                <a:solidFill>
                  <a:schemeClr val="lt1"/>
                </a:solidFill>
                <a:latin typeface="Arial"/>
                <a:ea typeface="+mn-ea"/>
                <a:cs typeface="+mn-cs"/>
              </a:defRPr>
            </a:lvl2pPr>
            <a:lvl3pPr marL="914478" algn="l" defTabSz="914478" rtl="0" eaLnBrk="1" latinLnBrk="0" hangingPunct="1">
              <a:defRPr sz="1800" kern="1200">
                <a:solidFill>
                  <a:schemeClr val="lt1"/>
                </a:solidFill>
                <a:latin typeface="Arial"/>
                <a:ea typeface="+mn-ea"/>
                <a:cs typeface="+mn-cs"/>
              </a:defRPr>
            </a:lvl3pPr>
            <a:lvl4pPr marL="1371718" algn="l" defTabSz="914478" rtl="0" eaLnBrk="1" latinLnBrk="0" hangingPunct="1">
              <a:defRPr sz="1800" kern="1200">
                <a:solidFill>
                  <a:schemeClr val="lt1"/>
                </a:solidFill>
                <a:latin typeface="Arial"/>
                <a:ea typeface="+mn-ea"/>
                <a:cs typeface="+mn-cs"/>
              </a:defRPr>
            </a:lvl4pPr>
            <a:lvl5pPr marL="1828957" algn="l" defTabSz="914478" rtl="0" eaLnBrk="1" latinLnBrk="0" hangingPunct="1">
              <a:defRPr sz="1800" kern="1200">
                <a:solidFill>
                  <a:schemeClr val="lt1"/>
                </a:solidFill>
                <a:latin typeface="Arial"/>
                <a:ea typeface="+mn-ea"/>
                <a:cs typeface="+mn-cs"/>
              </a:defRPr>
            </a:lvl5pPr>
            <a:lvl6pPr marL="2286196" algn="l" defTabSz="914478" rtl="0" eaLnBrk="1" latinLnBrk="0" hangingPunct="1">
              <a:defRPr sz="1800" kern="1200">
                <a:solidFill>
                  <a:schemeClr val="lt1"/>
                </a:solidFill>
                <a:latin typeface="Arial"/>
                <a:ea typeface="+mn-ea"/>
                <a:cs typeface="+mn-cs"/>
              </a:defRPr>
            </a:lvl6pPr>
            <a:lvl7pPr marL="2743435" algn="l" defTabSz="914478" rtl="0" eaLnBrk="1" latinLnBrk="0" hangingPunct="1">
              <a:defRPr sz="1800" kern="1200">
                <a:solidFill>
                  <a:schemeClr val="lt1"/>
                </a:solidFill>
                <a:latin typeface="Arial"/>
                <a:ea typeface="+mn-ea"/>
                <a:cs typeface="+mn-cs"/>
              </a:defRPr>
            </a:lvl7pPr>
            <a:lvl8pPr marL="3200675" algn="l" defTabSz="914478" rtl="0" eaLnBrk="1" latinLnBrk="0" hangingPunct="1">
              <a:defRPr sz="1800" kern="1200">
                <a:solidFill>
                  <a:schemeClr val="lt1"/>
                </a:solidFill>
                <a:latin typeface="Arial"/>
                <a:ea typeface="+mn-ea"/>
                <a:cs typeface="+mn-cs"/>
              </a:defRPr>
            </a:lvl8pPr>
            <a:lvl9pPr marL="3657913" algn="l" defTabSz="914478" rtl="0" eaLnBrk="1" latinLnBrk="0" hangingPunct="1">
              <a:defRPr sz="1800" kern="1200">
                <a:solidFill>
                  <a:schemeClr val="lt1"/>
                </a:solidFill>
                <a:latin typeface="Arial"/>
                <a:ea typeface="+mn-ea"/>
                <a:cs typeface="+mn-cs"/>
              </a:defRPr>
            </a:lvl9pPr>
          </a:lstStyle>
          <a:p>
            <a:pPr marL="0" marR="0" lvl="0" indent="0" algn="ctr" defTabSz="914478" rtl="0" eaLnBrk="1" fontAlgn="ctr"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4</a:t>
            </a:r>
            <a:endParaRPr kumimoji="0" lang="en-US" altLang="zh-CN" sz="1400" b="1" i="0" u="none" strike="noStrike" kern="1200" cap="none" spc="0" normalizeH="0" baseline="0" noProof="0" dirty="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3" name="椭圆 92">
            <a:extLst>
              <a:ext uri="{FF2B5EF4-FFF2-40B4-BE49-F238E27FC236}">
                <a16:creationId xmlns="" xmlns:a16="http://schemas.microsoft.com/office/drawing/2014/main" id="{0D2980EF-AB9B-40A1-917D-8FE914376436}"/>
              </a:ext>
            </a:extLst>
          </p:cNvPr>
          <p:cNvSpPr/>
          <p:nvPr/>
        </p:nvSpPr>
        <p:spPr>
          <a:xfrm>
            <a:off x="8324141" y="2825138"/>
            <a:ext cx="242090" cy="242090"/>
          </a:xfrm>
          <a:prstGeom prst="ellipse">
            <a:avLst/>
          </a:prstGeom>
          <a:solidFill>
            <a:srgbClr val="00B0F0"/>
          </a:solidFill>
          <a:ln w="12700" cap="flat" cmpd="sng" algn="ctr">
            <a:noFill/>
            <a:prstDash val="solid"/>
            <a:miter lim="800000"/>
          </a:ln>
          <a:effectLst/>
        </p:spPr>
        <p:txBody>
          <a:bodyPr wrap="none" lIns="0" tIns="0" rIns="0" bIns="0" rtlCol="0" anchor="ctr">
            <a:noAutofit/>
          </a:bodyPr>
          <a:lstStyle>
            <a:defPPr>
              <a:defRPr lang="en-US"/>
            </a:defPPr>
            <a:lvl1pPr marL="0" algn="l" defTabSz="914478" rtl="0" eaLnBrk="1" latinLnBrk="0" hangingPunct="1">
              <a:defRPr sz="1800" kern="1200">
                <a:solidFill>
                  <a:schemeClr val="lt1"/>
                </a:solidFill>
                <a:latin typeface="Arial"/>
                <a:ea typeface="+mn-ea"/>
                <a:cs typeface="+mn-cs"/>
              </a:defRPr>
            </a:lvl1pPr>
            <a:lvl2pPr marL="457240" algn="l" defTabSz="914478" rtl="0" eaLnBrk="1" latinLnBrk="0" hangingPunct="1">
              <a:defRPr sz="1800" kern="1200">
                <a:solidFill>
                  <a:schemeClr val="lt1"/>
                </a:solidFill>
                <a:latin typeface="Arial"/>
                <a:ea typeface="+mn-ea"/>
                <a:cs typeface="+mn-cs"/>
              </a:defRPr>
            </a:lvl2pPr>
            <a:lvl3pPr marL="914478" algn="l" defTabSz="914478" rtl="0" eaLnBrk="1" latinLnBrk="0" hangingPunct="1">
              <a:defRPr sz="1800" kern="1200">
                <a:solidFill>
                  <a:schemeClr val="lt1"/>
                </a:solidFill>
                <a:latin typeface="Arial"/>
                <a:ea typeface="+mn-ea"/>
                <a:cs typeface="+mn-cs"/>
              </a:defRPr>
            </a:lvl3pPr>
            <a:lvl4pPr marL="1371718" algn="l" defTabSz="914478" rtl="0" eaLnBrk="1" latinLnBrk="0" hangingPunct="1">
              <a:defRPr sz="1800" kern="1200">
                <a:solidFill>
                  <a:schemeClr val="lt1"/>
                </a:solidFill>
                <a:latin typeface="Arial"/>
                <a:ea typeface="+mn-ea"/>
                <a:cs typeface="+mn-cs"/>
              </a:defRPr>
            </a:lvl4pPr>
            <a:lvl5pPr marL="1828957" algn="l" defTabSz="914478" rtl="0" eaLnBrk="1" latinLnBrk="0" hangingPunct="1">
              <a:defRPr sz="1800" kern="1200">
                <a:solidFill>
                  <a:schemeClr val="lt1"/>
                </a:solidFill>
                <a:latin typeface="Arial"/>
                <a:ea typeface="+mn-ea"/>
                <a:cs typeface="+mn-cs"/>
              </a:defRPr>
            </a:lvl5pPr>
            <a:lvl6pPr marL="2286196" algn="l" defTabSz="914478" rtl="0" eaLnBrk="1" latinLnBrk="0" hangingPunct="1">
              <a:defRPr sz="1800" kern="1200">
                <a:solidFill>
                  <a:schemeClr val="lt1"/>
                </a:solidFill>
                <a:latin typeface="Arial"/>
                <a:ea typeface="+mn-ea"/>
                <a:cs typeface="+mn-cs"/>
              </a:defRPr>
            </a:lvl6pPr>
            <a:lvl7pPr marL="2743435" algn="l" defTabSz="914478" rtl="0" eaLnBrk="1" latinLnBrk="0" hangingPunct="1">
              <a:defRPr sz="1800" kern="1200">
                <a:solidFill>
                  <a:schemeClr val="lt1"/>
                </a:solidFill>
                <a:latin typeface="Arial"/>
                <a:ea typeface="+mn-ea"/>
                <a:cs typeface="+mn-cs"/>
              </a:defRPr>
            </a:lvl7pPr>
            <a:lvl8pPr marL="3200675" algn="l" defTabSz="914478" rtl="0" eaLnBrk="1" latinLnBrk="0" hangingPunct="1">
              <a:defRPr sz="1800" kern="1200">
                <a:solidFill>
                  <a:schemeClr val="lt1"/>
                </a:solidFill>
                <a:latin typeface="Arial"/>
                <a:ea typeface="+mn-ea"/>
                <a:cs typeface="+mn-cs"/>
              </a:defRPr>
            </a:lvl8pPr>
            <a:lvl9pPr marL="3657913" algn="l" defTabSz="914478" rtl="0" eaLnBrk="1" latinLnBrk="0" hangingPunct="1">
              <a:defRPr sz="1800" kern="1200">
                <a:solidFill>
                  <a:schemeClr val="lt1"/>
                </a:solidFill>
                <a:latin typeface="Arial"/>
                <a:ea typeface="+mn-ea"/>
                <a:cs typeface="+mn-cs"/>
              </a:defRPr>
            </a:lvl9pPr>
          </a:lstStyle>
          <a:p>
            <a:pPr marL="0" marR="0" lvl="0" indent="0" algn="ctr" defTabSz="914478" rtl="0" eaLnBrk="1" fontAlgn="ctr"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3</a:t>
            </a:r>
            <a:endParaRPr kumimoji="0" lang="en-US" altLang="zh-CN" sz="1400" b="1" i="0" u="none" strike="noStrike" kern="1200" cap="none" spc="0" normalizeH="0" baseline="0" noProof="0" dirty="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94" name="图片 93">
            <a:extLst>
              <a:ext uri="{FF2B5EF4-FFF2-40B4-BE49-F238E27FC236}">
                <a16:creationId xmlns="" xmlns:a16="http://schemas.microsoft.com/office/drawing/2014/main" id="{FE51DCBD-982C-43B4-BA67-B25B0A63F905}"/>
              </a:ext>
            </a:extLst>
          </p:cNvPr>
          <p:cNvPicPr>
            <a:picLocks noChangeAspect="1"/>
          </p:cNvPicPr>
          <p:nvPr/>
        </p:nvPicPr>
        <p:blipFill>
          <a:blip r:embed="rId3"/>
          <a:stretch>
            <a:fillRect/>
          </a:stretch>
        </p:blipFill>
        <p:spPr>
          <a:xfrm>
            <a:off x="7502293" y="5291162"/>
            <a:ext cx="490664" cy="447623"/>
          </a:xfrm>
          <a:prstGeom prst="rect">
            <a:avLst/>
          </a:prstGeom>
        </p:spPr>
      </p:pic>
      <p:sp>
        <p:nvSpPr>
          <p:cNvPr id="95" name="矩形: 圆角 17">
            <a:extLst>
              <a:ext uri="{FF2B5EF4-FFF2-40B4-BE49-F238E27FC236}">
                <a16:creationId xmlns="" xmlns:a16="http://schemas.microsoft.com/office/drawing/2014/main" id="{F26DBF4F-3F0E-4EFF-856B-50FCAD8C85DD}"/>
              </a:ext>
            </a:extLst>
          </p:cNvPr>
          <p:cNvSpPr/>
          <p:nvPr/>
        </p:nvSpPr>
        <p:spPr>
          <a:xfrm>
            <a:off x="7129794" y="2517484"/>
            <a:ext cx="1113168" cy="883312"/>
          </a:xfrm>
          <a:prstGeom prst="roundRect">
            <a:avLst/>
          </a:prstGeom>
          <a:solidFill>
            <a:srgbClr val="F3FBFE"/>
          </a:solidFill>
          <a:ln w="12700" cap="flat" cmpd="sng" algn="ctr">
            <a:solidFill>
              <a:sysClr val="window" lastClr="FFFFFF"/>
            </a:solidFill>
            <a:prstDash val="solid"/>
            <a:miter lim="800000"/>
          </a:ln>
          <a:effectLst/>
        </p:spPr>
        <p:txBody>
          <a:bodyPr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96" name="图片 95">
            <a:extLst>
              <a:ext uri="{FF2B5EF4-FFF2-40B4-BE49-F238E27FC236}">
                <a16:creationId xmlns="" xmlns:a16="http://schemas.microsoft.com/office/drawing/2014/main" id="{FE51DCBD-982C-43B4-BA67-B25B0A63F905}"/>
              </a:ext>
            </a:extLst>
          </p:cNvPr>
          <p:cNvPicPr>
            <a:picLocks noChangeAspect="1"/>
          </p:cNvPicPr>
          <p:nvPr/>
        </p:nvPicPr>
        <p:blipFill>
          <a:blip r:embed="rId3"/>
          <a:stretch>
            <a:fillRect/>
          </a:stretch>
        </p:blipFill>
        <p:spPr>
          <a:xfrm>
            <a:off x="7429623" y="2726060"/>
            <a:ext cx="490664" cy="447623"/>
          </a:xfrm>
          <a:prstGeom prst="rect">
            <a:avLst/>
          </a:prstGeom>
          <a:solidFill>
            <a:srgbClr val="1163AB"/>
          </a:solidFill>
          <a:ln w="9525">
            <a:noFill/>
            <a:round/>
            <a:headEnd/>
            <a:tailEnd/>
          </a:ln>
        </p:spPr>
      </p:pic>
      <p:sp>
        <p:nvSpPr>
          <p:cNvPr id="97" name="文本框 96">
            <a:extLst>
              <a:ext uri="{FF2B5EF4-FFF2-40B4-BE49-F238E27FC236}">
                <a16:creationId xmlns="" xmlns:a16="http://schemas.microsoft.com/office/drawing/2014/main" id="{EC3AAF6C-DF05-47A0-9092-B8BE6BF7498C}"/>
              </a:ext>
            </a:extLst>
          </p:cNvPr>
          <p:cNvSpPr txBox="1"/>
          <p:nvPr/>
        </p:nvSpPr>
        <p:spPr>
          <a:xfrm>
            <a:off x="7456146" y="2479383"/>
            <a:ext cx="317119" cy="233183"/>
          </a:xfrm>
          <a:prstGeom prst="rect">
            <a:avLst/>
          </a:prstGeom>
          <a:noFill/>
        </p:spPr>
        <p:txBody>
          <a:bodyPr wrap="none" rtlCol="0">
            <a:noAutofit/>
          </a:bodyPr>
          <a:lstStyle/>
          <a:p>
            <a:pPr marL="0" marR="0" lvl="0" indent="0" defTabSz="914034" eaLnBrk="1" fontAlgn="ctr"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a:ln>
                  <a:noFill/>
                </a:ln>
                <a:solidFill>
                  <a:srgbClr val="000000"/>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IDE</a:t>
            </a:r>
            <a:endParaRPr kumimoji="0" lang="en-US" altLang="zh-CN" sz="1200" b="0" i="0" u="none" strike="noStrike" kern="0" cap="none" spc="0" normalizeH="0" baseline="0" noProof="0" dirty="0">
              <a:ln>
                <a:noFill/>
              </a:ln>
              <a:solidFill>
                <a:srgbClr val="000000"/>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8" name="文本框 97">
            <a:extLst>
              <a:ext uri="{FF2B5EF4-FFF2-40B4-BE49-F238E27FC236}">
                <a16:creationId xmlns="" xmlns:a16="http://schemas.microsoft.com/office/drawing/2014/main" id="{EC3AAF6C-DF05-47A0-9092-B8BE6BF7498C}"/>
              </a:ext>
            </a:extLst>
          </p:cNvPr>
          <p:cNvSpPr txBox="1"/>
          <p:nvPr/>
        </p:nvSpPr>
        <p:spPr>
          <a:xfrm>
            <a:off x="7519646" y="5032083"/>
            <a:ext cx="317119" cy="233183"/>
          </a:xfrm>
          <a:prstGeom prst="rect">
            <a:avLst/>
          </a:prstGeom>
          <a:noFill/>
        </p:spPr>
        <p:txBody>
          <a:bodyPr wrap="none" rtlCol="0">
            <a:noAutofit/>
          </a:bodyPr>
          <a:lstStyle/>
          <a:p>
            <a:pPr marL="0" marR="0" lvl="0" indent="0" defTabSz="914034" eaLnBrk="1" fontAlgn="ctr"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a:ln>
                  <a:noFill/>
                </a:ln>
                <a:solidFill>
                  <a:srgbClr val="000000"/>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IDE</a:t>
            </a:r>
            <a:endParaRPr kumimoji="0" lang="en-US" altLang="zh-CN" sz="1200" b="0" i="0" u="none" strike="noStrike" kern="0" cap="none" spc="0" normalizeH="0" baseline="0" noProof="0" dirty="0">
              <a:ln>
                <a:noFill/>
              </a:ln>
              <a:solidFill>
                <a:srgbClr val="000000"/>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446679758"/>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B5FE75B4-2BE3-45BD-8C06-974F7E083571}"/>
              </a:ext>
            </a:extLst>
          </p:cNvPr>
          <p:cNvSpPr>
            <a:spLocks noGrp="1"/>
          </p:cNvSpPr>
          <p:nvPr>
            <p:ph type="title"/>
          </p:nvPr>
        </p:nvSpPr>
        <p:spPr/>
        <p:txBody>
          <a:bodyPr/>
          <a:lstStyle/>
          <a:p>
            <a:r>
              <a:rPr lang="en-US">
                <a:sym typeface="Huawei Sans" panose="020C0503030203020204" pitchFamily="34" charset="0"/>
              </a:rPr>
              <a:t>Architecture</a:t>
            </a:r>
            <a:endParaRPr lang="en-US" dirty="0">
              <a:sym typeface="Huawei Sans" panose="020C0503030203020204" pitchFamily="34" charset="0"/>
            </a:endParaRPr>
          </a:p>
        </p:txBody>
      </p:sp>
      <p:sp>
        <p:nvSpPr>
          <p:cNvPr id="72" name="Rectangle 163">
            <a:extLst>
              <a:ext uri="{FF2B5EF4-FFF2-40B4-BE49-F238E27FC236}">
                <a16:creationId xmlns="" xmlns:a16="http://schemas.microsoft.com/office/drawing/2014/main" id="{CE2B643B-6726-44DD-8F71-E8B985944FFE}"/>
              </a:ext>
            </a:extLst>
          </p:cNvPr>
          <p:cNvSpPr/>
          <p:nvPr/>
        </p:nvSpPr>
        <p:spPr>
          <a:xfrm>
            <a:off x="451694" y="1255416"/>
            <a:ext cx="5902399" cy="4319262"/>
          </a:xfrm>
          <a:prstGeom prst="roundRect">
            <a:avLst>
              <a:gd name="adj" fmla="val 0"/>
            </a:avLst>
          </a:prstGeom>
          <a:solidFill>
            <a:srgbClr val="F6FFFF"/>
          </a:solidFill>
          <a:ln w="9525" cap="flat" cmpd="sng" algn="ctr">
            <a:noFill/>
            <a:prstDash val="solid"/>
          </a:ln>
          <a:effectLst/>
        </p:spPr>
        <p:txBody>
          <a:bodyPr wrap="square" rtlCol="0" anchor="ctr">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defTabSz="914034" fontAlgn="ctr">
              <a:spcBef>
                <a:spcPct val="0"/>
              </a:spcBef>
              <a:spcAft>
                <a:spcPct val="0"/>
              </a:spcAft>
              <a:defRPr/>
            </a:pPr>
            <a:endParaRPr lang="en-US" sz="1050" kern="0" dirty="0">
              <a:solidFill>
                <a:srgbClr val="000000"/>
              </a:solidFill>
              <a:latin typeface="Huawei Sans" panose="020C0503030203020204" pitchFamily="34" charset="0"/>
              <a:ea typeface="方正兰亭黑简体" panose="02000000000000000000" pitchFamily="2" charset="-122"/>
              <a:cs typeface="Microsoft YaHei" charset="-122"/>
              <a:sym typeface="Huawei Sans" panose="020C0503030203020204" pitchFamily="34" charset="0"/>
            </a:endParaRPr>
          </a:p>
        </p:txBody>
      </p:sp>
      <p:sp>
        <p:nvSpPr>
          <p:cNvPr id="73" name="任意多边形 70">
            <a:extLst>
              <a:ext uri="{FF2B5EF4-FFF2-40B4-BE49-F238E27FC236}">
                <a16:creationId xmlns="" xmlns:a16="http://schemas.microsoft.com/office/drawing/2014/main" id="{BD4A53C8-94FB-4A84-B545-2F626DC8D957}"/>
              </a:ext>
            </a:extLst>
          </p:cNvPr>
          <p:cNvSpPr/>
          <p:nvPr/>
        </p:nvSpPr>
        <p:spPr>
          <a:xfrm>
            <a:off x="1128469" y="1476743"/>
            <a:ext cx="4655728" cy="3954270"/>
          </a:xfrm>
          <a:custGeom>
            <a:avLst/>
            <a:gdLst>
              <a:gd name="connsiteX0" fmla="*/ 0 w 4604383"/>
              <a:gd name="connsiteY0" fmla="*/ 470929 h 4077287"/>
              <a:gd name="connsiteX1" fmla="*/ 1294574 w 4604383"/>
              <a:gd name="connsiteY1" fmla="*/ 470929 h 4077287"/>
              <a:gd name="connsiteX2" fmla="*/ 1294574 w 4604383"/>
              <a:gd name="connsiteY2" fmla="*/ 3346675 h 4077287"/>
              <a:gd name="connsiteX3" fmla="*/ 4604383 w 4604383"/>
              <a:gd name="connsiteY3" fmla="*/ 3346675 h 4077287"/>
              <a:gd name="connsiteX4" fmla="*/ 4604383 w 4604383"/>
              <a:gd name="connsiteY4" fmla="*/ 4077287 h 4077287"/>
              <a:gd name="connsiteX5" fmla="*/ 0 w 4604383"/>
              <a:gd name="connsiteY5" fmla="*/ 4077287 h 4077287"/>
              <a:gd name="connsiteX6" fmla="*/ 0 w 4604383"/>
              <a:gd name="connsiteY6" fmla="*/ 0 h 4077287"/>
              <a:gd name="connsiteX7" fmla="*/ 4604383 w 4604383"/>
              <a:gd name="connsiteY7" fmla="*/ 0 h 4077287"/>
              <a:gd name="connsiteX8" fmla="*/ 4604383 w 4604383"/>
              <a:gd name="connsiteY8" fmla="*/ 470928 h 4077287"/>
              <a:gd name="connsiteX9" fmla="*/ 0 w 4604383"/>
              <a:gd name="connsiteY9" fmla="*/ 470928 h 40772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604383" h="4077287">
                <a:moveTo>
                  <a:pt x="0" y="470929"/>
                </a:moveTo>
                <a:lnTo>
                  <a:pt x="1294574" y="470929"/>
                </a:lnTo>
                <a:lnTo>
                  <a:pt x="1294574" y="3346675"/>
                </a:lnTo>
                <a:lnTo>
                  <a:pt x="4604383" y="3346675"/>
                </a:lnTo>
                <a:lnTo>
                  <a:pt x="4604383" y="4077287"/>
                </a:lnTo>
                <a:lnTo>
                  <a:pt x="0" y="4077287"/>
                </a:lnTo>
                <a:close/>
                <a:moveTo>
                  <a:pt x="0" y="0"/>
                </a:moveTo>
                <a:lnTo>
                  <a:pt x="4604383" y="0"/>
                </a:lnTo>
                <a:lnTo>
                  <a:pt x="4604383" y="470928"/>
                </a:lnTo>
                <a:lnTo>
                  <a:pt x="0" y="470928"/>
                </a:lnTo>
                <a:close/>
              </a:path>
            </a:pathLst>
          </a:custGeom>
          <a:solidFill>
            <a:srgbClr val="E3F5F7"/>
          </a:solidFill>
          <a:ln>
            <a:noFill/>
          </a:ln>
          <a:effectLst/>
        </p:spPr>
        <p:txBody>
          <a:bodyPr vert="horz" wrap="square" lIns="68549" tIns="34275" rIns="68549" bIns="34275" numCol="1" anchor="t" anchorCtr="0" compatLnSpc="1">
            <a:prstTxWarp prst="textNoShape">
              <a:avLst/>
            </a:prstTxWarp>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defTabSz="914034" fontAlgn="ctr">
              <a:spcBef>
                <a:spcPct val="0"/>
              </a:spcBef>
              <a:spcAft>
                <a:spcPct val="0"/>
              </a:spcAft>
            </a:pPr>
            <a:endParaRPr lang="en-US" altLang="zh-CN" sz="1400" b="1" dirty="0">
              <a:solidFill>
                <a:prstClr val="white"/>
              </a:solidFill>
              <a:latin typeface="Huawei Sans" panose="020C0503030203020204" pitchFamily="34" charset="0"/>
              <a:ea typeface="方正兰亭黑简体" panose="02000000000000000000" pitchFamily="2" charset="-122"/>
              <a:cs typeface="Microsoft YaHei" charset="-122"/>
              <a:sym typeface="Huawei Sans" panose="020C0503030203020204" pitchFamily="34" charset="0"/>
            </a:endParaRPr>
          </a:p>
        </p:txBody>
      </p:sp>
      <p:sp>
        <p:nvSpPr>
          <p:cNvPr id="74" name="矩形 73">
            <a:extLst>
              <a:ext uri="{FF2B5EF4-FFF2-40B4-BE49-F238E27FC236}">
                <a16:creationId xmlns="" xmlns:a16="http://schemas.microsoft.com/office/drawing/2014/main" id="{BF28DC64-7C52-428B-9852-2565E6FE0919}"/>
              </a:ext>
            </a:extLst>
          </p:cNvPr>
          <p:cNvSpPr/>
          <p:nvPr/>
        </p:nvSpPr>
        <p:spPr>
          <a:xfrm>
            <a:off x="2850778" y="4894809"/>
            <a:ext cx="1120201" cy="342766"/>
          </a:xfrm>
          <a:prstGeom prst="rect">
            <a:avLst/>
          </a:prstGeom>
          <a:solidFill>
            <a:srgbClr val="389CA5"/>
          </a:solidFill>
          <a:ln>
            <a:noFill/>
          </a:ln>
          <a:effectLst/>
        </p:spPr>
        <p:txBody>
          <a:bodyPr vert="horz" wrap="square" lIns="0" tIns="34275" rIns="0" bIns="34275" numCol="1" anchor="ctr" anchorCtr="0" compatLnSpc="1">
            <a:prstTxWarp prst="textNoShape">
              <a:avLst/>
            </a:prstTxWarp>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marL="0" marR="0" lvl="0" indent="0" algn="ctr" defTabSz="914034" rtl="0" eaLnBrk="1" fontAlgn="ctr" latinLnBrk="0" hangingPunct="1">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srgbClr val="F3FBFE"/>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NETCONF</a:t>
            </a:r>
            <a:endParaRPr kumimoji="0" lang="en-US" altLang="zh-CN" sz="1200" b="0" i="0" u="none" strike="noStrike" kern="0" cap="none" spc="0" normalizeH="0" baseline="0" noProof="0" dirty="0">
              <a:ln>
                <a:noFill/>
              </a:ln>
              <a:solidFill>
                <a:srgbClr val="F3FBFE"/>
              </a:solidFill>
              <a:effectLst/>
              <a:uLnTx/>
              <a:uFillTx/>
              <a:latin typeface="Huawei Sans" panose="020C0503030203020204" pitchFamily="34" charset="0"/>
              <a:ea typeface="方正兰亭黑简体" panose="02000000000000000000" pitchFamily="2" charset="-122"/>
              <a:cs typeface="Arial" charset="0"/>
              <a:sym typeface="Huawei Sans" panose="020C0503030203020204" pitchFamily="34" charset="0"/>
            </a:endParaRPr>
          </a:p>
        </p:txBody>
      </p:sp>
      <p:sp>
        <p:nvSpPr>
          <p:cNvPr id="75" name="矩形 74">
            <a:extLst>
              <a:ext uri="{FF2B5EF4-FFF2-40B4-BE49-F238E27FC236}">
                <a16:creationId xmlns="" xmlns:a16="http://schemas.microsoft.com/office/drawing/2014/main" id="{82C4CD35-7935-4056-AD36-DE33C7815670}"/>
              </a:ext>
            </a:extLst>
          </p:cNvPr>
          <p:cNvSpPr/>
          <p:nvPr/>
        </p:nvSpPr>
        <p:spPr>
          <a:xfrm>
            <a:off x="4289347" y="4894809"/>
            <a:ext cx="1074029" cy="342766"/>
          </a:xfrm>
          <a:prstGeom prst="rect">
            <a:avLst/>
          </a:prstGeom>
          <a:solidFill>
            <a:srgbClr val="389CA5"/>
          </a:solidFill>
          <a:ln>
            <a:noFill/>
          </a:ln>
          <a:effectLst/>
        </p:spPr>
        <p:txBody>
          <a:bodyPr vert="horz" wrap="square" lIns="0" tIns="34275" rIns="0" bIns="34275" numCol="1" anchor="ctr" anchorCtr="0" compatLnSpc="1">
            <a:prstTxWarp prst="textNoShape">
              <a:avLst/>
            </a:prstTxWarp>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marL="0" marR="0" lvl="0" indent="0" algn="ctr" defTabSz="914034" rtl="0" eaLnBrk="1" fontAlgn="ctr" latinLnBrk="0" hangingPunct="1">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srgbClr val="F3FBFE"/>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STelnet</a:t>
            </a:r>
            <a:endParaRPr kumimoji="0" lang="en-US" altLang="zh-CN" sz="1200" b="0" i="0" u="none" strike="noStrike" kern="0" cap="none" spc="0" normalizeH="0" baseline="0" noProof="0" dirty="0">
              <a:ln>
                <a:noFill/>
              </a:ln>
              <a:solidFill>
                <a:srgbClr val="F3FBFE"/>
              </a:solidFill>
              <a:effectLst/>
              <a:uLnTx/>
              <a:uFillTx/>
              <a:latin typeface="Huawei Sans" panose="020C0503030203020204" pitchFamily="34" charset="0"/>
              <a:ea typeface="方正兰亭黑简体" panose="02000000000000000000" pitchFamily="2" charset="-122"/>
              <a:cs typeface="Arial" charset="0"/>
              <a:sym typeface="Huawei Sans" panose="020C0503030203020204" pitchFamily="34" charset="0"/>
            </a:endParaRPr>
          </a:p>
        </p:txBody>
      </p:sp>
      <p:sp>
        <p:nvSpPr>
          <p:cNvPr id="76" name="矩形 75">
            <a:extLst>
              <a:ext uri="{FF2B5EF4-FFF2-40B4-BE49-F238E27FC236}">
                <a16:creationId xmlns="" xmlns:a16="http://schemas.microsoft.com/office/drawing/2014/main" id="{2A904835-A8D5-4E7C-8F13-62E5B5DB8C1C}"/>
              </a:ext>
            </a:extLst>
          </p:cNvPr>
          <p:cNvSpPr/>
          <p:nvPr/>
        </p:nvSpPr>
        <p:spPr>
          <a:xfrm>
            <a:off x="1252301" y="2225269"/>
            <a:ext cx="1070319" cy="444644"/>
          </a:xfrm>
          <a:prstGeom prst="rect">
            <a:avLst/>
          </a:prstGeom>
          <a:solidFill>
            <a:srgbClr val="389CA5"/>
          </a:solidFill>
          <a:ln>
            <a:noFill/>
          </a:ln>
          <a:effectLst/>
        </p:spPr>
        <p:txBody>
          <a:bodyPr vert="horz" wrap="square" lIns="68549" tIns="34275" rIns="68549" bIns="34275" numCol="1" anchor="ctr" anchorCtr="0" compatLnSpc="1">
            <a:prstTxWarp prst="textNoShape">
              <a:avLst/>
            </a:prstTxWarp>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marL="0" marR="0" lvl="0" indent="0" algn="ctr" defTabSz="914034" rtl="0" eaLnBrk="1" fontAlgn="ctr" latinLnBrk="0" hangingPunct="1">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srgbClr val="F3FBFE"/>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Project management</a:t>
            </a:r>
            <a:endParaRPr kumimoji="0" lang="en-US" altLang="zh-CN" sz="1200" b="0" i="0" u="none" strike="noStrike" kern="0" cap="none" spc="0" normalizeH="0" baseline="0" noProof="0" dirty="0">
              <a:ln>
                <a:noFill/>
              </a:ln>
              <a:solidFill>
                <a:srgbClr val="F3FBFE"/>
              </a:solidFill>
              <a:effectLst/>
              <a:uLnTx/>
              <a:uFillTx/>
              <a:latin typeface="Huawei Sans" panose="020C0503030203020204" pitchFamily="34" charset="0"/>
              <a:ea typeface="方正兰亭黑简体" panose="02000000000000000000" pitchFamily="2" charset="-122"/>
              <a:cs typeface="Microsoft YaHei" charset="-122"/>
              <a:sym typeface="Huawei Sans" panose="020C0503030203020204" pitchFamily="34" charset="0"/>
            </a:endParaRPr>
          </a:p>
        </p:txBody>
      </p:sp>
      <p:sp>
        <p:nvSpPr>
          <p:cNvPr id="77" name="圆角矩形 76">
            <a:extLst>
              <a:ext uri="{FF2B5EF4-FFF2-40B4-BE49-F238E27FC236}">
                <a16:creationId xmlns="" xmlns:a16="http://schemas.microsoft.com/office/drawing/2014/main" id="{81B26868-5841-4392-AD26-EE1606C95EC6}"/>
              </a:ext>
            </a:extLst>
          </p:cNvPr>
          <p:cNvSpPr/>
          <p:nvPr/>
        </p:nvSpPr>
        <p:spPr bwMode="auto">
          <a:xfrm>
            <a:off x="2597657" y="2102779"/>
            <a:ext cx="3186539" cy="2102933"/>
          </a:xfrm>
          <a:prstGeom prst="roundRect">
            <a:avLst>
              <a:gd name="adj" fmla="val 0"/>
            </a:avLst>
          </a:prstGeom>
          <a:solidFill>
            <a:srgbClr val="F7FFF3"/>
          </a:solidFill>
          <a:ln w="19050">
            <a:solidFill>
              <a:srgbClr val="4DA664">
                <a:alpha val="30000"/>
              </a:srgbClr>
            </a:solidFill>
          </a:ln>
          <a:effectLst/>
        </p:spPr>
        <p:txBody>
          <a:bodyPr vert="horz" wrap="square" lIns="91404" tIns="45702" rIns="91404" bIns="45702" numCol="1" rtlCol="0" anchor="t" anchorCtr="0" compatLnSpc="1">
            <a:prstTxWarp prst="textNoShape">
              <a:avLst/>
            </a:prstTxWarp>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marL="0" marR="0" lvl="0" indent="0" algn="ctr" defTabSz="914034" rtl="0" eaLnBrk="1" fontAlgn="ctr" latinLnBrk="0" hangingPunct="1">
              <a:lnSpc>
                <a:spcPct val="100000"/>
              </a:lnSpc>
              <a:spcBef>
                <a:spcPct val="0"/>
              </a:spcBef>
              <a:spcAft>
                <a:spcPct val="0"/>
              </a:spcAft>
              <a:buClr>
                <a:srgbClr val="CC9900"/>
              </a:buClr>
              <a:buSzTx/>
              <a:buFontTx/>
              <a:buNone/>
              <a:tabLst/>
              <a:defRPr/>
            </a:pPr>
            <a:r>
              <a:rPr kumimoji="0" lang="en-US" sz="1400" b="1" i="0" u="none" strike="noStrike" kern="1200" cap="none" spc="0" normalizeH="0" baseline="0" noProof="0" dirty="0">
                <a:ln>
                  <a:noFill/>
                </a:ln>
                <a:solidFill>
                  <a:srgbClr val="4DA664"/>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SSP</a:t>
            </a:r>
            <a:endParaRPr kumimoji="0" lang="en-US" altLang="zh-CN" sz="1400" b="1" i="0" u="none" strike="noStrike" kern="0" cap="none" spc="0" normalizeH="0" baseline="0" noProof="0" dirty="0">
              <a:ln>
                <a:noFill/>
              </a:ln>
              <a:solidFill>
                <a:srgbClr val="4DA664"/>
              </a:solidFill>
              <a:effectLst/>
              <a:uLnTx/>
              <a:uFillTx/>
              <a:latin typeface="Huawei Sans" panose="020C0503030203020204" pitchFamily="34" charset="0"/>
              <a:ea typeface="方正兰亭黑简体" panose="02000000000000000000" pitchFamily="2" charset="-122"/>
              <a:cs typeface="Arial" charset="0"/>
              <a:sym typeface="Huawei Sans" panose="020C0503030203020204" pitchFamily="34" charset="0"/>
            </a:endParaRPr>
          </a:p>
        </p:txBody>
      </p:sp>
      <p:sp>
        <p:nvSpPr>
          <p:cNvPr id="78" name="矩形 77">
            <a:extLst>
              <a:ext uri="{FF2B5EF4-FFF2-40B4-BE49-F238E27FC236}">
                <a16:creationId xmlns="" xmlns:a16="http://schemas.microsoft.com/office/drawing/2014/main" id="{ABB9D68B-99B5-45B1-8C03-9DF64017EE7D}"/>
              </a:ext>
            </a:extLst>
          </p:cNvPr>
          <p:cNvSpPr/>
          <p:nvPr/>
        </p:nvSpPr>
        <p:spPr>
          <a:xfrm>
            <a:off x="2812862" y="2441319"/>
            <a:ext cx="2811082" cy="369515"/>
          </a:xfrm>
          <a:prstGeom prst="rect">
            <a:avLst/>
          </a:prstGeom>
          <a:solidFill>
            <a:srgbClr val="4DA664"/>
          </a:solidFill>
          <a:ln>
            <a:noFill/>
          </a:ln>
          <a:effectLst/>
        </p:spPr>
        <p:txBody>
          <a:bodyPr vert="horz" wrap="square" lIns="68549" tIns="34275" rIns="68549" bIns="34275" numCol="1" anchor="ctr" anchorCtr="0" compatLnSpc="1">
            <a:prstTxWarp prst="textNoShape">
              <a:avLst/>
            </a:prstTxWarp>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marL="0" marR="0" lvl="0" indent="0" algn="ctr" defTabSz="914034" rtl="0" eaLnBrk="1" fontAlgn="ctr" latinLnBrk="0" hangingPunct="1">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srgbClr val="F3FBFE"/>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Service YANG model</a:t>
            </a:r>
            <a:endParaRPr kumimoji="0" lang="en-US" altLang="zh-CN" sz="1200" b="0" i="0" u="none" strike="noStrike" kern="1200" cap="none" spc="0" normalizeH="0" baseline="0" noProof="0" dirty="0">
              <a:ln>
                <a:noFill/>
              </a:ln>
              <a:solidFill>
                <a:srgbClr val="F3FBFE"/>
              </a:solidFill>
              <a:effectLst/>
              <a:uLnTx/>
              <a:uFillTx/>
              <a:latin typeface="Huawei Sans" panose="020C0503030203020204" pitchFamily="34" charset="0"/>
              <a:ea typeface="方正兰亭黑简体" panose="02000000000000000000" pitchFamily="2" charset="-122"/>
              <a:cs typeface="Arial" charset="0"/>
              <a:sym typeface="Huawei Sans" panose="020C0503030203020204" pitchFamily="34" charset="0"/>
            </a:endParaRPr>
          </a:p>
        </p:txBody>
      </p:sp>
      <p:sp>
        <p:nvSpPr>
          <p:cNvPr id="79" name="矩形 78">
            <a:extLst>
              <a:ext uri="{FF2B5EF4-FFF2-40B4-BE49-F238E27FC236}">
                <a16:creationId xmlns="" xmlns:a16="http://schemas.microsoft.com/office/drawing/2014/main" id="{CD348644-732F-4047-B655-359CA2892017}"/>
              </a:ext>
            </a:extLst>
          </p:cNvPr>
          <p:cNvSpPr/>
          <p:nvPr/>
        </p:nvSpPr>
        <p:spPr>
          <a:xfrm>
            <a:off x="2812861" y="2997057"/>
            <a:ext cx="2811082" cy="470509"/>
          </a:xfrm>
          <a:prstGeom prst="rect">
            <a:avLst/>
          </a:prstGeom>
          <a:solidFill>
            <a:srgbClr val="4DA664"/>
          </a:solidFill>
          <a:ln>
            <a:noFill/>
          </a:ln>
          <a:effectLst/>
        </p:spPr>
        <p:txBody>
          <a:bodyPr vert="horz" wrap="square" lIns="68549" tIns="34275" rIns="68549" bIns="34275" numCol="1" anchor="ctr" anchorCtr="0" compatLnSpc="1">
            <a:prstTxWarp prst="textNoShape">
              <a:avLst/>
            </a:prstTxWarp>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marL="0" marR="0" lvl="0" indent="0" algn="ctr" defTabSz="914034" rtl="0" eaLnBrk="1" fontAlgn="ctr" latinLnBrk="0" hangingPunct="1">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srgbClr val="F3FBFE"/>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Python </a:t>
            </a:r>
          </a:p>
          <a:p>
            <a:pPr marL="0" marR="0" lvl="0" indent="0" algn="ctr" defTabSz="914034" rtl="0" eaLnBrk="1" fontAlgn="ctr" latinLnBrk="0" hangingPunct="1">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srgbClr val="F3FBFE"/>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Mapping</a:t>
            </a:r>
            <a:endParaRPr kumimoji="0" lang="en-US" altLang="zh-CN" sz="1200" b="0" i="0" u="none" strike="noStrike" kern="1200" cap="none" spc="0" normalizeH="0" baseline="0" noProof="0" dirty="0">
              <a:ln>
                <a:noFill/>
              </a:ln>
              <a:solidFill>
                <a:srgbClr val="F3FBFE"/>
              </a:solidFill>
              <a:effectLst/>
              <a:uLnTx/>
              <a:uFillTx/>
              <a:latin typeface="Huawei Sans" panose="020C0503030203020204" pitchFamily="34" charset="0"/>
              <a:ea typeface="方正兰亭黑简体" panose="02000000000000000000" pitchFamily="2" charset="-122"/>
              <a:cs typeface="Arial" charset="0"/>
              <a:sym typeface="Huawei Sans" panose="020C0503030203020204" pitchFamily="34" charset="0"/>
            </a:endParaRPr>
          </a:p>
        </p:txBody>
      </p:sp>
      <p:sp>
        <p:nvSpPr>
          <p:cNvPr id="80" name="矩形 79">
            <a:extLst>
              <a:ext uri="{FF2B5EF4-FFF2-40B4-BE49-F238E27FC236}">
                <a16:creationId xmlns="" xmlns:a16="http://schemas.microsoft.com/office/drawing/2014/main" id="{809C38A4-D27A-4573-A11A-C485CA1E28C1}"/>
              </a:ext>
            </a:extLst>
          </p:cNvPr>
          <p:cNvSpPr/>
          <p:nvPr/>
        </p:nvSpPr>
        <p:spPr>
          <a:xfrm>
            <a:off x="2597657" y="4340114"/>
            <a:ext cx="1405780" cy="349499"/>
          </a:xfrm>
          <a:prstGeom prst="rect">
            <a:avLst/>
          </a:prstGeom>
          <a:solidFill>
            <a:srgbClr val="EC7061"/>
          </a:solidFill>
          <a:ln>
            <a:noFill/>
          </a:ln>
          <a:effectLst/>
        </p:spPr>
        <p:txBody>
          <a:bodyPr vert="horz" wrap="square" lIns="68549" tIns="34275" rIns="68549" bIns="34275" numCol="1" anchor="ctr" anchorCtr="0" compatLnSpc="1">
            <a:prstTxWarp prst="textNoShape">
              <a:avLst/>
            </a:prstTxWarp>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marL="0" marR="0" lvl="0" indent="0" algn="ctr" defTabSz="914034" rtl="0" eaLnBrk="1" fontAlgn="ctr" latinLnBrk="0" hangingPunct="1">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srgbClr val="F3FBFE"/>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Huawei SND...</a:t>
            </a:r>
            <a:endParaRPr kumimoji="0" lang="en-US" altLang="zh-CN" sz="1200" b="0" i="0" u="none" strike="noStrike" kern="1200" cap="none" spc="0" normalizeH="0" baseline="0" noProof="0" dirty="0">
              <a:ln>
                <a:noFill/>
              </a:ln>
              <a:solidFill>
                <a:srgbClr val="F3FBFE"/>
              </a:solidFill>
              <a:effectLst/>
              <a:uLnTx/>
              <a:uFillTx/>
              <a:latin typeface="Huawei Sans" panose="020C0503030203020204" pitchFamily="34" charset="0"/>
              <a:ea typeface="方正兰亭黑简体" panose="02000000000000000000" pitchFamily="2" charset="-122"/>
              <a:cs typeface="Arial" charset="0"/>
              <a:sym typeface="Huawei Sans" panose="020C0503030203020204" pitchFamily="34" charset="0"/>
            </a:endParaRPr>
          </a:p>
        </p:txBody>
      </p:sp>
      <p:sp>
        <p:nvSpPr>
          <p:cNvPr id="81" name="矩形 80">
            <a:extLst>
              <a:ext uri="{FF2B5EF4-FFF2-40B4-BE49-F238E27FC236}">
                <a16:creationId xmlns="" xmlns:a16="http://schemas.microsoft.com/office/drawing/2014/main" id="{891AA872-FAD7-4CF5-8C9A-D02374AC3A63}"/>
              </a:ext>
            </a:extLst>
          </p:cNvPr>
          <p:cNvSpPr/>
          <p:nvPr/>
        </p:nvSpPr>
        <p:spPr>
          <a:xfrm>
            <a:off x="4125824" y="4340114"/>
            <a:ext cx="1658373" cy="361257"/>
          </a:xfrm>
          <a:prstGeom prst="rect">
            <a:avLst/>
          </a:prstGeom>
          <a:solidFill>
            <a:srgbClr val="EC7061"/>
          </a:solidFill>
          <a:ln>
            <a:noFill/>
          </a:ln>
          <a:effectLst/>
        </p:spPr>
        <p:txBody>
          <a:bodyPr vert="horz" wrap="square" lIns="0" tIns="34275" rIns="0" bIns="34275" numCol="1" anchor="ctr" anchorCtr="0" compatLnSpc="1">
            <a:prstTxWarp prst="textNoShape">
              <a:avLst/>
            </a:prstTxWarp>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marL="0" marR="0" lvl="0" indent="0" algn="ctr" defTabSz="914034" rtl="0" eaLnBrk="1" fontAlgn="ctr" latinLnBrk="0" hangingPunct="1">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srgbClr val="F3FBFE"/>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3rd-party SND...</a:t>
            </a:r>
            <a:endParaRPr kumimoji="0" lang="en-US" altLang="zh-CN" sz="1200" b="0" i="0" u="none" strike="noStrike" kern="1200" cap="none" spc="0" normalizeH="0" baseline="0" noProof="0" dirty="0">
              <a:ln>
                <a:noFill/>
              </a:ln>
              <a:solidFill>
                <a:srgbClr val="F3FBFE"/>
              </a:solidFill>
              <a:effectLst/>
              <a:uLnTx/>
              <a:uFillTx/>
              <a:latin typeface="Huawei Sans" panose="020C0503030203020204" pitchFamily="34" charset="0"/>
              <a:ea typeface="方正兰亭黑简体" panose="02000000000000000000" pitchFamily="2" charset="-122"/>
              <a:cs typeface="Arial" charset="0"/>
              <a:sym typeface="Huawei Sans" panose="020C0503030203020204" pitchFamily="34" charset="0"/>
            </a:endParaRPr>
          </a:p>
        </p:txBody>
      </p:sp>
      <p:sp>
        <p:nvSpPr>
          <p:cNvPr id="82" name="矩形 81">
            <a:extLst>
              <a:ext uri="{FF2B5EF4-FFF2-40B4-BE49-F238E27FC236}">
                <a16:creationId xmlns="" xmlns:a16="http://schemas.microsoft.com/office/drawing/2014/main" id="{137E15A4-76C4-4784-AADB-BC672305DFC5}"/>
              </a:ext>
            </a:extLst>
          </p:cNvPr>
          <p:cNvSpPr/>
          <p:nvPr/>
        </p:nvSpPr>
        <p:spPr>
          <a:xfrm>
            <a:off x="2812861" y="3591372"/>
            <a:ext cx="1190575" cy="488138"/>
          </a:xfrm>
          <a:prstGeom prst="rect">
            <a:avLst/>
          </a:prstGeom>
          <a:solidFill>
            <a:srgbClr val="4DA664"/>
          </a:solidFill>
          <a:ln>
            <a:noFill/>
          </a:ln>
          <a:effectLst/>
        </p:spPr>
        <p:txBody>
          <a:bodyPr vert="horz" wrap="square" lIns="68549" tIns="34275" rIns="68549" bIns="34275" numCol="1" anchor="ctr" anchorCtr="0" compatLnSpc="1">
            <a:prstTxWarp prst="textNoShape">
              <a:avLst/>
            </a:prstTxWarp>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marL="0" marR="0" lvl="0" indent="0" algn="ctr" defTabSz="914034" rtl="0" eaLnBrk="1" fontAlgn="ctr" latinLnBrk="0" hangingPunct="1">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srgbClr val="F3FBFE"/>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NE YANG model</a:t>
            </a:r>
            <a:endParaRPr kumimoji="0" lang="en-US" altLang="zh-CN" sz="1200" b="0" i="0" u="none" strike="noStrike" kern="1200" cap="none" spc="0" normalizeH="0" baseline="0" noProof="0" dirty="0">
              <a:ln>
                <a:noFill/>
              </a:ln>
              <a:solidFill>
                <a:srgbClr val="F3FBFE"/>
              </a:solidFill>
              <a:effectLst/>
              <a:uLnTx/>
              <a:uFillTx/>
              <a:latin typeface="Huawei Sans" panose="020C0503030203020204" pitchFamily="34" charset="0"/>
              <a:ea typeface="方正兰亭黑简体" panose="02000000000000000000" pitchFamily="2" charset="-122"/>
              <a:cs typeface="Arial" charset="0"/>
              <a:sym typeface="Huawei Sans" panose="020C0503030203020204" pitchFamily="34" charset="0"/>
            </a:endParaRPr>
          </a:p>
        </p:txBody>
      </p:sp>
      <p:sp>
        <p:nvSpPr>
          <p:cNvPr id="83" name="矩形 82">
            <a:extLst>
              <a:ext uri="{FF2B5EF4-FFF2-40B4-BE49-F238E27FC236}">
                <a16:creationId xmlns="" xmlns:a16="http://schemas.microsoft.com/office/drawing/2014/main" id="{F5D81E1A-338B-420C-B3D7-9032ECD5849D}"/>
              </a:ext>
            </a:extLst>
          </p:cNvPr>
          <p:cNvSpPr/>
          <p:nvPr/>
        </p:nvSpPr>
        <p:spPr>
          <a:xfrm>
            <a:off x="4125823" y="3601969"/>
            <a:ext cx="1448502" cy="477540"/>
          </a:xfrm>
          <a:prstGeom prst="rect">
            <a:avLst/>
          </a:prstGeom>
          <a:solidFill>
            <a:srgbClr val="4DA664"/>
          </a:solidFill>
          <a:ln>
            <a:noFill/>
          </a:ln>
          <a:effectLst/>
        </p:spPr>
        <p:txBody>
          <a:bodyPr vert="horz" wrap="square" lIns="68549" tIns="34275" rIns="68549" bIns="34275" numCol="1" anchor="ctr" anchorCtr="0" compatLnSpc="1">
            <a:prstTxWarp prst="textNoShape">
              <a:avLst/>
            </a:prstTxWarp>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marL="0" marR="0" lvl="0" indent="0" algn="ctr" defTabSz="914034" rtl="0" eaLnBrk="1" fontAlgn="ctr" latinLnBrk="0" hangingPunct="1">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srgbClr val="F3FBFE"/>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NE YANG model</a:t>
            </a:r>
            <a:endParaRPr kumimoji="0" lang="en-US" altLang="zh-CN" sz="1200" b="0" i="0" u="none" strike="noStrike" kern="1200" cap="none" spc="0" normalizeH="0" baseline="0" noProof="0" dirty="0">
              <a:ln>
                <a:noFill/>
              </a:ln>
              <a:solidFill>
                <a:srgbClr val="F3FBFE"/>
              </a:solidFill>
              <a:effectLst/>
              <a:uLnTx/>
              <a:uFillTx/>
              <a:latin typeface="Huawei Sans" panose="020C0503030203020204" pitchFamily="34" charset="0"/>
              <a:ea typeface="方正兰亭黑简体" panose="02000000000000000000" pitchFamily="2" charset="-122"/>
              <a:cs typeface="Arial" charset="0"/>
              <a:sym typeface="Huawei Sans" panose="020C0503030203020204" pitchFamily="34" charset="0"/>
            </a:endParaRPr>
          </a:p>
        </p:txBody>
      </p:sp>
      <p:sp>
        <p:nvSpPr>
          <p:cNvPr id="84" name="矩形 83">
            <a:extLst>
              <a:ext uri="{FF2B5EF4-FFF2-40B4-BE49-F238E27FC236}">
                <a16:creationId xmlns="" xmlns:a16="http://schemas.microsoft.com/office/drawing/2014/main" id="{000526D2-4405-4306-8E71-C601F770A1B4}"/>
              </a:ext>
            </a:extLst>
          </p:cNvPr>
          <p:cNvSpPr/>
          <p:nvPr/>
        </p:nvSpPr>
        <p:spPr>
          <a:xfrm>
            <a:off x="1252301" y="2773660"/>
            <a:ext cx="1070319" cy="442542"/>
          </a:xfrm>
          <a:prstGeom prst="rect">
            <a:avLst/>
          </a:prstGeom>
          <a:solidFill>
            <a:srgbClr val="389CA5"/>
          </a:solidFill>
          <a:ln>
            <a:noFill/>
          </a:ln>
          <a:effectLst/>
        </p:spPr>
        <p:txBody>
          <a:bodyPr vert="horz" wrap="square" lIns="68549" tIns="34275" rIns="68549" bIns="34275" numCol="1" anchor="ctr" anchorCtr="0" compatLnSpc="1">
            <a:prstTxWarp prst="textNoShape">
              <a:avLst/>
            </a:prstTxWarp>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marL="0" marR="0" lvl="0" indent="0" algn="ctr" defTabSz="914034" rtl="0" eaLnBrk="1" fontAlgn="ctr" latinLnBrk="0" hangingPunct="1">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srgbClr val="F3FBFE"/>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Transaction mechanism</a:t>
            </a:r>
            <a:endParaRPr kumimoji="0" lang="en-US" altLang="zh-CN" sz="1200" b="0" i="0" u="none" strike="noStrike" kern="0" cap="none" spc="0" normalizeH="0" baseline="0" noProof="0" dirty="0">
              <a:ln>
                <a:noFill/>
              </a:ln>
              <a:solidFill>
                <a:srgbClr val="F3FBFE"/>
              </a:solidFill>
              <a:effectLst/>
              <a:uLnTx/>
              <a:uFillTx/>
              <a:latin typeface="Huawei Sans" panose="020C0503030203020204" pitchFamily="34" charset="0"/>
              <a:ea typeface="方正兰亭黑简体" panose="02000000000000000000" pitchFamily="2" charset="-122"/>
              <a:cs typeface="Microsoft YaHei" charset="-122"/>
              <a:sym typeface="Huawei Sans" panose="020C0503030203020204" pitchFamily="34" charset="0"/>
            </a:endParaRPr>
          </a:p>
        </p:txBody>
      </p:sp>
      <p:sp>
        <p:nvSpPr>
          <p:cNvPr id="85" name="矩形 84">
            <a:extLst>
              <a:ext uri="{FF2B5EF4-FFF2-40B4-BE49-F238E27FC236}">
                <a16:creationId xmlns="" xmlns:a16="http://schemas.microsoft.com/office/drawing/2014/main" id="{507BE71E-8691-4F89-9E35-CA91B4513852}"/>
              </a:ext>
            </a:extLst>
          </p:cNvPr>
          <p:cNvSpPr/>
          <p:nvPr/>
        </p:nvSpPr>
        <p:spPr>
          <a:xfrm>
            <a:off x="1252301" y="3325733"/>
            <a:ext cx="1070319" cy="435019"/>
          </a:xfrm>
          <a:prstGeom prst="rect">
            <a:avLst/>
          </a:prstGeom>
          <a:solidFill>
            <a:srgbClr val="389CA5"/>
          </a:solidFill>
          <a:ln>
            <a:noFill/>
          </a:ln>
          <a:effectLst/>
        </p:spPr>
        <p:txBody>
          <a:bodyPr vert="horz" wrap="square" lIns="68549" tIns="34275" rIns="68549" bIns="34275" numCol="1" anchor="ctr" anchorCtr="0" compatLnSpc="1">
            <a:prstTxWarp prst="textNoShape">
              <a:avLst/>
            </a:prstTxWarp>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marL="0" marR="0" lvl="0" indent="0" algn="ctr" defTabSz="914034" rtl="0" eaLnBrk="1" fontAlgn="ctr" latinLnBrk="0" hangingPunct="1">
              <a:lnSpc>
                <a:spcPct val="100000"/>
              </a:lnSpc>
              <a:spcBef>
                <a:spcPct val="0"/>
              </a:spcBef>
              <a:spcAft>
                <a:spcPct val="0"/>
              </a:spcAft>
              <a:buClrTx/>
              <a:buSzTx/>
              <a:buFontTx/>
              <a:buNone/>
              <a:tabLst/>
              <a:defRPr/>
            </a:pPr>
            <a:r>
              <a:rPr kumimoji="0" lang="en-US" sz="1200" b="0" i="0" u="none" strike="noStrike" kern="1200" cap="none" spc="0" normalizeH="0" baseline="0" noProof="0" dirty="0" err="1">
                <a:ln>
                  <a:noFill/>
                </a:ln>
                <a:solidFill>
                  <a:srgbClr val="F3FBFE"/>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Easy</a:t>
            </a:r>
            <a:r>
              <a:rPr kumimoji="0" lang="en-US" altLang="zh-CN" sz="1200" b="0" i="0" u="none" strike="noStrike" kern="1200" cap="none" spc="0" normalizeH="0" baseline="0" noProof="0" dirty="0" err="1">
                <a:ln>
                  <a:noFill/>
                </a:ln>
                <a:solidFill>
                  <a:srgbClr val="F3FBFE"/>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m</a:t>
            </a:r>
            <a:r>
              <a:rPr kumimoji="0" lang="en-US" sz="1200" b="0" i="0" u="none" strike="noStrike" kern="1200" cap="none" spc="0" normalizeH="0" baseline="0" noProof="0" dirty="0" err="1">
                <a:ln>
                  <a:noFill/>
                </a:ln>
                <a:solidFill>
                  <a:srgbClr val="F3FBFE"/>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ap</a:t>
            </a:r>
            <a:endParaRPr kumimoji="0" lang="en-US" altLang="zh-CN" sz="1200" b="0" i="0" u="none" strike="noStrike" kern="0" cap="none" spc="0" normalizeH="0" baseline="0" noProof="0" dirty="0">
              <a:ln>
                <a:noFill/>
              </a:ln>
              <a:solidFill>
                <a:srgbClr val="F3FBFE"/>
              </a:solidFill>
              <a:effectLst/>
              <a:uLnTx/>
              <a:uFillTx/>
              <a:latin typeface="Huawei Sans" panose="020C0503030203020204" pitchFamily="34" charset="0"/>
              <a:ea typeface="方正兰亭黑简体" panose="02000000000000000000" pitchFamily="2" charset="-122"/>
              <a:cs typeface="Arial" charset="0"/>
              <a:sym typeface="Huawei Sans" panose="020C0503030203020204" pitchFamily="34" charset="0"/>
            </a:endParaRPr>
          </a:p>
        </p:txBody>
      </p:sp>
      <p:sp>
        <p:nvSpPr>
          <p:cNvPr id="86" name="矩形 85">
            <a:extLst>
              <a:ext uri="{FF2B5EF4-FFF2-40B4-BE49-F238E27FC236}">
                <a16:creationId xmlns="" xmlns:a16="http://schemas.microsoft.com/office/drawing/2014/main" id="{019AFD73-8A9B-4339-A6C1-8EC6BED0EAA8}"/>
              </a:ext>
            </a:extLst>
          </p:cNvPr>
          <p:cNvSpPr/>
          <p:nvPr/>
        </p:nvSpPr>
        <p:spPr>
          <a:xfrm>
            <a:off x="1252301" y="3886474"/>
            <a:ext cx="1079554" cy="438356"/>
          </a:xfrm>
          <a:prstGeom prst="rect">
            <a:avLst/>
          </a:prstGeom>
          <a:solidFill>
            <a:srgbClr val="389CA5"/>
          </a:solidFill>
          <a:ln>
            <a:noFill/>
          </a:ln>
          <a:effectLst/>
        </p:spPr>
        <p:txBody>
          <a:bodyPr vert="horz" wrap="square" lIns="68549" tIns="34275" rIns="68549" bIns="34275" numCol="1" anchor="ctr" anchorCtr="0" compatLnSpc="1">
            <a:prstTxWarp prst="textNoShape">
              <a:avLst/>
            </a:prstTxWarp>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marL="0" marR="0" lvl="0" indent="0" algn="ctr" defTabSz="914034" rtl="0" eaLnBrk="1" fontAlgn="ctr" latinLnBrk="0" hangingPunct="1">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srgbClr val="F3FBFE"/>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DataStore</a:t>
            </a:r>
            <a:endParaRPr kumimoji="0" lang="en-US" altLang="zh-CN" sz="1200" b="0" i="0" u="none" strike="noStrike" kern="0" cap="none" spc="0" normalizeH="0" baseline="0" noProof="0" dirty="0">
              <a:ln>
                <a:noFill/>
              </a:ln>
              <a:solidFill>
                <a:srgbClr val="F3FBFE"/>
              </a:solidFill>
              <a:effectLst/>
              <a:uLnTx/>
              <a:uFillTx/>
              <a:latin typeface="Huawei Sans" panose="020C0503030203020204" pitchFamily="34" charset="0"/>
              <a:ea typeface="方正兰亭黑简体" panose="02000000000000000000" pitchFamily="2" charset="-122"/>
              <a:cs typeface="Arial" charset="0"/>
              <a:sym typeface="Huawei Sans" panose="020C0503030203020204" pitchFamily="34" charset="0"/>
            </a:endParaRPr>
          </a:p>
        </p:txBody>
      </p:sp>
      <p:sp>
        <p:nvSpPr>
          <p:cNvPr id="87" name="矩形 86">
            <a:extLst>
              <a:ext uri="{FF2B5EF4-FFF2-40B4-BE49-F238E27FC236}">
                <a16:creationId xmlns="" xmlns:a16="http://schemas.microsoft.com/office/drawing/2014/main" id="{D2F3E090-031C-4A94-AC35-D008582007D6}"/>
              </a:ext>
            </a:extLst>
          </p:cNvPr>
          <p:cNvSpPr/>
          <p:nvPr/>
        </p:nvSpPr>
        <p:spPr>
          <a:xfrm>
            <a:off x="1252301" y="4455473"/>
            <a:ext cx="1079554" cy="421155"/>
          </a:xfrm>
          <a:prstGeom prst="rect">
            <a:avLst/>
          </a:prstGeom>
          <a:solidFill>
            <a:srgbClr val="389CA5"/>
          </a:solidFill>
          <a:ln>
            <a:noFill/>
          </a:ln>
          <a:effectLst/>
        </p:spPr>
        <p:txBody>
          <a:bodyPr vert="horz" wrap="square" lIns="68549" tIns="34275" rIns="68549" bIns="34275" numCol="1" anchor="ctr" anchorCtr="0" compatLnSpc="1">
            <a:prstTxWarp prst="textNoShape">
              <a:avLst/>
            </a:prstTxWarp>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marL="0" marR="0" lvl="0" indent="0" algn="ctr" defTabSz="914034" rtl="0" eaLnBrk="1" fontAlgn="ctr" latinLnBrk="0" hangingPunct="1">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srgbClr val="F3FBFE"/>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Python </a:t>
            </a:r>
          </a:p>
          <a:p>
            <a:pPr marL="0" marR="0" lvl="0" indent="0" algn="ctr" defTabSz="914034" rtl="0" eaLnBrk="1" fontAlgn="ctr" latinLnBrk="0" hangingPunct="1">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srgbClr val="F3FBFE"/>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Framework</a:t>
            </a:r>
            <a:endParaRPr kumimoji="0" lang="en-US" altLang="zh-CN" sz="1200" b="0" i="0" u="none" strike="noStrike" kern="0" cap="none" spc="0" normalizeH="0" baseline="0" noProof="0" dirty="0">
              <a:ln>
                <a:noFill/>
              </a:ln>
              <a:solidFill>
                <a:srgbClr val="F3FBFE"/>
              </a:solidFill>
              <a:effectLst/>
              <a:uLnTx/>
              <a:uFillTx/>
              <a:latin typeface="Huawei Sans" panose="020C0503030203020204" pitchFamily="34" charset="0"/>
              <a:ea typeface="方正兰亭黑简体" panose="02000000000000000000" pitchFamily="2" charset="-122"/>
              <a:cs typeface="Microsoft YaHei" charset="-122"/>
              <a:sym typeface="Huawei Sans" panose="020C0503030203020204" pitchFamily="34" charset="0"/>
            </a:endParaRPr>
          </a:p>
        </p:txBody>
      </p:sp>
      <p:sp>
        <p:nvSpPr>
          <p:cNvPr id="88" name="矩形 87">
            <a:extLst>
              <a:ext uri="{FF2B5EF4-FFF2-40B4-BE49-F238E27FC236}">
                <a16:creationId xmlns="" xmlns:a16="http://schemas.microsoft.com/office/drawing/2014/main" id="{155E691A-12E1-41F1-B96D-344EB0194991}"/>
              </a:ext>
            </a:extLst>
          </p:cNvPr>
          <p:cNvSpPr/>
          <p:nvPr/>
        </p:nvSpPr>
        <p:spPr>
          <a:xfrm>
            <a:off x="1919350" y="1541545"/>
            <a:ext cx="1100275" cy="319144"/>
          </a:xfrm>
          <a:prstGeom prst="rect">
            <a:avLst/>
          </a:prstGeom>
          <a:solidFill>
            <a:srgbClr val="389CA5"/>
          </a:solidFill>
          <a:ln>
            <a:noFill/>
          </a:ln>
          <a:effectLst/>
        </p:spPr>
        <p:txBody>
          <a:bodyPr vert="horz" wrap="square" lIns="68549" tIns="34275" rIns="68549" bIns="34275" numCol="1" anchor="ctr" anchorCtr="0" compatLnSpc="1">
            <a:prstTxWarp prst="textNoShape">
              <a:avLst/>
            </a:prstTxWarp>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marL="0" marR="0" lvl="0" indent="0" algn="ctr" defTabSz="914034" rtl="0" eaLnBrk="1" fontAlgn="ctr" latinLnBrk="0" hangingPunct="1">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srgbClr val="F3FBFE"/>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Web UI</a:t>
            </a:r>
          </a:p>
        </p:txBody>
      </p:sp>
      <p:sp>
        <p:nvSpPr>
          <p:cNvPr id="89" name="矩形 88">
            <a:extLst>
              <a:ext uri="{FF2B5EF4-FFF2-40B4-BE49-F238E27FC236}">
                <a16:creationId xmlns="" xmlns:a16="http://schemas.microsoft.com/office/drawing/2014/main" id="{422086B5-7207-4770-B09E-BF4580FFFE1A}"/>
              </a:ext>
            </a:extLst>
          </p:cNvPr>
          <p:cNvSpPr/>
          <p:nvPr/>
        </p:nvSpPr>
        <p:spPr>
          <a:xfrm>
            <a:off x="3131072" y="1541545"/>
            <a:ext cx="1150888" cy="319144"/>
          </a:xfrm>
          <a:prstGeom prst="rect">
            <a:avLst/>
          </a:prstGeom>
          <a:solidFill>
            <a:srgbClr val="389CA5"/>
          </a:solidFill>
          <a:ln>
            <a:noFill/>
          </a:ln>
          <a:effectLst/>
        </p:spPr>
        <p:txBody>
          <a:bodyPr vert="horz" wrap="square" lIns="68549" tIns="34275" rIns="68549" bIns="34275" numCol="1" anchor="ctr" anchorCtr="0" compatLnSpc="1">
            <a:prstTxWarp prst="textNoShape">
              <a:avLst/>
            </a:prstTxWarp>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marL="0" marR="0" lvl="0" indent="0" algn="ctr" defTabSz="914034" rtl="0" eaLnBrk="1" fontAlgn="ctr" latinLnBrk="0" hangingPunct="1">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srgbClr val="F3FBFE"/>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RESTCONF</a:t>
            </a:r>
          </a:p>
        </p:txBody>
      </p:sp>
      <p:sp>
        <p:nvSpPr>
          <p:cNvPr id="90" name="矩形 89">
            <a:extLst>
              <a:ext uri="{FF2B5EF4-FFF2-40B4-BE49-F238E27FC236}">
                <a16:creationId xmlns="" xmlns:a16="http://schemas.microsoft.com/office/drawing/2014/main" id="{9F527D70-4FFC-4DA7-AAE2-6141A3AE77D2}"/>
              </a:ext>
            </a:extLst>
          </p:cNvPr>
          <p:cNvSpPr/>
          <p:nvPr/>
        </p:nvSpPr>
        <p:spPr>
          <a:xfrm>
            <a:off x="4405343" y="1541545"/>
            <a:ext cx="1100275" cy="319144"/>
          </a:xfrm>
          <a:prstGeom prst="rect">
            <a:avLst/>
          </a:prstGeom>
          <a:solidFill>
            <a:srgbClr val="389CA5"/>
          </a:solidFill>
          <a:ln>
            <a:noFill/>
          </a:ln>
          <a:effectLst/>
        </p:spPr>
        <p:txBody>
          <a:bodyPr vert="horz" wrap="square" lIns="68549" tIns="34275" rIns="68549" bIns="34275" numCol="1" anchor="ctr" anchorCtr="0" compatLnSpc="1">
            <a:prstTxWarp prst="textNoShape">
              <a:avLst/>
            </a:prstTxWarp>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marL="0" marR="0" lvl="0" indent="0" algn="ctr" defTabSz="914034" rtl="0" eaLnBrk="1" fontAlgn="ctr" latinLnBrk="0" hangingPunct="1">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srgbClr val="F3FBFE"/>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CLI</a:t>
            </a:r>
          </a:p>
        </p:txBody>
      </p:sp>
      <p:sp>
        <p:nvSpPr>
          <p:cNvPr id="91" name="圆角矩形 90">
            <a:extLst>
              <a:ext uri="{FF2B5EF4-FFF2-40B4-BE49-F238E27FC236}">
                <a16:creationId xmlns="" xmlns:a16="http://schemas.microsoft.com/office/drawing/2014/main" id="{58010213-2FA6-4C16-8FC7-F7035AB53322}"/>
              </a:ext>
            </a:extLst>
          </p:cNvPr>
          <p:cNvSpPr/>
          <p:nvPr/>
        </p:nvSpPr>
        <p:spPr>
          <a:xfrm>
            <a:off x="1568858" y="5760258"/>
            <a:ext cx="1125268" cy="665417"/>
          </a:xfrm>
          <a:prstGeom prst="roundRect">
            <a:avLst>
              <a:gd name="adj" fmla="val 0"/>
            </a:avLst>
          </a:prstGeom>
          <a:solidFill>
            <a:srgbClr val="389CA5"/>
          </a:solidFill>
          <a:ln>
            <a:noFill/>
          </a:ln>
          <a:effectLst/>
        </p:spPr>
        <p:txBody>
          <a:bodyPr vert="horz" wrap="square" lIns="68549" tIns="34275" rIns="68549" bIns="34275" numCol="1" anchor="ctr" anchorCtr="0" compatLnSpc="1">
            <a:prstTxWarp prst="textNoShape">
              <a:avLst/>
            </a:prstTxWarp>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marL="0" marR="0" lvl="0" indent="0" algn="ctr" defTabSz="914034" rtl="0" eaLnBrk="1" fontAlgn="ctr" latinLnBrk="0" hangingPunct="1">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srgbClr val="F3FBFE"/>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Provided by NCE</a:t>
            </a:r>
          </a:p>
        </p:txBody>
      </p:sp>
      <p:sp>
        <p:nvSpPr>
          <p:cNvPr id="92" name="圆角矩形 91">
            <a:extLst>
              <a:ext uri="{FF2B5EF4-FFF2-40B4-BE49-F238E27FC236}">
                <a16:creationId xmlns="" xmlns:a16="http://schemas.microsoft.com/office/drawing/2014/main" id="{E2398E38-ADA0-417B-B634-68963893F67E}"/>
              </a:ext>
            </a:extLst>
          </p:cNvPr>
          <p:cNvSpPr/>
          <p:nvPr/>
        </p:nvSpPr>
        <p:spPr>
          <a:xfrm>
            <a:off x="3922611" y="5758539"/>
            <a:ext cx="942607" cy="642560"/>
          </a:xfrm>
          <a:prstGeom prst="roundRect">
            <a:avLst>
              <a:gd name="adj" fmla="val 0"/>
            </a:avLst>
          </a:prstGeom>
          <a:solidFill>
            <a:srgbClr val="4DA664"/>
          </a:solidFill>
          <a:ln>
            <a:noFill/>
          </a:ln>
          <a:effectLst/>
        </p:spPr>
        <p:txBody>
          <a:bodyPr vert="horz" wrap="square" lIns="68549" tIns="34275" rIns="68549" bIns="34275" numCol="1" anchor="ctr" anchorCtr="0" compatLnSpc="1">
            <a:prstTxWarp prst="textNoShape">
              <a:avLst/>
            </a:prstTxWarp>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marL="0" marR="0" lvl="0" indent="0" algn="ctr" defTabSz="914034" rtl="0" eaLnBrk="1" fontAlgn="ctr" latinLnBrk="0" hangingPunct="1">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srgbClr val="F3FBFE"/>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Provided by customers</a:t>
            </a:r>
          </a:p>
        </p:txBody>
      </p:sp>
      <p:sp>
        <p:nvSpPr>
          <p:cNvPr id="93" name="文本框 92">
            <a:extLst>
              <a:ext uri="{FF2B5EF4-FFF2-40B4-BE49-F238E27FC236}">
                <a16:creationId xmlns="" xmlns:a16="http://schemas.microsoft.com/office/drawing/2014/main" id="{D6B7755D-89BB-4242-9BE7-139875EDBFAC}"/>
              </a:ext>
            </a:extLst>
          </p:cNvPr>
          <p:cNvSpPr txBox="1"/>
          <p:nvPr/>
        </p:nvSpPr>
        <p:spPr>
          <a:xfrm>
            <a:off x="400561" y="5742599"/>
            <a:ext cx="1089207" cy="461665"/>
          </a:xfrm>
          <a:prstGeom prst="rect">
            <a:avLst/>
          </a:prstGeom>
          <a:noFill/>
        </p:spPr>
        <p:txBody>
          <a:bodyPr wrap="square" rtlCol="0">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marL="0" marR="0" lvl="0" indent="0" algn="l" defTabSz="914034" rtl="0" eaLnBrk="1" fontAlgn="ctr" latinLnBrk="0" hangingPunct="1">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srgbClr val="F3FBFE">
                    <a:lumMod val="50000"/>
                  </a:srgbClr>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Framework and mechanism</a:t>
            </a:r>
          </a:p>
        </p:txBody>
      </p:sp>
      <p:sp>
        <p:nvSpPr>
          <p:cNvPr id="94" name="文本框 93">
            <a:extLst>
              <a:ext uri="{FF2B5EF4-FFF2-40B4-BE49-F238E27FC236}">
                <a16:creationId xmlns="" xmlns:a16="http://schemas.microsoft.com/office/drawing/2014/main" id="{EEAD77AC-F758-4D2A-B9D5-10DACF24369C}"/>
              </a:ext>
            </a:extLst>
          </p:cNvPr>
          <p:cNvSpPr txBox="1"/>
          <p:nvPr/>
        </p:nvSpPr>
        <p:spPr>
          <a:xfrm>
            <a:off x="2694126" y="5833265"/>
            <a:ext cx="1435427" cy="461665"/>
          </a:xfrm>
          <a:prstGeom prst="rect">
            <a:avLst/>
          </a:prstGeom>
          <a:noFill/>
        </p:spPr>
        <p:txBody>
          <a:bodyPr wrap="square" rtlCol="0">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marL="0" marR="0" lvl="0" indent="0" algn="l" defTabSz="914034" rtl="0" eaLnBrk="1" fontAlgn="ctr" latinLnBrk="0" hangingPunct="1">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srgbClr val="F3FBFE">
                    <a:lumMod val="50000"/>
                  </a:srgbClr>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Open programming</a:t>
            </a:r>
          </a:p>
        </p:txBody>
      </p:sp>
      <p:sp>
        <p:nvSpPr>
          <p:cNvPr id="95" name="圆角矩形 94">
            <a:extLst>
              <a:ext uri="{FF2B5EF4-FFF2-40B4-BE49-F238E27FC236}">
                <a16:creationId xmlns="" xmlns:a16="http://schemas.microsoft.com/office/drawing/2014/main" id="{30EA5D9F-4939-46B8-9F6F-B7140F165922}"/>
              </a:ext>
            </a:extLst>
          </p:cNvPr>
          <p:cNvSpPr/>
          <p:nvPr/>
        </p:nvSpPr>
        <p:spPr>
          <a:xfrm>
            <a:off x="4958286" y="5758539"/>
            <a:ext cx="942607" cy="623211"/>
          </a:xfrm>
          <a:prstGeom prst="roundRect">
            <a:avLst>
              <a:gd name="adj" fmla="val 0"/>
            </a:avLst>
          </a:prstGeom>
          <a:solidFill>
            <a:srgbClr val="EC7061"/>
          </a:solidFill>
          <a:ln>
            <a:noFill/>
          </a:ln>
          <a:effectLst/>
        </p:spPr>
        <p:txBody>
          <a:bodyPr vert="horz" wrap="square" lIns="68549" tIns="34275" rIns="68549" bIns="34275" numCol="1" anchor="ctr" anchorCtr="0" compatLnSpc="1">
            <a:prstTxWarp prst="textNoShape">
              <a:avLst/>
            </a:prstTxWarp>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marL="0" marR="0" lvl="0" indent="0" algn="ctr" defTabSz="914034" rtl="0" eaLnBrk="1" fontAlgn="ctr" latinLnBrk="0" hangingPunct="1">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srgbClr val="F3FBFE"/>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Provided by Huawei</a:t>
            </a:r>
          </a:p>
        </p:txBody>
      </p:sp>
      <p:sp>
        <p:nvSpPr>
          <p:cNvPr id="96" name="矩形 95">
            <a:extLst>
              <a:ext uri="{FF2B5EF4-FFF2-40B4-BE49-F238E27FC236}">
                <a16:creationId xmlns="" xmlns:a16="http://schemas.microsoft.com/office/drawing/2014/main" id="{3DDDFA50-D639-4A5B-BF84-D6E8F1100B4B}"/>
              </a:ext>
            </a:extLst>
          </p:cNvPr>
          <p:cNvSpPr/>
          <p:nvPr/>
        </p:nvSpPr>
        <p:spPr>
          <a:xfrm>
            <a:off x="6158013" y="1348517"/>
            <a:ext cx="5569593" cy="2715483"/>
          </a:xfrm>
          <a:prstGeom prst="rect">
            <a:avLst/>
          </a:prstGeom>
          <a:solidFill>
            <a:srgbClr val="DCF3FC"/>
          </a:solidFill>
        </p:spPr>
        <p:txBody>
          <a:bodyPr wrap="square" lIns="215916" tIns="35986" rIns="179930" bIns="179930">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marL="0" marR="0" lvl="0" indent="0" algn="l" defTabSz="914034" rtl="0" eaLnBrk="1" fontAlgn="ctr" latinLnBrk="0" hangingPunct="1">
              <a:spcBef>
                <a:spcPts val="0"/>
              </a:spcBef>
              <a:spcAft>
                <a:spcPts val="0"/>
              </a:spcAft>
              <a:buClrTx/>
              <a:buSzTx/>
              <a:buFontTx/>
              <a:buNone/>
              <a:tabLst/>
              <a:defRPr/>
            </a:pPr>
            <a:r>
              <a:rPr kumimoji="0" lang="en-US" sz="1500" b="1" i="0" u="none" strike="noStrike" kern="1200" cap="none" spc="0" normalizeH="0" baseline="0" noProof="0" dirty="0">
                <a:ln>
                  <a:noFill/>
                </a:ln>
                <a:solidFill>
                  <a:srgbClr val="BAE6F6">
                    <a:lumMod val="10000"/>
                  </a:srgbClr>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Open device and service programmability</a:t>
            </a:r>
            <a:endParaRPr kumimoji="0" lang="en-US" altLang="zh-CN" sz="1500" b="1" i="0" u="none" strike="noStrike" kern="1200" cap="none" spc="0" normalizeH="0" baseline="0" noProof="0" dirty="0">
              <a:ln>
                <a:noFill/>
              </a:ln>
              <a:solidFill>
                <a:srgbClr val="BAE6F6">
                  <a:lumMod val="10000"/>
                </a:srgbClr>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a:p>
            <a:pPr marL="342900" marR="0" lvl="0" indent="-342900" algn="l" defTabSz="914034" rtl="0" eaLnBrk="1" fontAlgn="ctr" latinLnBrk="0" hangingPunct="1">
              <a:spcBef>
                <a:spcPts val="0"/>
              </a:spcBef>
              <a:spcAft>
                <a:spcPts val="0"/>
              </a:spcAft>
              <a:buClrTx/>
              <a:buSzTx/>
              <a:buFont typeface="+mj-lt"/>
              <a:buAutoNum type="arabicPeriod"/>
              <a:tabLst/>
              <a:defRPr/>
            </a:pPr>
            <a:r>
              <a:rPr kumimoji="0" lang="en-US" sz="1500" b="0" i="0" u="none" strike="noStrike" kern="1200" cap="none" spc="0" normalizeH="0" baseline="0" noProof="0" dirty="0">
                <a:ln>
                  <a:noFill/>
                </a:ln>
                <a:solidFill>
                  <a:srgbClr val="BAE6F6">
                    <a:lumMod val="10000"/>
                  </a:srgbClr>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Open device capabilities: Device capability openness is enabled by loading the YANG model of an NE.</a:t>
            </a:r>
            <a:endParaRPr kumimoji="0" lang="en-US" altLang="zh-CN" sz="1500" b="0" i="0" u="none" strike="noStrike" kern="1200" cap="none" spc="0" normalizeH="0" baseline="0" noProof="0" dirty="0">
              <a:ln>
                <a:noFill/>
              </a:ln>
              <a:solidFill>
                <a:srgbClr val="BAE6F6">
                  <a:lumMod val="10000"/>
                </a:srgbClr>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a:p>
            <a:pPr marL="342900" marR="0" lvl="0" indent="-342900" algn="l" defTabSz="914034" rtl="0" eaLnBrk="1" fontAlgn="ctr" latinLnBrk="0" hangingPunct="1">
              <a:spcBef>
                <a:spcPts val="0"/>
              </a:spcBef>
              <a:spcAft>
                <a:spcPts val="0"/>
              </a:spcAft>
              <a:buClrTx/>
              <a:buSzTx/>
              <a:buFont typeface="+mj-lt"/>
              <a:buAutoNum type="arabicPeriod"/>
              <a:tabLst/>
              <a:defRPr/>
            </a:pPr>
            <a:r>
              <a:rPr kumimoji="0" lang="en-US" sz="1500" b="0" i="0" u="none" strike="noStrike" kern="1200" cap="none" spc="0" normalizeH="0" baseline="0" noProof="0" dirty="0">
                <a:ln>
                  <a:noFill/>
                </a:ln>
                <a:solidFill>
                  <a:srgbClr val="BAE6F6">
                    <a:lumMod val="10000"/>
                  </a:srgbClr>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Open service definition capabilities: Service capability openness is enabled by customizing and loading service YANG models and service logic.</a:t>
            </a:r>
            <a:endParaRPr kumimoji="0" lang="en-US" altLang="zh-CN" sz="1500" b="0" i="0" u="none" strike="noStrike" kern="1200" cap="none" spc="0" normalizeH="0" baseline="0" noProof="0" dirty="0">
              <a:ln>
                <a:noFill/>
              </a:ln>
              <a:solidFill>
                <a:srgbClr val="BAE6F6">
                  <a:lumMod val="10000"/>
                </a:srgbClr>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a:p>
            <a:pPr marL="342900" marR="0" lvl="0" indent="-342900" algn="l" defTabSz="914034" rtl="0" eaLnBrk="1" fontAlgn="ctr" latinLnBrk="0" hangingPunct="1">
              <a:spcBef>
                <a:spcPts val="0"/>
              </a:spcBef>
              <a:spcAft>
                <a:spcPts val="0"/>
              </a:spcAft>
              <a:buClrTx/>
              <a:buSzTx/>
              <a:buFont typeface="+mj-lt"/>
              <a:buAutoNum type="arabicPeriod"/>
              <a:tabLst/>
              <a:defRPr/>
            </a:pPr>
            <a:r>
              <a:rPr kumimoji="0" lang="en-US" sz="1500" b="0" i="0" u="none" strike="noStrike" kern="1200" cap="none" spc="0" normalizeH="0" baseline="0" noProof="0" dirty="0">
                <a:ln>
                  <a:noFill/>
                </a:ln>
                <a:solidFill>
                  <a:srgbClr val="BAE6F6">
                    <a:lumMod val="10000"/>
                  </a:srgbClr>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Open northbound capabilities: The system automatically generates northbound RESTCONF interfaces based on the YANG model to quickly interconnect with northbound man-machine and machine-machine interfaces.</a:t>
            </a:r>
          </a:p>
        </p:txBody>
      </p:sp>
      <p:sp>
        <p:nvSpPr>
          <p:cNvPr id="97" name="文本框 96">
            <a:extLst>
              <a:ext uri="{FF2B5EF4-FFF2-40B4-BE49-F238E27FC236}">
                <a16:creationId xmlns="" xmlns:a16="http://schemas.microsoft.com/office/drawing/2014/main" id="{5C12A434-7231-4D28-B8AA-46FAAB09D005}"/>
              </a:ext>
            </a:extLst>
          </p:cNvPr>
          <p:cNvSpPr txBox="1"/>
          <p:nvPr/>
        </p:nvSpPr>
        <p:spPr>
          <a:xfrm>
            <a:off x="6158012" y="4175964"/>
            <a:ext cx="5569593" cy="1855172"/>
          </a:xfrm>
          <a:prstGeom prst="rect">
            <a:avLst/>
          </a:prstGeom>
          <a:solidFill>
            <a:srgbClr val="F3FBFE">
              <a:lumMod val="95000"/>
            </a:srgbClr>
          </a:solidFill>
        </p:spPr>
        <p:txBody>
          <a:bodyPr wrap="square" lIns="215916" tIns="35986" rIns="179930" bIns="179930" rtlCol="0">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marL="0" marR="0" lvl="0" indent="0" algn="l" defTabSz="913746" rtl="0" eaLnBrk="1" fontAlgn="ctr" latinLnBrk="0" hangingPunct="1">
              <a:spcBef>
                <a:spcPts val="0"/>
              </a:spcBef>
              <a:spcAft>
                <a:spcPts val="0"/>
              </a:spcAft>
              <a:buClrTx/>
              <a:buSzTx/>
              <a:buFontTx/>
              <a:buNone/>
              <a:tabLst/>
              <a:defRPr/>
            </a:pPr>
            <a:r>
              <a:rPr kumimoji="0" lang="en-US" sz="1600" b="1" i="0" u="none" strike="noStrike" kern="1200" cap="none" spc="0" normalizeH="0" baseline="0" noProof="0" dirty="0">
                <a:ln>
                  <a:noFill/>
                </a:ln>
                <a:solidFill>
                  <a:srgbClr val="BAE6F6">
                    <a:lumMod val="10000"/>
                  </a:srgbClr>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Application scenarios</a:t>
            </a:r>
            <a:endParaRPr kumimoji="1" lang="en-US" altLang="zh-CN" sz="1600" b="1" i="0" u="none" strike="noStrike" kern="1200" cap="none" spc="0" normalizeH="0" baseline="0" noProof="0" dirty="0">
              <a:ln>
                <a:noFill/>
              </a:ln>
              <a:solidFill>
                <a:srgbClr val="BAE6F6">
                  <a:lumMod val="10000"/>
                </a:srgbClr>
              </a:solidFill>
              <a:effectLst/>
              <a:uLnTx/>
              <a:uFillTx/>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98" name="圆角矩形 97">
            <a:extLst>
              <a:ext uri="{FF2B5EF4-FFF2-40B4-BE49-F238E27FC236}">
                <a16:creationId xmlns="" xmlns:a16="http://schemas.microsoft.com/office/drawing/2014/main" id="{0621DB38-8058-4299-ACE8-DB8AFA13B8AB}"/>
              </a:ext>
            </a:extLst>
          </p:cNvPr>
          <p:cNvSpPr/>
          <p:nvPr/>
        </p:nvSpPr>
        <p:spPr>
          <a:xfrm>
            <a:off x="975555" y="1379221"/>
            <a:ext cx="4954888" cy="4195457"/>
          </a:xfrm>
          <a:prstGeom prst="roundRect">
            <a:avLst>
              <a:gd name="adj" fmla="val 0"/>
            </a:avLst>
          </a:prstGeom>
          <a:noFill/>
          <a:ln w="19050" cap="flat" cmpd="sng" algn="ctr">
            <a:solidFill>
              <a:srgbClr val="40BFC8">
                <a:alpha val="30000"/>
              </a:srgbClr>
            </a:solidFill>
            <a:prstDash val="solid"/>
            <a:miter lim="800000"/>
          </a:ln>
          <a:effectLst/>
        </p:spPr>
        <p:txBody>
          <a:bodyPr rtlCol="0" anchor="ctr">
            <a:noAutofit/>
          </a:bodyPr>
          <a:lstStyle>
            <a:defPPr>
              <a:defRPr lang="en-US"/>
            </a:defPPr>
            <a:lvl1pPr marL="0" algn="l" defTabSz="914478" rtl="0" eaLnBrk="1" latinLnBrk="0" hangingPunct="1">
              <a:defRPr sz="1800" kern="1200">
                <a:solidFill>
                  <a:schemeClr val="lt1"/>
                </a:solidFill>
                <a:latin typeface="Arial"/>
                <a:ea typeface="+mn-ea"/>
                <a:cs typeface="+mn-cs"/>
              </a:defRPr>
            </a:lvl1pPr>
            <a:lvl2pPr marL="457240" algn="l" defTabSz="914478" rtl="0" eaLnBrk="1" latinLnBrk="0" hangingPunct="1">
              <a:defRPr sz="1800" kern="1200">
                <a:solidFill>
                  <a:schemeClr val="lt1"/>
                </a:solidFill>
                <a:latin typeface="Arial"/>
                <a:ea typeface="+mn-ea"/>
                <a:cs typeface="+mn-cs"/>
              </a:defRPr>
            </a:lvl2pPr>
            <a:lvl3pPr marL="914478" algn="l" defTabSz="914478" rtl="0" eaLnBrk="1" latinLnBrk="0" hangingPunct="1">
              <a:defRPr sz="1800" kern="1200">
                <a:solidFill>
                  <a:schemeClr val="lt1"/>
                </a:solidFill>
                <a:latin typeface="Arial"/>
                <a:ea typeface="+mn-ea"/>
                <a:cs typeface="+mn-cs"/>
              </a:defRPr>
            </a:lvl3pPr>
            <a:lvl4pPr marL="1371718" algn="l" defTabSz="914478" rtl="0" eaLnBrk="1" latinLnBrk="0" hangingPunct="1">
              <a:defRPr sz="1800" kern="1200">
                <a:solidFill>
                  <a:schemeClr val="lt1"/>
                </a:solidFill>
                <a:latin typeface="Arial"/>
                <a:ea typeface="+mn-ea"/>
                <a:cs typeface="+mn-cs"/>
              </a:defRPr>
            </a:lvl4pPr>
            <a:lvl5pPr marL="1828957" algn="l" defTabSz="914478" rtl="0" eaLnBrk="1" latinLnBrk="0" hangingPunct="1">
              <a:defRPr sz="1800" kern="1200">
                <a:solidFill>
                  <a:schemeClr val="lt1"/>
                </a:solidFill>
                <a:latin typeface="Arial"/>
                <a:ea typeface="+mn-ea"/>
                <a:cs typeface="+mn-cs"/>
              </a:defRPr>
            </a:lvl5pPr>
            <a:lvl6pPr marL="2286196" algn="l" defTabSz="914478" rtl="0" eaLnBrk="1" latinLnBrk="0" hangingPunct="1">
              <a:defRPr sz="1800" kern="1200">
                <a:solidFill>
                  <a:schemeClr val="lt1"/>
                </a:solidFill>
                <a:latin typeface="Arial"/>
                <a:ea typeface="+mn-ea"/>
                <a:cs typeface="+mn-cs"/>
              </a:defRPr>
            </a:lvl6pPr>
            <a:lvl7pPr marL="2743435" algn="l" defTabSz="914478" rtl="0" eaLnBrk="1" latinLnBrk="0" hangingPunct="1">
              <a:defRPr sz="1800" kern="1200">
                <a:solidFill>
                  <a:schemeClr val="lt1"/>
                </a:solidFill>
                <a:latin typeface="Arial"/>
                <a:ea typeface="+mn-ea"/>
                <a:cs typeface="+mn-cs"/>
              </a:defRPr>
            </a:lvl7pPr>
            <a:lvl8pPr marL="3200675" algn="l" defTabSz="914478" rtl="0" eaLnBrk="1" latinLnBrk="0" hangingPunct="1">
              <a:defRPr sz="1800" kern="1200">
                <a:solidFill>
                  <a:schemeClr val="lt1"/>
                </a:solidFill>
                <a:latin typeface="Arial"/>
                <a:ea typeface="+mn-ea"/>
                <a:cs typeface="+mn-cs"/>
              </a:defRPr>
            </a:lvl8pPr>
            <a:lvl9pPr marL="3657913" algn="l" defTabSz="914478" rtl="0" eaLnBrk="1" latinLnBrk="0" hangingPunct="1">
              <a:defRPr sz="1800" kern="1200">
                <a:solidFill>
                  <a:schemeClr val="lt1"/>
                </a:solidFill>
                <a:latin typeface="Arial"/>
                <a:ea typeface="+mn-ea"/>
                <a:cs typeface="+mn-cs"/>
              </a:defRPr>
            </a:lvl9pPr>
          </a:lstStyle>
          <a:p>
            <a:pPr marL="0" marR="0" lvl="0" indent="0" algn="ctr" defTabSz="914478" rtl="0" eaLnBrk="1" fontAlgn="ctr" latinLnBrk="0" hangingPunct="1">
              <a:lnSpc>
                <a:spcPct val="100000"/>
              </a:lnSpc>
              <a:spcBef>
                <a:spcPts val="0"/>
              </a:spcBef>
              <a:spcAft>
                <a:spcPts val="0"/>
              </a:spcAft>
              <a:buClrTx/>
              <a:buSzTx/>
              <a:buFontTx/>
              <a:buNone/>
              <a:tabLst/>
              <a:defRPr/>
            </a:pPr>
            <a:endParaRPr kumimoji="1" lang="en-US" altLang="zh-CN" sz="1400" b="0" i="0" u="none" strike="noStrike" kern="1200" cap="none" spc="0" normalizeH="0" baseline="0" noProof="0" dirty="0">
              <a:ln>
                <a:noFill/>
              </a:ln>
              <a:solidFill>
                <a:prstClr val="white"/>
              </a:solidFill>
              <a:effectLst/>
              <a:uLnTx/>
              <a:uFillTx/>
              <a:latin typeface="Huawei Sans" panose="020C0503030203020204" pitchFamily="34" charset="0"/>
              <a:ea typeface="方正兰亭黑简体" panose="02000000000000000000" pitchFamily="2" charset="-122"/>
              <a:cs typeface="Microsoft YaHei" charset="-122"/>
              <a:sym typeface="Huawei Sans" panose="020C0503030203020204" pitchFamily="34" charset="0"/>
            </a:endParaRPr>
          </a:p>
        </p:txBody>
      </p:sp>
      <p:sp>
        <p:nvSpPr>
          <p:cNvPr id="99" name="椭圆 98">
            <a:extLst>
              <a:ext uri="{FF2B5EF4-FFF2-40B4-BE49-F238E27FC236}">
                <a16:creationId xmlns="" xmlns:a16="http://schemas.microsoft.com/office/drawing/2014/main" id="{8707F1A3-68F4-48ED-A916-598C2AAD1976}"/>
              </a:ext>
            </a:extLst>
          </p:cNvPr>
          <p:cNvSpPr/>
          <p:nvPr/>
        </p:nvSpPr>
        <p:spPr>
          <a:xfrm>
            <a:off x="2322620" y="1838797"/>
            <a:ext cx="242090" cy="242090"/>
          </a:xfrm>
          <a:prstGeom prst="ellipse">
            <a:avLst/>
          </a:prstGeom>
          <a:solidFill>
            <a:srgbClr val="00B0F0"/>
          </a:solidFill>
          <a:ln w="12700" cap="flat" cmpd="sng" algn="ctr">
            <a:noFill/>
            <a:prstDash val="solid"/>
            <a:miter lim="800000"/>
          </a:ln>
          <a:effectLst/>
        </p:spPr>
        <p:txBody>
          <a:bodyPr wrap="none" lIns="0" tIns="0" rIns="0" bIns="0" rtlCol="0" anchor="ctr">
            <a:noAutofit/>
          </a:bodyPr>
          <a:lstStyle>
            <a:defPPr>
              <a:defRPr lang="en-US"/>
            </a:defPPr>
            <a:lvl1pPr marL="0" algn="l" defTabSz="914478" rtl="0" eaLnBrk="1" latinLnBrk="0" hangingPunct="1">
              <a:defRPr sz="1800" kern="1200">
                <a:solidFill>
                  <a:schemeClr val="lt1"/>
                </a:solidFill>
                <a:latin typeface="Arial"/>
                <a:ea typeface="+mn-ea"/>
                <a:cs typeface="+mn-cs"/>
              </a:defRPr>
            </a:lvl1pPr>
            <a:lvl2pPr marL="457240" algn="l" defTabSz="914478" rtl="0" eaLnBrk="1" latinLnBrk="0" hangingPunct="1">
              <a:defRPr sz="1800" kern="1200">
                <a:solidFill>
                  <a:schemeClr val="lt1"/>
                </a:solidFill>
                <a:latin typeface="Arial"/>
                <a:ea typeface="+mn-ea"/>
                <a:cs typeface="+mn-cs"/>
              </a:defRPr>
            </a:lvl2pPr>
            <a:lvl3pPr marL="914478" algn="l" defTabSz="914478" rtl="0" eaLnBrk="1" latinLnBrk="0" hangingPunct="1">
              <a:defRPr sz="1800" kern="1200">
                <a:solidFill>
                  <a:schemeClr val="lt1"/>
                </a:solidFill>
                <a:latin typeface="Arial"/>
                <a:ea typeface="+mn-ea"/>
                <a:cs typeface="+mn-cs"/>
              </a:defRPr>
            </a:lvl3pPr>
            <a:lvl4pPr marL="1371718" algn="l" defTabSz="914478" rtl="0" eaLnBrk="1" latinLnBrk="0" hangingPunct="1">
              <a:defRPr sz="1800" kern="1200">
                <a:solidFill>
                  <a:schemeClr val="lt1"/>
                </a:solidFill>
                <a:latin typeface="Arial"/>
                <a:ea typeface="+mn-ea"/>
                <a:cs typeface="+mn-cs"/>
              </a:defRPr>
            </a:lvl4pPr>
            <a:lvl5pPr marL="1828957" algn="l" defTabSz="914478" rtl="0" eaLnBrk="1" latinLnBrk="0" hangingPunct="1">
              <a:defRPr sz="1800" kern="1200">
                <a:solidFill>
                  <a:schemeClr val="lt1"/>
                </a:solidFill>
                <a:latin typeface="Arial"/>
                <a:ea typeface="+mn-ea"/>
                <a:cs typeface="+mn-cs"/>
              </a:defRPr>
            </a:lvl5pPr>
            <a:lvl6pPr marL="2286196" algn="l" defTabSz="914478" rtl="0" eaLnBrk="1" latinLnBrk="0" hangingPunct="1">
              <a:defRPr sz="1800" kern="1200">
                <a:solidFill>
                  <a:schemeClr val="lt1"/>
                </a:solidFill>
                <a:latin typeface="Arial"/>
                <a:ea typeface="+mn-ea"/>
                <a:cs typeface="+mn-cs"/>
              </a:defRPr>
            </a:lvl6pPr>
            <a:lvl7pPr marL="2743435" algn="l" defTabSz="914478" rtl="0" eaLnBrk="1" latinLnBrk="0" hangingPunct="1">
              <a:defRPr sz="1800" kern="1200">
                <a:solidFill>
                  <a:schemeClr val="lt1"/>
                </a:solidFill>
                <a:latin typeface="Arial"/>
                <a:ea typeface="+mn-ea"/>
                <a:cs typeface="+mn-cs"/>
              </a:defRPr>
            </a:lvl7pPr>
            <a:lvl8pPr marL="3200675" algn="l" defTabSz="914478" rtl="0" eaLnBrk="1" latinLnBrk="0" hangingPunct="1">
              <a:defRPr sz="1800" kern="1200">
                <a:solidFill>
                  <a:schemeClr val="lt1"/>
                </a:solidFill>
                <a:latin typeface="Arial"/>
                <a:ea typeface="+mn-ea"/>
                <a:cs typeface="+mn-cs"/>
              </a:defRPr>
            </a:lvl8pPr>
            <a:lvl9pPr marL="3657913" algn="l" defTabSz="914478" rtl="0" eaLnBrk="1" latinLnBrk="0" hangingPunct="1">
              <a:defRPr sz="1800" kern="1200">
                <a:solidFill>
                  <a:schemeClr val="lt1"/>
                </a:solidFill>
                <a:latin typeface="Arial"/>
                <a:ea typeface="+mn-ea"/>
                <a:cs typeface="+mn-cs"/>
              </a:defRPr>
            </a:lvl9pPr>
          </a:lstStyle>
          <a:p>
            <a:pPr marL="0" marR="0" lvl="0" indent="0" algn="ctr" defTabSz="914478" rtl="0" eaLnBrk="1" fontAlgn="ctr"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3</a:t>
            </a:r>
            <a:endParaRPr kumimoji="0" lang="en-US" altLang="zh-CN" sz="1400" b="1" i="0" u="none" strike="noStrike" kern="1200" cap="none" spc="0" normalizeH="0" baseline="0" noProof="0" dirty="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0" name="椭圆 99">
            <a:extLst>
              <a:ext uri="{FF2B5EF4-FFF2-40B4-BE49-F238E27FC236}">
                <a16:creationId xmlns="" xmlns:a16="http://schemas.microsoft.com/office/drawing/2014/main" id="{967A0C50-9B8D-4B70-9A08-A7B1067EB94B}"/>
              </a:ext>
            </a:extLst>
          </p:cNvPr>
          <p:cNvSpPr/>
          <p:nvPr/>
        </p:nvSpPr>
        <p:spPr>
          <a:xfrm>
            <a:off x="3525651" y="1839098"/>
            <a:ext cx="242090" cy="242090"/>
          </a:xfrm>
          <a:prstGeom prst="ellipse">
            <a:avLst/>
          </a:prstGeom>
          <a:solidFill>
            <a:srgbClr val="00B0F0"/>
          </a:solidFill>
          <a:ln w="12700" cap="flat" cmpd="sng" algn="ctr">
            <a:noFill/>
            <a:prstDash val="solid"/>
            <a:miter lim="800000"/>
          </a:ln>
          <a:effectLst/>
        </p:spPr>
        <p:txBody>
          <a:bodyPr wrap="none" lIns="0" tIns="0" rIns="0" bIns="0" rtlCol="0" anchor="ctr">
            <a:noAutofit/>
          </a:bodyPr>
          <a:lstStyle>
            <a:defPPr>
              <a:defRPr lang="en-US"/>
            </a:defPPr>
            <a:lvl1pPr marL="0" algn="l" defTabSz="914478" rtl="0" eaLnBrk="1" latinLnBrk="0" hangingPunct="1">
              <a:defRPr sz="1800" kern="1200">
                <a:solidFill>
                  <a:schemeClr val="lt1"/>
                </a:solidFill>
                <a:latin typeface="Arial"/>
                <a:ea typeface="+mn-ea"/>
                <a:cs typeface="+mn-cs"/>
              </a:defRPr>
            </a:lvl1pPr>
            <a:lvl2pPr marL="457240" algn="l" defTabSz="914478" rtl="0" eaLnBrk="1" latinLnBrk="0" hangingPunct="1">
              <a:defRPr sz="1800" kern="1200">
                <a:solidFill>
                  <a:schemeClr val="lt1"/>
                </a:solidFill>
                <a:latin typeface="Arial"/>
                <a:ea typeface="+mn-ea"/>
                <a:cs typeface="+mn-cs"/>
              </a:defRPr>
            </a:lvl2pPr>
            <a:lvl3pPr marL="914478" algn="l" defTabSz="914478" rtl="0" eaLnBrk="1" latinLnBrk="0" hangingPunct="1">
              <a:defRPr sz="1800" kern="1200">
                <a:solidFill>
                  <a:schemeClr val="lt1"/>
                </a:solidFill>
                <a:latin typeface="Arial"/>
                <a:ea typeface="+mn-ea"/>
                <a:cs typeface="+mn-cs"/>
              </a:defRPr>
            </a:lvl3pPr>
            <a:lvl4pPr marL="1371718" algn="l" defTabSz="914478" rtl="0" eaLnBrk="1" latinLnBrk="0" hangingPunct="1">
              <a:defRPr sz="1800" kern="1200">
                <a:solidFill>
                  <a:schemeClr val="lt1"/>
                </a:solidFill>
                <a:latin typeface="Arial"/>
                <a:ea typeface="+mn-ea"/>
                <a:cs typeface="+mn-cs"/>
              </a:defRPr>
            </a:lvl4pPr>
            <a:lvl5pPr marL="1828957" algn="l" defTabSz="914478" rtl="0" eaLnBrk="1" latinLnBrk="0" hangingPunct="1">
              <a:defRPr sz="1800" kern="1200">
                <a:solidFill>
                  <a:schemeClr val="lt1"/>
                </a:solidFill>
                <a:latin typeface="Arial"/>
                <a:ea typeface="+mn-ea"/>
                <a:cs typeface="+mn-cs"/>
              </a:defRPr>
            </a:lvl5pPr>
            <a:lvl6pPr marL="2286196" algn="l" defTabSz="914478" rtl="0" eaLnBrk="1" latinLnBrk="0" hangingPunct="1">
              <a:defRPr sz="1800" kern="1200">
                <a:solidFill>
                  <a:schemeClr val="lt1"/>
                </a:solidFill>
                <a:latin typeface="Arial"/>
                <a:ea typeface="+mn-ea"/>
                <a:cs typeface="+mn-cs"/>
              </a:defRPr>
            </a:lvl6pPr>
            <a:lvl7pPr marL="2743435" algn="l" defTabSz="914478" rtl="0" eaLnBrk="1" latinLnBrk="0" hangingPunct="1">
              <a:defRPr sz="1800" kern="1200">
                <a:solidFill>
                  <a:schemeClr val="lt1"/>
                </a:solidFill>
                <a:latin typeface="Arial"/>
                <a:ea typeface="+mn-ea"/>
                <a:cs typeface="+mn-cs"/>
              </a:defRPr>
            </a:lvl7pPr>
            <a:lvl8pPr marL="3200675" algn="l" defTabSz="914478" rtl="0" eaLnBrk="1" latinLnBrk="0" hangingPunct="1">
              <a:defRPr sz="1800" kern="1200">
                <a:solidFill>
                  <a:schemeClr val="lt1"/>
                </a:solidFill>
                <a:latin typeface="Arial"/>
                <a:ea typeface="+mn-ea"/>
                <a:cs typeface="+mn-cs"/>
              </a:defRPr>
            </a:lvl8pPr>
            <a:lvl9pPr marL="3657913" algn="l" defTabSz="914478" rtl="0" eaLnBrk="1" latinLnBrk="0" hangingPunct="1">
              <a:defRPr sz="1800" kern="1200">
                <a:solidFill>
                  <a:schemeClr val="lt1"/>
                </a:solidFill>
                <a:latin typeface="Arial"/>
                <a:ea typeface="+mn-ea"/>
                <a:cs typeface="+mn-cs"/>
              </a:defRPr>
            </a:lvl9pPr>
          </a:lstStyle>
          <a:p>
            <a:pPr marL="0" marR="0" lvl="0" indent="0" algn="ctr" defTabSz="914478" rtl="0" eaLnBrk="1" fontAlgn="ctr"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3</a:t>
            </a:r>
            <a:endParaRPr kumimoji="0" lang="en-US" altLang="zh-CN" sz="1400" b="1" i="0" u="none" strike="noStrike" kern="1200" cap="none" spc="0" normalizeH="0" baseline="0" noProof="0" dirty="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1" name="椭圆 100">
            <a:extLst>
              <a:ext uri="{FF2B5EF4-FFF2-40B4-BE49-F238E27FC236}">
                <a16:creationId xmlns="" xmlns:a16="http://schemas.microsoft.com/office/drawing/2014/main" id="{B2FCDBED-6DC4-4B0C-927C-58E3BD5680DA}"/>
              </a:ext>
            </a:extLst>
          </p:cNvPr>
          <p:cNvSpPr/>
          <p:nvPr/>
        </p:nvSpPr>
        <p:spPr>
          <a:xfrm>
            <a:off x="2552316" y="2505031"/>
            <a:ext cx="242090" cy="242090"/>
          </a:xfrm>
          <a:prstGeom prst="ellipse">
            <a:avLst/>
          </a:prstGeom>
          <a:solidFill>
            <a:srgbClr val="00B0F0"/>
          </a:solidFill>
          <a:ln w="12700" cap="flat" cmpd="sng" algn="ctr">
            <a:noFill/>
            <a:prstDash val="solid"/>
            <a:miter lim="800000"/>
          </a:ln>
          <a:effectLst/>
        </p:spPr>
        <p:txBody>
          <a:bodyPr wrap="none" lIns="0" tIns="0" rIns="0" bIns="0" rtlCol="0" anchor="ctr">
            <a:noAutofit/>
          </a:bodyPr>
          <a:lstStyle>
            <a:defPPr>
              <a:defRPr lang="en-US"/>
            </a:defPPr>
            <a:lvl1pPr marL="0" algn="l" defTabSz="914478" rtl="0" eaLnBrk="1" latinLnBrk="0" hangingPunct="1">
              <a:defRPr sz="1800" kern="1200">
                <a:solidFill>
                  <a:schemeClr val="lt1"/>
                </a:solidFill>
                <a:latin typeface="Arial"/>
                <a:ea typeface="+mn-ea"/>
                <a:cs typeface="+mn-cs"/>
              </a:defRPr>
            </a:lvl1pPr>
            <a:lvl2pPr marL="457240" algn="l" defTabSz="914478" rtl="0" eaLnBrk="1" latinLnBrk="0" hangingPunct="1">
              <a:defRPr sz="1800" kern="1200">
                <a:solidFill>
                  <a:schemeClr val="lt1"/>
                </a:solidFill>
                <a:latin typeface="Arial"/>
                <a:ea typeface="+mn-ea"/>
                <a:cs typeface="+mn-cs"/>
              </a:defRPr>
            </a:lvl2pPr>
            <a:lvl3pPr marL="914478" algn="l" defTabSz="914478" rtl="0" eaLnBrk="1" latinLnBrk="0" hangingPunct="1">
              <a:defRPr sz="1800" kern="1200">
                <a:solidFill>
                  <a:schemeClr val="lt1"/>
                </a:solidFill>
                <a:latin typeface="Arial"/>
                <a:ea typeface="+mn-ea"/>
                <a:cs typeface="+mn-cs"/>
              </a:defRPr>
            </a:lvl3pPr>
            <a:lvl4pPr marL="1371718" algn="l" defTabSz="914478" rtl="0" eaLnBrk="1" latinLnBrk="0" hangingPunct="1">
              <a:defRPr sz="1800" kern="1200">
                <a:solidFill>
                  <a:schemeClr val="lt1"/>
                </a:solidFill>
                <a:latin typeface="Arial"/>
                <a:ea typeface="+mn-ea"/>
                <a:cs typeface="+mn-cs"/>
              </a:defRPr>
            </a:lvl4pPr>
            <a:lvl5pPr marL="1828957" algn="l" defTabSz="914478" rtl="0" eaLnBrk="1" latinLnBrk="0" hangingPunct="1">
              <a:defRPr sz="1800" kern="1200">
                <a:solidFill>
                  <a:schemeClr val="lt1"/>
                </a:solidFill>
                <a:latin typeface="Arial"/>
                <a:ea typeface="+mn-ea"/>
                <a:cs typeface="+mn-cs"/>
              </a:defRPr>
            </a:lvl5pPr>
            <a:lvl6pPr marL="2286196" algn="l" defTabSz="914478" rtl="0" eaLnBrk="1" latinLnBrk="0" hangingPunct="1">
              <a:defRPr sz="1800" kern="1200">
                <a:solidFill>
                  <a:schemeClr val="lt1"/>
                </a:solidFill>
                <a:latin typeface="Arial"/>
                <a:ea typeface="+mn-ea"/>
                <a:cs typeface="+mn-cs"/>
              </a:defRPr>
            </a:lvl6pPr>
            <a:lvl7pPr marL="2743435" algn="l" defTabSz="914478" rtl="0" eaLnBrk="1" latinLnBrk="0" hangingPunct="1">
              <a:defRPr sz="1800" kern="1200">
                <a:solidFill>
                  <a:schemeClr val="lt1"/>
                </a:solidFill>
                <a:latin typeface="Arial"/>
                <a:ea typeface="+mn-ea"/>
                <a:cs typeface="+mn-cs"/>
              </a:defRPr>
            </a:lvl7pPr>
            <a:lvl8pPr marL="3200675" algn="l" defTabSz="914478" rtl="0" eaLnBrk="1" latinLnBrk="0" hangingPunct="1">
              <a:defRPr sz="1800" kern="1200">
                <a:solidFill>
                  <a:schemeClr val="lt1"/>
                </a:solidFill>
                <a:latin typeface="Arial"/>
                <a:ea typeface="+mn-ea"/>
                <a:cs typeface="+mn-cs"/>
              </a:defRPr>
            </a:lvl8pPr>
            <a:lvl9pPr marL="3657913" algn="l" defTabSz="914478" rtl="0" eaLnBrk="1" latinLnBrk="0" hangingPunct="1">
              <a:defRPr sz="1800" kern="1200">
                <a:solidFill>
                  <a:schemeClr val="lt1"/>
                </a:solidFill>
                <a:latin typeface="Arial"/>
                <a:ea typeface="+mn-ea"/>
                <a:cs typeface="+mn-cs"/>
              </a:defRPr>
            </a:lvl9pPr>
          </a:lstStyle>
          <a:p>
            <a:pPr marL="0" marR="0" lvl="0" indent="0" algn="ctr" defTabSz="914478" rtl="0" eaLnBrk="1" fontAlgn="ctr"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2</a:t>
            </a:r>
            <a:endParaRPr kumimoji="0" lang="en-US" altLang="zh-CN" sz="1400" b="1" i="0" u="none" strike="noStrike" kern="1200" cap="none" spc="0" normalizeH="0" baseline="0" noProof="0" dirty="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2" name="椭圆 101">
            <a:extLst>
              <a:ext uri="{FF2B5EF4-FFF2-40B4-BE49-F238E27FC236}">
                <a16:creationId xmlns="" xmlns:a16="http://schemas.microsoft.com/office/drawing/2014/main" id="{FEFB0D02-5830-45D2-A829-D398183E2EFC}"/>
              </a:ext>
            </a:extLst>
          </p:cNvPr>
          <p:cNvSpPr/>
          <p:nvPr/>
        </p:nvSpPr>
        <p:spPr>
          <a:xfrm>
            <a:off x="2349982" y="4365873"/>
            <a:ext cx="242090" cy="242090"/>
          </a:xfrm>
          <a:prstGeom prst="ellipse">
            <a:avLst/>
          </a:prstGeom>
          <a:solidFill>
            <a:srgbClr val="00B0F0"/>
          </a:solidFill>
          <a:ln w="12700" cap="flat" cmpd="sng" algn="ctr">
            <a:noFill/>
            <a:prstDash val="solid"/>
            <a:miter lim="800000"/>
          </a:ln>
          <a:effectLst/>
        </p:spPr>
        <p:txBody>
          <a:bodyPr wrap="none" lIns="0" tIns="0" rIns="0" bIns="0" rtlCol="0" anchor="ctr">
            <a:noAutofit/>
          </a:bodyPr>
          <a:lstStyle>
            <a:defPPr>
              <a:defRPr lang="en-US"/>
            </a:defPPr>
            <a:lvl1pPr marL="0" algn="l" defTabSz="914478" rtl="0" eaLnBrk="1" latinLnBrk="0" hangingPunct="1">
              <a:defRPr sz="1800" kern="1200">
                <a:solidFill>
                  <a:schemeClr val="lt1"/>
                </a:solidFill>
                <a:latin typeface="Arial"/>
                <a:ea typeface="+mn-ea"/>
                <a:cs typeface="+mn-cs"/>
              </a:defRPr>
            </a:lvl1pPr>
            <a:lvl2pPr marL="457240" algn="l" defTabSz="914478" rtl="0" eaLnBrk="1" latinLnBrk="0" hangingPunct="1">
              <a:defRPr sz="1800" kern="1200">
                <a:solidFill>
                  <a:schemeClr val="lt1"/>
                </a:solidFill>
                <a:latin typeface="Arial"/>
                <a:ea typeface="+mn-ea"/>
                <a:cs typeface="+mn-cs"/>
              </a:defRPr>
            </a:lvl2pPr>
            <a:lvl3pPr marL="914478" algn="l" defTabSz="914478" rtl="0" eaLnBrk="1" latinLnBrk="0" hangingPunct="1">
              <a:defRPr sz="1800" kern="1200">
                <a:solidFill>
                  <a:schemeClr val="lt1"/>
                </a:solidFill>
                <a:latin typeface="Arial"/>
                <a:ea typeface="+mn-ea"/>
                <a:cs typeface="+mn-cs"/>
              </a:defRPr>
            </a:lvl3pPr>
            <a:lvl4pPr marL="1371718" algn="l" defTabSz="914478" rtl="0" eaLnBrk="1" latinLnBrk="0" hangingPunct="1">
              <a:defRPr sz="1800" kern="1200">
                <a:solidFill>
                  <a:schemeClr val="lt1"/>
                </a:solidFill>
                <a:latin typeface="Arial"/>
                <a:ea typeface="+mn-ea"/>
                <a:cs typeface="+mn-cs"/>
              </a:defRPr>
            </a:lvl4pPr>
            <a:lvl5pPr marL="1828957" algn="l" defTabSz="914478" rtl="0" eaLnBrk="1" latinLnBrk="0" hangingPunct="1">
              <a:defRPr sz="1800" kern="1200">
                <a:solidFill>
                  <a:schemeClr val="lt1"/>
                </a:solidFill>
                <a:latin typeface="Arial"/>
                <a:ea typeface="+mn-ea"/>
                <a:cs typeface="+mn-cs"/>
              </a:defRPr>
            </a:lvl5pPr>
            <a:lvl6pPr marL="2286196" algn="l" defTabSz="914478" rtl="0" eaLnBrk="1" latinLnBrk="0" hangingPunct="1">
              <a:defRPr sz="1800" kern="1200">
                <a:solidFill>
                  <a:schemeClr val="lt1"/>
                </a:solidFill>
                <a:latin typeface="Arial"/>
                <a:ea typeface="+mn-ea"/>
                <a:cs typeface="+mn-cs"/>
              </a:defRPr>
            </a:lvl6pPr>
            <a:lvl7pPr marL="2743435" algn="l" defTabSz="914478" rtl="0" eaLnBrk="1" latinLnBrk="0" hangingPunct="1">
              <a:defRPr sz="1800" kern="1200">
                <a:solidFill>
                  <a:schemeClr val="lt1"/>
                </a:solidFill>
                <a:latin typeface="Arial"/>
                <a:ea typeface="+mn-ea"/>
                <a:cs typeface="+mn-cs"/>
              </a:defRPr>
            </a:lvl7pPr>
            <a:lvl8pPr marL="3200675" algn="l" defTabSz="914478" rtl="0" eaLnBrk="1" latinLnBrk="0" hangingPunct="1">
              <a:defRPr sz="1800" kern="1200">
                <a:solidFill>
                  <a:schemeClr val="lt1"/>
                </a:solidFill>
                <a:latin typeface="Arial"/>
                <a:ea typeface="+mn-ea"/>
                <a:cs typeface="+mn-cs"/>
              </a:defRPr>
            </a:lvl8pPr>
            <a:lvl9pPr marL="3657913" algn="l" defTabSz="914478" rtl="0" eaLnBrk="1" latinLnBrk="0" hangingPunct="1">
              <a:defRPr sz="1800" kern="1200">
                <a:solidFill>
                  <a:schemeClr val="lt1"/>
                </a:solidFill>
                <a:latin typeface="Arial"/>
                <a:ea typeface="+mn-ea"/>
                <a:cs typeface="+mn-cs"/>
              </a:defRPr>
            </a:lvl9pPr>
          </a:lstStyle>
          <a:p>
            <a:pPr marL="0" marR="0" lvl="0" indent="0" algn="ctr" defTabSz="914478" rtl="0" eaLnBrk="1" fontAlgn="ctr"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1</a:t>
            </a:r>
            <a:endParaRPr kumimoji="0" lang="en-US" altLang="zh-CN" sz="1400" b="1" i="0" u="none" strike="noStrike" kern="1200" cap="none" spc="0" normalizeH="0" baseline="0" noProof="0" dirty="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3" name="矩形 102">
            <a:extLst>
              <a:ext uri="{FF2B5EF4-FFF2-40B4-BE49-F238E27FC236}">
                <a16:creationId xmlns="" xmlns:a16="http://schemas.microsoft.com/office/drawing/2014/main" id="{87DBBD91-9990-4C02-A8CE-6951C10B3EC2}"/>
              </a:ext>
            </a:extLst>
          </p:cNvPr>
          <p:cNvSpPr/>
          <p:nvPr/>
        </p:nvSpPr>
        <p:spPr>
          <a:xfrm>
            <a:off x="6299611" y="4506598"/>
            <a:ext cx="5289425" cy="1477328"/>
          </a:xfrm>
          <a:prstGeom prst="rect">
            <a:avLst/>
          </a:prstGeom>
        </p:spPr>
        <p:txBody>
          <a:bodyPr wrap="square">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marL="342763" marR="0" lvl="0" indent="-342763" algn="l" defTabSz="913746" rtl="0" eaLnBrk="1" fontAlgn="ctr" latinLnBrk="0" hangingPunct="1">
              <a:spcBef>
                <a:spcPts val="0"/>
              </a:spcBef>
              <a:spcAft>
                <a:spcPts val="0"/>
              </a:spcAft>
              <a:buClrTx/>
              <a:buSzPct val="60000"/>
              <a:buFont typeface="Wingdings" panose="05000000000000000000" pitchFamily="2" charset="2"/>
              <a:buChar char="l"/>
              <a:tabLst/>
              <a:defRPr/>
            </a:pPr>
            <a:r>
              <a:rPr kumimoji="0" lang="en-US" sz="1500" b="0" i="0" u="none" strike="noStrike" kern="1200" cap="none" spc="0" normalizeH="0" baseline="0" noProof="0" dirty="0">
                <a:ln>
                  <a:noFill/>
                </a:ln>
                <a:solidFill>
                  <a:srgbClr val="BAE6F6">
                    <a:lumMod val="10000"/>
                  </a:srgbClr>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Supports </a:t>
            </a:r>
            <a:r>
              <a:rPr kumimoji="0" lang="en-US" sz="1500" b="0" i="0" u="none" strike="noStrike" kern="1200" cap="none" spc="0" normalizeH="0" baseline="0" noProof="0" dirty="0">
                <a:ln>
                  <a:noFill/>
                </a:ln>
                <a:solidFill>
                  <a:srgbClr val="1AABE2"/>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cross-vendor</a:t>
            </a:r>
            <a:r>
              <a:rPr kumimoji="0" lang="en-US" sz="1500" b="0" i="0" u="none" strike="noStrike" kern="1200" cap="none" spc="0" normalizeH="0" baseline="0" noProof="0" dirty="0">
                <a:ln>
                  <a:noFill/>
                </a:ln>
                <a:solidFill>
                  <a:srgbClr val="BAE6F6">
                    <a:lumMod val="10000"/>
                  </a:srgbClr>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 device management and quick interconnection with third-party devices.</a:t>
            </a:r>
            <a:endParaRPr kumimoji="1" lang="en-US" altLang="zh-CN" sz="1500" b="0" i="0" u="none" strike="noStrike" kern="1200" cap="none" spc="0" normalizeH="0" baseline="0" noProof="0" dirty="0">
              <a:ln>
                <a:noFill/>
              </a:ln>
              <a:solidFill>
                <a:srgbClr val="BAE6F6">
                  <a:lumMod val="10000"/>
                </a:srgbClr>
              </a:solidFill>
              <a:effectLst/>
              <a:uLnTx/>
              <a:uFillTx/>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p>
            <a:pPr marL="342763" marR="0" lvl="0" indent="-342763" algn="l" defTabSz="913746" rtl="0" eaLnBrk="1" fontAlgn="ctr" latinLnBrk="0" hangingPunct="1">
              <a:spcBef>
                <a:spcPts val="0"/>
              </a:spcBef>
              <a:spcAft>
                <a:spcPts val="0"/>
              </a:spcAft>
              <a:buClrTx/>
              <a:buSzPct val="60000"/>
              <a:buFont typeface="Wingdings" panose="05000000000000000000" pitchFamily="2" charset="2"/>
              <a:buChar char="l"/>
              <a:tabLst/>
              <a:defRPr/>
            </a:pPr>
            <a:r>
              <a:rPr kumimoji="0" lang="en-US" sz="1500" b="0" i="0" u="none" strike="noStrike" kern="1200" cap="none" spc="0" normalizeH="0" baseline="0" noProof="0" dirty="0">
                <a:ln>
                  <a:noFill/>
                </a:ln>
                <a:solidFill>
                  <a:srgbClr val="BAE6F6">
                    <a:lumMod val="10000"/>
                  </a:srgbClr>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Quickly constructs services and </a:t>
            </a:r>
            <a:r>
              <a:rPr kumimoji="0" lang="en-US" sz="1500" b="0" i="0" u="none" strike="noStrike" kern="1200" cap="none" spc="0" normalizeH="0" baseline="0" noProof="0" dirty="0">
                <a:ln>
                  <a:noFill/>
                </a:ln>
                <a:solidFill>
                  <a:srgbClr val="1AABE2"/>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automatically generates </a:t>
            </a:r>
            <a:r>
              <a:rPr kumimoji="0" lang="en-US" sz="1500" b="0" i="0" u="none" strike="noStrike" kern="1200" cap="none" spc="0" normalizeH="0" baseline="0" noProof="0" dirty="0">
                <a:ln>
                  <a:noFill/>
                </a:ln>
                <a:solidFill>
                  <a:srgbClr val="BAE6F6">
                    <a:lumMod val="10000"/>
                  </a:srgbClr>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northbound interfaces.</a:t>
            </a:r>
            <a:endParaRPr kumimoji="1" lang="en-US" altLang="zh-CN" sz="1500" b="0" i="0" u="none" strike="noStrike" kern="1200" cap="none" spc="0" normalizeH="0" baseline="0" noProof="0" dirty="0">
              <a:ln>
                <a:noFill/>
              </a:ln>
              <a:solidFill>
                <a:srgbClr val="BAE6F6">
                  <a:lumMod val="10000"/>
                </a:srgbClr>
              </a:solidFill>
              <a:effectLst/>
              <a:uLnTx/>
              <a:uFillTx/>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p>
            <a:pPr marL="342763" marR="0" lvl="0" indent="-342763" algn="l" defTabSz="913746" rtl="0" eaLnBrk="1" fontAlgn="ctr" latinLnBrk="0" hangingPunct="1">
              <a:spcBef>
                <a:spcPts val="0"/>
              </a:spcBef>
              <a:spcAft>
                <a:spcPts val="0"/>
              </a:spcAft>
              <a:buClrTx/>
              <a:buSzPct val="60000"/>
              <a:buFont typeface="Wingdings" panose="05000000000000000000" pitchFamily="2" charset="2"/>
              <a:buChar char="l"/>
              <a:tabLst/>
              <a:defRPr/>
            </a:pPr>
            <a:r>
              <a:rPr kumimoji="0" lang="en-US" sz="1500" b="0" i="0" u="none" strike="noStrike" kern="1200" cap="none" spc="0" normalizeH="0" baseline="0" noProof="0" dirty="0">
                <a:ln>
                  <a:noFill/>
                </a:ln>
                <a:solidFill>
                  <a:srgbClr val="BAE6F6">
                    <a:lumMod val="10000"/>
                  </a:srgbClr>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Supports NETCONF- and STelnet-based device interconnection in the southbound direction.</a:t>
            </a:r>
            <a:endParaRPr kumimoji="1" lang="en-US" altLang="zh-CN" sz="1500" b="0" i="0" u="none" strike="noStrike" kern="1200" cap="none" spc="0" normalizeH="0" baseline="0" noProof="0" dirty="0">
              <a:ln>
                <a:noFill/>
              </a:ln>
              <a:solidFill>
                <a:srgbClr val="BAE6F6">
                  <a:lumMod val="10000"/>
                </a:srgbClr>
              </a:solidFill>
              <a:effectLst/>
              <a:uLnTx/>
              <a:uFillTx/>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104" name="矩形 103">
            <a:extLst>
              <a:ext uri="{FF2B5EF4-FFF2-40B4-BE49-F238E27FC236}">
                <a16:creationId xmlns="" xmlns:a16="http://schemas.microsoft.com/office/drawing/2014/main" id="{40F060DE-461F-40BF-8DE3-588D59BE593E}"/>
              </a:ext>
            </a:extLst>
          </p:cNvPr>
          <p:cNvSpPr/>
          <p:nvPr/>
        </p:nvSpPr>
        <p:spPr>
          <a:xfrm rot="10800000">
            <a:off x="381795" y="1379221"/>
            <a:ext cx="553998" cy="4195457"/>
          </a:xfrm>
          <a:prstGeom prst="rect">
            <a:avLst/>
          </a:prstGeom>
          <a:noFill/>
        </p:spPr>
        <p:txBody>
          <a:bodyPr vert="eaVert" wrap="square" lIns="91440" tIns="45720" rIns="91440" bIns="45720">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marL="0" marR="0" lvl="0" indent="0" algn="ctr" defTabSz="914478" rtl="0" eaLnBrk="1" fontAlgn="ctr"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srgbClr val="1AABE2"/>
                </a:solidFill>
                <a:effectLst>
                  <a:outerShdw blurRad="38100" dist="25400" dir="5400000" algn="ctr" rotWithShape="0">
                    <a:srgbClr val="6E747A">
                      <a:alpha val="43000"/>
                    </a:srgbClr>
                  </a:outerShdw>
                </a:effectLst>
                <a:uLnTx/>
                <a:uFillTx/>
                <a:latin typeface="Huawei Sans" panose="020C0503030203020204" pitchFamily="34" charset="0"/>
                <a:ea typeface="方正兰亭黑简体" panose="02000000000000000000" pitchFamily="2" charset="-122"/>
                <a:sym typeface="Huawei Sans" panose="020C0503030203020204" pitchFamily="34" charset="0"/>
              </a:rPr>
              <a:t>iMaster NCE</a:t>
            </a:r>
            <a:endParaRPr kumimoji="0" lang="en-US" altLang="zh-CN" sz="2400" b="0" i="0" u="none" strike="noStrike" kern="1200" cap="none" spc="0" normalizeH="0" baseline="0" noProof="0" dirty="0">
              <a:ln w="0"/>
              <a:solidFill>
                <a:srgbClr val="1AABE2"/>
              </a:solidFill>
              <a:effectLst>
                <a:outerShdw blurRad="38100" dist="25400" dir="5400000" algn="ctr" rotWithShape="0">
                  <a:srgbClr val="6E747A">
                    <a:alpha val="43000"/>
                  </a:srgbClr>
                </a:outerShdw>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4150684988"/>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7118118F-BC9F-473B-8AAC-ADF46C18F2B1}"/>
              </a:ext>
            </a:extLst>
          </p:cNvPr>
          <p:cNvSpPr>
            <a:spLocks noGrp="1"/>
          </p:cNvSpPr>
          <p:nvPr>
            <p:ph type="title"/>
          </p:nvPr>
        </p:nvSpPr>
        <p:spPr/>
        <p:txBody>
          <a:bodyPr/>
          <a:lstStyle/>
          <a:p>
            <a:r>
              <a:rPr lang="en-US">
                <a:sym typeface="Huawei Sans" panose="020C0503030203020204" pitchFamily="34" charset="0"/>
              </a:rPr>
              <a:t>Principles</a:t>
            </a:r>
            <a:endParaRPr lang="en-US" dirty="0">
              <a:sym typeface="Huawei Sans" panose="020C0503030203020204" pitchFamily="34" charset="0"/>
            </a:endParaRPr>
          </a:p>
        </p:txBody>
      </p:sp>
      <p:sp>
        <p:nvSpPr>
          <p:cNvPr id="3" name="文本占位符 110">
            <a:extLst>
              <a:ext uri="{FF2B5EF4-FFF2-40B4-BE49-F238E27FC236}">
                <a16:creationId xmlns="" xmlns:a16="http://schemas.microsoft.com/office/drawing/2014/main" id="{86C7FC60-B5FB-474B-9442-E865B47B9FB4}"/>
              </a:ext>
            </a:extLst>
          </p:cNvPr>
          <p:cNvSpPr txBox="1">
            <a:spLocks/>
          </p:cNvSpPr>
          <p:nvPr/>
        </p:nvSpPr>
        <p:spPr>
          <a:xfrm>
            <a:off x="468317" y="1233488"/>
            <a:ext cx="11723683" cy="1010438"/>
          </a:xfrm>
          <a:prstGeom prst="rect">
            <a:avLst/>
          </a:prstGeom>
        </p:spPr>
        <p:txBody>
          <a:bodyPr>
            <a:noAutofit/>
          </a:bodyPr>
          <a:lstStyle>
            <a:lvl1pPr marL="302279" indent="-302279" algn="l" defTabSz="914034" rtl="0" eaLnBrk="1" latinLnBrk="0" hangingPunct="1">
              <a:lnSpc>
                <a:spcPct val="140000"/>
              </a:lnSpc>
              <a:spcBef>
                <a:spcPts val="792"/>
              </a:spcBef>
              <a:buFont typeface="Arial" panose="020B0604020202020204" pitchFamily="34" charset="0"/>
              <a:buChar char="•"/>
              <a:defRPr sz="2199" kern="1200">
                <a:solidFill>
                  <a:schemeClr val="tx1"/>
                </a:solidFill>
                <a:latin typeface="Arial"/>
                <a:ea typeface="+mn-ea"/>
                <a:cs typeface="+mn-cs"/>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Arial"/>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Arial"/>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Arial"/>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Arial"/>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fontAlgn="ctr">
              <a:lnSpc>
                <a:spcPct val="120000"/>
              </a:lnSpc>
            </a:pPr>
            <a:r>
              <a:rPr lang="en-US" sz="1400" dirty="0">
                <a:solidFill>
                  <a:schemeClr val="tx1">
                    <a:lumMod val="95000"/>
                    <a:lumOff val="5000"/>
                  </a:schemeClr>
                </a:solidFill>
                <a:latin typeface="Huawei Sans" panose="020C0503030203020204" pitchFamily="34" charset="0"/>
                <a:ea typeface="方正兰亭黑简体" panose="02000000000000000000" pitchFamily="2" charset="-122"/>
                <a:sym typeface="Huawei Sans" panose="020C0503030203020204" pitchFamily="34" charset="0"/>
              </a:rPr>
              <a:t>NCE service openness and programmability consist of the design state and running state. The design state is used to design and develop service logic. The running state automatically generates service and device management GUIs and northbound interfaces based on the model defined in the design state. Users can configure devices and deliver services through the GUIs and northbound interfaces.</a:t>
            </a:r>
            <a:endParaRPr lang="en-US" altLang="zh-CN" sz="1800" dirty="0">
              <a:solidFill>
                <a:schemeClr val="tx1">
                  <a:lumMod val="95000"/>
                  <a:lumOff val="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8" name="矩形 207">
            <a:extLst>
              <a:ext uri="{FF2B5EF4-FFF2-40B4-BE49-F238E27FC236}">
                <a16:creationId xmlns="" xmlns:a16="http://schemas.microsoft.com/office/drawing/2014/main" id="{4D3F73AF-2136-4CD9-9B34-03EEF534C3B4}"/>
              </a:ext>
            </a:extLst>
          </p:cNvPr>
          <p:cNvSpPr/>
          <p:nvPr/>
        </p:nvSpPr>
        <p:spPr>
          <a:xfrm>
            <a:off x="971896" y="2446535"/>
            <a:ext cx="3012585" cy="587563"/>
          </a:xfrm>
          <a:prstGeom prst="rect">
            <a:avLst/>
          </a:prstGeom>
          <a:solidFill>
            <a:srgbClr val="4DA664"/>
          </a:solidFill>
          <a:ln>
            <a:noFill/>
          </a:ln>
          <a:effectLst/>
        </p:spPr>
        <p:txBody>
          <a:bodyPr vert="horz" wrap="square" lIns="68549" tIns="34275" rIns="68549" bIns="34275" numCol="1" anchor="ctr" anchorCtr="0" compatLnSpc="1">
            <a:prstTxWarp prst="textNoShape">
              <a:avLst/>
            </a:prstTxWarp>
            <a:noAutofit/>
          </a:bodyPr>
          <a:lstStyle/>
          <a:p>
            <a:pPr algn="ctr" defTabSz="914034" fontAlgn="ctr">
              <a:spcBef>
                <a:spcPct val="0"/>
              </a:spcBef>
              <a:spcAft>
                <a:spcPct val="0"/>
              </a:spcAft>
            </a:pPr>
            <a:endParaRPr lang="en-US" altLang="zh-CN" sz="1400" dirty="0">
              <a:solidFill>
                <a:srgbClr val="F3FBFE"/>
              </a:solidFill>
              <a:latin typeface="Huawei Sans" panose="020C0503030203020204" pitchFamily="34" charset="0"/>
              <a:ea typeface="方正兰亭黑简体" panose="02000000000000000000" pitchFamily="2" charset="-122"/>
              <a:cs typeface="Arial" charset="0"/>
              <a:sym typeface="Huawei Sans" panose="020C0503030203020204" pitchFamily="34" charset="0"/>
            </a:endParaRPr>
          </a:p>
        </p:txBody>
      </p:sp>
      <p:sp>
        <p:nvSpPr>
          <p:cNvPr id="209" name="文本框 208">
            <a:extLst>
              <a:ext uri="{FF2B5EF4-FFF2-40B4-BE49-F238E27FC236}">
                <a16:creationId xmlns="" xmlns:a16="http://schemas.microsoft.com/office/drawing/2014/main" id="{A42F27BB-7AA2-413E-94A5-F27A4EFD7238}"/>
              </a:ext>
            </a:extLst>
          </p:cNvPr>
          <p:cNvSpPr txBox="1"/>
          <p:nvPr/>
        </p:nvSpPr>
        <p:spPr>
          <a:xfrm>
            <a:off x="1330779" y="2625665"/>
            <a:ext cx="2538826" cy="338554"/>
          </a:xfrm>
          <a:prstGeom prst="rect">
            <a:avLst/>
          </a:prstGeom>
          <a:noFill/>
        </p:spPr>
        <p:txBody>
          <a:bodyPr wrap="square" rtlCol="0">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600" b="1" i="0" u="none" strike="noStrike" kern="0" cap="none" spc="0" normalizeH="0" baseline="0" noProof="0" dirty="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Service YANG model</a:t>
            </a:r>
          </a:p>
        </p:txBody>
      </p:sp>
      <p:sp>
        <p:nvSpPr>
          <p:cNvPr id="210" name="矩形 209">
            <a:extLst>
              <a:ext uri="{FF2B5EF4-FFF2-40B4-BE49-F238E27FC236}">
                <a16:creationId xmlns="" xmlns:a16="http://schemas.microsoft.com/office/drawing/2014/main" id="{A418933E-8150-4221-877A-EFF2D345AADC}"/>
              </a:ext>
            </a:extLst>
          </p:cNvPr>
          <p:cNvSpPr/>
          <p:nvPr/>
        </p:nvSpPr>
        <p:spPr>
          <a:xfrm>
            <a:off x="971897" y="3792682"/>
            <a:ext cx="1426976" cy="668215"/>
          </a:xfrm>
          <a:prstGeom prst="rect">
            <a:avLst/>
          </a:prstGeom>
          <a:solidFill>
            <a:srgbClr val="4DA664"/>
          </a:solidFill>
          <a:ln>
            <a:noFill/>
          </a:ln>
          <a:effectLst/>
        </p:spPr>
        <p:txBody>
          <a:bodyPr vert="horz" wrap="square" lIns="68549" tIns="34275" rIns="68549" bIns="34275" numCol="1" anchor="ctr" anchorCtr="0" compatLnSpc="1">
            <a:prstTxWarp prst="textNoShape">
              <a:avLst/>
            </a:prstTxWarp>
            <a:noAutofit/>
          </a:bodyPr>
          <a:lstStyle/>
          <a:p>
            <a:pPr algn="ctr" defTabSz="914034" fontAlgn="ctr">
              <a:spcBef>
                <a:spcPct val="0"/>
              </a:spcBef>
              <a:spcAft>
                <a:spcPct val="0"/>
              </a:spcAft>
            </a:pPr>
            <a:endParaRPr lang="en-US" altLang="zh-CN" sz="1400" dirty="0">
              <a:solidFill>
                <a:srgbClr val="F3FBFE"/>
              </a:solidFill>
              <a:latin typeface="Huawei Sans" panose="020C0503030203020204" pitchFamily="34" charset="0"/>
              <a:ea typeface="方正兰亭黑简体" panose="02000000000000000000" pitchFamily="2" charset="-122"/>
              <a:cs typeface="Arial" charset="0"/>
              <a:sym typeface="Huawei Sans" panose="020C0503030203020204" pitchFamily="34" charset="0"/>
            </a:endParaRPr>
          </a:p>
        </p:txBody>
      </p:sp>
      <p:sp>
        <p:nvSpPr>
          <p:cNvPr id="211" name="文本框 210">
            <a:extLst>
              <a:ext uri="{FF2B5EF4-FFF2-40B4-BE49-F238E27FC236}">
                <a16:creationId xmlns="" xmlns:a16="http://schemas.microsoft.com/office/drawing/2014/main" id="{9322A1B6-54E5-4FE7-BE07-CDA9EDC22D6B}"/>
              </a:ext>
            </a:extLst>
          </p:cNvPr>
          <p:cNvSpPr txBox="1"/>
          <p:nvPr/>
        </p:nvSpPr>
        <p:spPr>
          <a:xfrm>
            <a:off x="984104" y="3857287"/>
            <a:ext cx="1506556" cy="276999"/>
          </a:xfrm>
          <a:prstGeom prst="rect">
            <a:avLst/>
          </a:prstGeom>
          <a:noFill/>
        </p:spPr>
        <p:txBody>
          <a:bodyPr wrap="square" rtlCol="0">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200" b="1" i="0" u="none" strike="noStrike" kern="0" cap="none" spc="0" normalizeH="0" baseline="0" noProof="0" dirty="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NE YANG model</a:t>
            </a:r>
          </a:p>
        </p:txBody>
      </p:sp>
      <p:sp>
        <p:nvSpPr>
          <p:cNvPr id="212" name="矩形 211">
            <a:extLst>
              <a:ext uri="{FF2B5EF4-FFF2-40B4-BE49-F238E27FC236}">
                <a16:creationId xmlns="" xmlns:a16="http://schemas.microsoft.com/office/drawing/2014/main" id="{98684D2A-6C5C-4DD4-9E2A-A07B758816A4}"/>
              </a:ext>
            </a:extLst>
          </p:cNvPr>
          <p:cNvSpPr/>
          <p:nvPr/>
        </p:nvSpPr>
        <p:spPr>
          <a:xfrm>
            <a:off x="2557505" y="3792682"/>
            <a:ext cx="1426976" cy="668215"/>
          </a:xfrm>
          <a:prstGeom prst="rect">
            <a:avLst/>
          </a:prstGeom>
          <a:solidFill>
            <a:srgbClr val="4DA664"/>
          </a:solidFill>
          <a:ln>
            <a:noFill/>
          </a:ln>
          <a:effectLst/>
        </p:spPr>
        <p:txBody>
          <a:bodyPr vert="horz" wrap="square" lIns="68549" tIns="34275" rIns="68549" bIns="34275" numCol="1" anchor="ctr" anchorCtr="0" compatLnSpc="1">
            <a:prstTxWarp prst="textNoShape">
              <a:avLst/>
            </a:prstTxWarp>
            <a:noAutofit/>
          </a:bodyPr>
          <a:lstStyle/>
          <a:p>
            <a:pPr algn="ctr" defTabSz="914034" fontAlgn="ctr">
              <a:spcBef>
                <a:spcPct val="0"/>
              </a:spcBef>
              <a:spcAft>
                <a:spcPct val="0"/>
              </a:spcAft>
            </a:pPr>
            <a:endParaRPr lang="en-US" altLang="zh-CN" sz="1400" dirty="0">
              <a:solidFill>
                <a:srgbClr val="F3FBFE"/>
              </a:solidFill>
              <a:latin typeface="Huawei Sans" panose="020C0503030203020204" pitchFamily="34" charset="0"/>
              <a:ea typeface="方正兰亭黑简体" panose="02000000000000000000" pitchFamily="2" charset="-122"/>
              <a:cs typeface="Arial" charset="0"/>
              <a:sym typeface="Huawei Sans" panose="020C0503030203020204" pitchFamily="34" charset="0"/>
            </a:endParaRPr>
          </a:p>
        </p:txBody>
      </p:sp>
      <p:sp>
        <p:nvSpPr>
          <p:cNvPr id="213" name="文本框 212">
            <a:extLst>
              <a:ext uri="{FF2B5EF4-FFF2-40B4-BE49-F238E27FC236}">
                <a16:creationId xmlns="" xmlns:a16="http://schemas.microsoft.com/office/drawing/2014/main" id="{691607B2-8E8D-47B0-BA37-58298BC3F08D}"/>
              </a:ext>
            </a:extLst>
          </p:cNvPr>
          <p:cNvSpPr txBox="1"/>
          <p:nvPr/>
        </p:nvSpPr>
        <p:spPr>
          <a:xfrm>
            <a:off x="2387754" y="3828150"/>
            <a:ext cx="1774636" cy="276999"/>
          </a:xfrm>
          <a:prstGeom prst="rect">
            <a:avLst/>
          </a:prstGeom>
          <a:noFill/>
        </p:spPr>
        <p:txBody>
          <a:bodyPr wrap="square" rtlCol="0">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200" b="1" i="0" u="none" strike="noStrike" kern="0" cap="none" spc="0" normalizeH="0" baseline="0" noProof="0" dirty="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NE YANG model</a:t>
            </a:r>
          </a:p>
        </p:txBody>
      </p:sp>
      <p:sp>
        <p:nvSpPr>
          <p:cNvPr id="214" name="文本框 213">
            <a:extLst>
              <a:ext uri="{FF2B5EF4-FFF2-40B4-BE49-F238E27FC236}">
                <a16:creationId xmlns="" xmlns:a16="http://schemas.microsoft.com/office/drawing/2014/main" id="{80E7A9A9-5682-453A-8908-64E501BF16FA}"/>
              </a:ext>
            </a:extLst>
          </p:cNvPr>
          <p:cNvSpPr txBox="1"/>
          <p:nvPr/>
        </p:nvSpPr>
        <p:spPr>
          <a:xfrm>
            <a:off x="912020" y="4124771"/>
            <a:ext cx="1593403" cy="276999"/>
          </a:xfrm>
          <a:prstGeom prst="rect">
            <a:avLst/>
          </a:prstGeom>
          <a:noFill/>
        </p:spPr>
        <p:txBody>
          <a:bodyPr wrap="square" rtlCol="0">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Huawei Jinja2</a:t>
            </a:r>
            <a:endParaRPr kumimoji="0" lang="en-US" altLang="zh-CN" sz="1200" b="0" i="0" u="none" strike="noStrike" kern="0" cap="none" spc="0" normalizeH="0" baseline="0" noProof="0" dirty="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15" name="文本框 214">
            <a:extLst>
              <a:ext uri="{FF2B5EF4-FFF2-40B4-BE49-F238E27FC236}">
                <a16:creationId xmlns="" xmlns:a16="http://schemas.microsoft.com/office/drawing/2014/main" id="{4C66E93B-84E4-41EA-B187-C4C4CBA50733}"/>
              </a:ext>
            </a:extLst>
          </p:cNvPr>
          <p:cNvSpPr txBox="1"/>
          <p:nvPr/>
        </p:nvSpPr>
        <p:spPr>
          <a:xfrm>
            <a:off x="2544267" y="4084425"/>
            <a:ext cx="1311069" cy="276999"/>
          </a:xfrm>
          <a:prstGeom prst="rect">
            <a:avLst/>
          </a:prstGeom>
          <a:noFill/>
        </p:spPr>
        <p:txBody>
          <a:bodyPr wrap="square" rtlCol="0">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3</a:t>
            </a:r>
            <a:r>
              <a:rPr kumimoji="0" lang="en-US" sz="1200" b="0" i="0" u="none" strike="noStrike" kern="0" cap="none" spc="0" normalizeH="0" baseline="30000" noProof="0" dirty="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rd</a:t>
            </a:r>
            <a:r>
              <a:rPr kumimoji="0" lang="en-US" sz="1200" b="0" i="0" u="none" strike="noStrike" kern="0" cap="none" spc="0" normalizeH="0" baseline="0" noProof="0" dirty="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 Jinja2</a:t>
            </a:r>
            <a:endParaRPr kumimoji="0" lang="en-US" altLang="zh-CN" sz="1200" b="0" i="0" u="none" strike="noStrike" kern="0" cap="none" spc="0" normalizeH="0" baseline="0" noProof="0" dirty="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16" name="矩形 215">
            <a:extLst>
              <a:ext uri="{FF2B5EF4-FFF2-40B4-BE49-F238E27FC236}">
                <a16:creationId xmlns="" xmlns:a16="http://schemas.microsoft.com/office/drawing/2014/main" id="{355362C7-B6E4-40AA-8120-214BC22FADA2}"/>
              </a:ext>
            </a:extLst>
          </p:cNvPr>
          <p:cNvSpPr/>
          <p:nvPr/>
        </p:nvSpPr>
        <p:spPr>
          <a:xfrm>
            <a:off x="971897" y="4589367"/>
            <a:ext cx="1426976" cy="356639"/>
          </a:xfrm>
          <a:prstGeom prst="rect">
            <a:avLst/>
          </a:prstGeom>
          <a:solidFill>
            <a:srgbClr val="EC7061"/>
          </a:solidFill>
          <a:ln>
            <a:noFill/>
          </a:ln>
          <a:effectLst/>
        </p:spPr>
        <p:txBody>
          <a:bodyPr vert="horz" wrap="square" lIns="68549" tIns="34275" rIns="68549" bIns="34275" numCol="1" anchor="ctr" anchorCtr="0" compatLnSpc="1">
            <a:prstTxWarp prst="textNoShape">
              <a:avLst/>
            </a:prstTxWarp>
            <a:noAutofit/>
          </a:bodyPr>
          <a:lstStyle/>
          <a:p>
            <a:pPr algn="ctr" defTabSz="914034" fontAlgn="ctr">
              <a:spcBef>
                <a:spcPct val="0"/>
              </a:spcBef>
              <a:spcAft>
                <a:spcPct val="0"/>
              </a:spcAft>
            </a:pPr>
            <a:endParaRPr lang="en-US" altLang="zh-CN" sz="1400" dirty="0">
              <a:solidFill>
                <a:srgbClr val="F3FBFE"/>
              </a:solidFill>
              <a:latin typeface="Huawei Sans" panose="020C0503030203020204" pitchFamily="34" charset="0"/>
              <a:ea typeface="方正兰亭黑简体" panose="02000000000000000000" pitchFamily="2" charset="-122"/>
              <a:cs typeface="Arial" charset="0"/>
              <a:sym typeface="Huawei Sans" panose="020C0503030203020204" pitchFamily="34" charset="0"/>
            </a:endParaRPr>
          </a:p>
        </p:txBody>
      </p:sp>
      <p:sp>
        <p:nvSpPr>
          <p:cNvPr id="217" name="文本框 216">
            <a:extLst>
              <a:ext uri="{FF2B5EF4-FFF2-40B4-BE49-F238E27FC236}">
                <a16:creationId xmlns="" xmlns:a16="http://schemas.microsoft.com/office/drawing/2014/main" id="{CA2F639D-B955-42C1-A6F2-A5FD2D251BDF}"/>
              </a:ext>
            </a:extLst>
          </p:cNvPr>
          <p:cNvSpPr txBox="1"/>
          <p:nvPr/>
        </p:nvSpPr>
        <p:spPr>
          <a:xfrm>
            <a:off x="1051827" y="4621780"/>
            <a:ext cx="1442716" cy="307777"/>
          </a:xfrm>
          <a:prstGeom prst="rect">
            <a:avLst/>
          </a:prstGeom>
          <a:noFill/>
        </p:spPr>
        <p:txBody>
          <a:bodyPr wrap="square" rtlCol="0">
            <a:noAutofit/>
          </a:bodyPr>
          <a:lstStyle/>
          <a:p>
            <a:pPr marL="0" marR="0" lvl="0" indent="0" defTabSz="914400" eaLnBrk="1" fontAlgn="ctr"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dirty="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Huawei SND</a:t>
            </a:r>
            <a:endParaRPr kumimoji="0" lang="en-US" altLang="zh-CN" sz="1400" b="1" i="0" u="none" strike="noStrike" kern="0" cap="none" spc="0" normalizeH="0" baseline="0" noProof="0" dirty="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18" name="矩形 217">
            <a:extLst>
              <a:ext uri="{FF2B5EF4-FFF2-40B4-BE49-F238E27FC236}">
                <a16:creationId xmlns="" xmlns:a16="http://schemas.microsoft.com/office/drawing/2014/main" id="{133E161D-549B-4783-A73E-AC1AA3E06039}"/>
              </a:ext>
            </a:extLst>
          </p:cNvPr>
          <p:cNvSpPr/>
          <p:nvPr/>
        </p:nvSpPr>
        <p:spPr>
          <a:xfrm>
            <a:off x="2551693" y="4596002"/>
            <a:ext cx="1426976" cy="356639"/>
          </a:xfrm>
          <a:prstGeom prst="rect">
            <a:avLst/>
          </a:prstGeom>
          <a:solidFill>
            <a:srgbClr val="EC7061"/>
          </a:solidFill>
          <a:ln>
            <a:noFill/>
          </a:ln>
          <a:effectLst/>
        </p:spPr>
        <p:txBody>
          <a:bodyPr vert="horz" wrap="square" lIns="68549" tIns="34275" rIns="68549" bIns="34275" numCol="1" anchor="ctr" anchorCtr="0" compatLnSpc="1">
            <a:prstTxWarp prst="textNoShape">
              <a:avLst/>
            </a:prstTxWarp>
            <a:noAutofit/>
          </a:bodyPr>
          <a:lstStyle/>
          <a:p>
            <a:pPr algn="ctr" defTabSz="914034" fontAlgn="ctr">
              <a:spcBef>
                <a:spcPct val="0"/>
              </a:spcBef>
              <a:spcAft>
                <a:spcPct val="0"/>
              </a:spcAft>
            </a:pPr>
            <a:endParaRPr lang="en-US" altLang="zh-CN" sz="1400" dirty="0">
              <a:solidFill>
                <a:srgbClr val="F3FBFE"/>
              </a:solidFill>
              <a:latin typeface="Huawei Sans" panose="020C0503030203020204" pitchFamily="34" charset="0"/>
              <a:ea typeface="方正兰亭黑简体" panose="02000000000000000000" pitchFamily="2" charset="-122"/>
              <a:cs typeface="Arial" charset="0"/>
              <a:sym typeface="Huawei Sans" panose="020C0503030203020204" pitchFamily="34" charset="0"/>
            </a:endParaRPr>
          </a:p>
        </p:txBody>
      </p:sp>
      <p:sp>
        <p:nvSpPr>
          <p:cNvPr id="219" name="文本框 218">
            <a:extLst>
              <a:ext uri="{FF2B5EF4-FFF2-40B4-BE49-F238E27FC236}">
                <a16:creationId xmlns="" xmlns:a16="http://schemas.microsoft.com/office/drawing/2014/main" id="{8839D001-4CF9-4026-919C-337EE766A03A}"/>
              </a:ext>
            </a:extLst>
          </p:cNvPr>
          <p:cNvSpPr txBox="1"/>
          <p:nvPr/>
        </p:nvSpPr>
        <p:spPr>
          <a:xfrm>
            <a:off x="2855304" y="4621780"/>
            <a:ext cx="1094790" cy="307777"/>
          </a:xfrm>
          <a:prstGeom prst="rect">
            <a:avLst/>
          </a:prstGeom>
          <a:noFill/>
        </p:spPr>
        <p:txBody>
          <a:bodyPr wrap="square" rtlCol="0">
            <a:noAutofit/>
          </a:bodyPr>
          <a:lstStyle/>
          <a:p>
            <a:pPr marL="0" marR="0" lvl="0" indent="0" defTabSz="914400" eaLnBrk="1" fontAlgn="ctr"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dirty="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3rd SND</a:t>
            </a:r>
            <a:endParaRPr kumimoji="0" lang="en-US" altLang="zh-CN" sz="1400" b="1" i="0" u="none" strike="noStrike" kern="0" cap="none" spc="0" normalizeH="0" baseline="0" noProof="0" dirty="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20" name="矩形 219">
            <a:extLst>
              <a:ext uri="{FF2B5EF4-FFF2-40B4-BE49-F238E27FC236}">
                <a16:creationId xmlns="" xmlns:a16="http://schemas.microsoft.com/office/drawing/2014/main" id="{8A773B9D-7297-4C79-BF15-8B46AD399869}"/>
              </a:ext>
            </a:extLst>
          </p:cNvPr>
          <p:cNvSpPr/>
          <p:nvPr/>
        </p:nvSpPr>
        <p:spPr>
          <a:xfrm>
            <a:off x="971896" y="5033978"/>
            <a:ext cx="3006773" cy="785732"/>
          </a:xfrm>
          <a:prstGeom prst="rect">
            <a:avLst/>
          </a:prstGeom>
          <a:solidFill>
            <a:srgbClr val="389CA5"/>
          </a:solidFill>
          <a:ln>
            <a:noFill/>
          </a:ln>
          <a:effectLst/>
        </p:spPr>
        <p:txBody>
          <a:bodyPr vert="horz" wrap="square" lIns="68549" tIns="34275" rIns="68549" bIns="34275" numCol="1" anchor="t" anchorCtr="0" compatLnSpc="1">
            <a:prstTxWarp prst="textNoShape">
              <a:avLst/>
            </a:prstTxWarp>
            <a:noAutofit/>
          </a:bodyPr>
          <a:lstStyle/>
          <a:p>
            <a:pPr algn="ctr" defTabSz="914034" fontAlgn="ctr">
              <a:spcBef>
                <a:spcPct val="0"/>
              </a:spcBef>
              <a:spcAft>
                <a:spcPct val="0"/>
              </a:spcAft>
            </a:pPr>
            <a:endParaRPr lang="en-US" altLang="zh-CN" sz="1400" dirty="0">
              <a:solidFill>
                <a:srgbClr val="F3FBFE"/>
              </a:solidFill>
              <a:latin typeface="Huawei Sans" panose="020C0503030203020204" pitchFamily="34" charset="0"/>
              <a:ea typeface="方正兰亭黑简体" panose="02000000000000000000" pitchFamily="2" charset="-122"/>
              <a:cs typeface="Microsoft YaHei" charset="-122"/>
              <a:sym typeface="Huawei Sans" panose="020C0503030203020204" pitchFamily="34" charset="0"/>
            </a:endParaRPr>
          </a:p>
        </p:txBody>
      </p:sp>
      <p:sp>
        <p:nvSpPr>
          <p:cNvPr id="221" name="矩形 220">
            <a:extLst>
              <a:ext uri="{FF2B5EF4-FFF2-40B4-BE49-F238E27FC236}">
                <a16:creationId xmlns="" xmlns:a16="http://schemas.microsoft.com/office/drawing/2014/main" id="{C43991D1-3560-46F8-848E-D01FD939ADF9}"/>
              </a:ext>
            </a:extLst>
          </p:cNvPr>
          <p:cNvSpPr/>
          <p:nvPr/>
        </p:nvSpPr>
        <p:spPr>
          <a:xfrm>
            <a:off x="1108977" y="5310575"/>
            <a:ext cx="1289896" cy="312066"/>
          </a:xfrm>
          <a:prstGeom prst="rect">
            <a:avLst/>
          </a:prstGeom>
          <a:solidFill>
            <a:sysClr val="window" lastClr="FFFFFF"/>
          </a:solidFill>
          <a:ln w="12700" cap="flat" cmpd="sng" algn="ctr">
            <a:noFill/>
            <a:prstDash val="solid"/>
            <a:miter lim="800000"/>
          </a:ln>
          <a:effectLst/>
        </p:spPr>
        <p:txBody>
          <a:bodyPr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400" b="0" i="0" u="none" strike="noStrike" kern="0" cap="none" spc="0" normalizeH="0" baseline="0" noProof="0" dirty="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22" name="矩形 221">
            <a:extLst>
              <a:ext uri="{FF2B5EF4-FFF2-40B4-BE49-F238E27FC236}">
                <a16:creationId xmlns="" xmlns:a16="http://schemas.microsoft.com/office/drawing/2014/main" id="{3CE27B29-6AAA-4466-87A7-465B26649C73}"/>
              </a:ext>
            </a:extLst>
          </p:cNvPr>
          <p:cNvSpPr/>
          <p:nvPr/>
        </p:nvSpPr>
        <p:spPr>
          <a:xfrm>
            <a:off x="2535954" y="5320178"/>
            <a:ext cx="1333651" cy="312066"/>
          </a:xfrm>
          <a:prstGeom prst="rect">
            <a:avLst/>
          </a:prstGeom>
          <a:solidFill>
            <a:sysClr val="window" lastClr="FFFFFF"/>
          </a:solidFill>
          <a:ln w="12700" cap="flat" cmpd="sng" algn="ctr">
            <a:noFill/>
            <a:prstDash val="solid"/>
            <a:miter lim="800000"/>
          </a:ln>
          <a:effectLst/>
        </p:spPr>
        <p:txBody>
          <a:bodyPr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400" b="0" i="0" u="none" strike="noStrike" kern="0" cap="none" spc="0" normalizeH="0" baseline="0" noProof="0" dirty="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23" name="文本框 222">
            <a:extLst>
              <a:ext uri="{FF2B5EF4-FFF2-40B4-BE49-F238E27FC236}">
                <a16:creationId xmlns="" xmlns:a16="http://schemas.microsoft.com/office/drawing/2014/main" id="{E95C62DA-2674-46A2-A202-68C166B1F562}"/>
              </a:ext>
            </a:extLst>
          </p:cNvPr>
          <p:cNvSpPr txBox="1"/>
          <p:nvPr/>
        </p:nvSpPr>
        <p:spPr>
          <a:xfrm>
            <a:off x="1731970" y="5032560"/>
            <a:ext cx="1699924" cy="307777"/>
          </a:xfrm>
          <a:prstGeom prst="rect">
            <a:avLst/>
          </a:prstGeom>
          <a:noFill/>
        </p:spPr>
        <p:txBody>
          <a:bodyPr wrap="square" rtlCol="0">
            <a:noAutofit/>
          </a:bodyPr>
          <a:lstStyle/>
          <a:p>
            <a:pPr marL="0" marR="0" lvl="0" indent="0" defTabSz="914400" eaLnBrk="1" fontAlgn="ctr"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dirty="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Protocol Stack</a:t>
            </a:r>
            <a:endParaRPr kumimoji="0" lang="en-US" altLang="zh-CN" sz="1400" b="1" i="0" u="none" strike="noStrike" kern="0" cap="none" spc="0" normalizeH="0" baseline="0" noProof="0" dirty="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24" name="文本框 223">
            <a:extLst>
              <a:ext uri="{FF2B5EF4-FFF2-40B4-BE49-F238E27FC236}">
                <a16:creationId xmlns="" xmlns:a16="http://schemas.microsoft.com/office/drawing/2014/main" id="{4644FC62-F067-4454-92AC-17A6A3EFE91B}"/>
              </a:ext>
            </a:extLst>
          </p:cNvPr>
          <p:cNvSpPr txBox="1"/>
          <p:nvPr/>
        </p:nvSpPr>
        <p:spPr>
          <a:xfrm>
            <a:off x="1244544" y="5336794"/>
            <a:ext cx="1199663" cy="307777"/>
          </a:xfrm>
          <a:prstGeom prst="rect">
            <a:avLst/>
          </a:prstGeom>
          <a:noFill/>
        </p:spPr>
        <p:txBody>
          <a:bodyPr wrap="square" rtlCol="0">
            <a:noAutofit/>
          </a:bodyPr>
          <a:lstStyle/>
          <a:p>
            <a:pPr marL="0" marR="0" lvl="0" indent="0" defTabSz="914400" eaLnBrk="1" fontAlgn="ctr"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NETCONF</a:t>
            </a:r>
            <a:endParaRPr kumimoji="0" lang="en-US" altLang="zh-CN" sz="1400" b="0" i="0" u="none" strike="noStrike" kern="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25" name="文本框 224">
            <a:extLst>
              <a:ext uri="{FF2B5EF4-FFF2-40B4-BE49-F238E27FC236}">
                <a16:creationId xmlns="" xmlns:a16="http://schemas.microsoft.com/office/drawing/2014/main" id="{794D9691-468F-42C7-9538-52D549880173}"/>
              </a:ext>
            </a:extLst>
          </p:cNvPr>
          <p:cNvSpPr txBox="1"/>
          <p:nvPr/>
        </p:nvSpPr>
        <p:spPr>
          <a:xfrm>
            <a:off x="2689628" y="5329174"/>
            <a:ext cx="1010168" cy="307777"/>
          </a:xfrm>
          <a:prstGeom prst="rect">
            <a:avLst/>
          </a:prstGeom>
          <a:noFill/>
        </p:spPr>
        <p:txBody>
          <a:bodyPr wrap="square" rtlCol="0">
            <a:noAutofit/>
          </a:bodyPr>
          <a:lstStyle/>
          <a:p>
            <a:pPr marL="0" marR="0" lvl="0" indent="0" algn="ctr" defTabSz="914034" eaLnBrk="1" fontAlgn="ctr" latinLnBrk="0" hangingPunct="1">
              <a:lnSpc>
                <a:spcPct val="100000"/>
              </a:lnSpc>
              <a:spcBef>
                <a:spcPct val="0"/>
              </a:spcBef>
              <a:spcAft>
                <a:spcPct val="0"/>
              </a:spcAft>
              <a:buClrTx/>
              <a:buSzTx/>
              <a:buFontTx/>
              <a:buNone/>
              <a:tabLst/>
              <a:defRPr/>
            </a:pPr>
            <a:r>
              <a:rPr kumimoji="0" lang="en-US" sz="1400" b="0" i="0" u="none" strike="noStrike" kern="0" cap="none" spc="0" normalizeH="0" baseline="0" noProof="0" dirty="0">
                <a:ln>
                  <a:noFill/>
                </a:ln>
                <a:solidFill>
                  <a:prstClr val="black">
                    <a:lumMod val="95000"/>
                    <a:lumOff val="5000"/>
                  </a:prstClr>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STelnet</a:t>
            </a:r>
            <a:endParaRPr kumimoji="0" lang="en-US" altLang="zh-CN" sz="1400" b="0" i="0" u="none" strike="noStrike" kern="0" cap="none" spc="0" normalizeH="0" baseline="0" noProof="0" dirty="0">
              <a:ln>
                <a:noFill/>
              </a:ln>
              <a:solidFill>
                <a:prstClr val="black">
                  <a:lumMod val="95000"/>
                  <a:lumOff val="5000"/>
                </a:prstClr>
              </a:solidFill>
              <a:effectLst/>
              <a:uLnTx/>
              <a:uFillTx/>
              <a:latin typeface="Huawei Sans" panose="020C0503030203020204" pitchFamily="34" charset="0"/>
              <a:ea typeface="方正兰亭黑简体" panose="02000000000000000000" pitchFamily="2" charset="-122"/>
              <a:cs typeface="Arial" charset="0"/>
              <a:sym typeface="Huawei Sans" panose="020C0503030203020204" pitchFamily="34" charset="0"/>
            </a:endParaRPr>
          </a:p>
        </p:txBody>
      </p:sp>
      <p:sp>
        <p:nvSpPr>
          <p:cNvPr id="226" name="五边形 361">
            <a:extLst>
              <a:ext uri="{FF2B5EF4-FFF2-40B4-BE49-F238E27FC236}">
                <a16:creationId xmlns="" xmlns:a16="http://schemas.microsoft.com/office/drawing/2014/main" id="{2F7EC180-C93A-4E1A-B1BC-09FE48BD83FD}"/>
              </a:ext>
            </a:extLst>
          </p:cNvPr>
          <p:cNvSpPr/>
          <p:nvPr/>
        </p:nvSpPr>
        <p:spPr>
          <a:xfrm rot="5400000">
            <a:off x="2191433" y="1909366"/>
            <a:ext cx="570465" cy="3004007"/>
          </a:xfrm>
          <a:prstGeom prst="homePlate">
            <a:avLst>
              <a:gd name="adj" fmla="val 37882"/>
            </a:avLst>
          </a:prstGeom>
          <a:solidFill>
            <a:srgbClr val="4DA664"/>
          </a:solidFill>
          <a:ln>
            <a:noFill/>
          </a:ln>
          <a:effectLst/>
        </p:spPr>
        <p:txBody>
          <a:bodyPr vert="horz" wrap="square" lIns="68549" tIns="34275" rIns="68549" bIns="34275" numCol="1" anchor="ctr" anchorCtr="0" compatLnSpc="1">
            <a:prstTxWarp prst="textNoShape">
              <a:avLst/>
            </a:prstTxWarp>
            <a:noAutofit/>
          </a:bodyPr>
          <a:lstStyle/>
          <a:p>
            <a:pPr algn="ctr" defTabSz="914034" fontAlgn="ctr">
              <a:spcBef>
                <a:spcPct val="0"/>
              </a:spcBef>
              <a:spcAft>
                <a:spcPct val="0"/>
              </a:spcAft>
            </a:pPr>
            <a:endParaRPr lang="en-US" altLang="zh-CN" sz="1400" dirty="0">
              <a:solidFill>
                <a:srgbClr val="F3FBFE"/>
              </a:solidFill>
              <a:latin typeface="Huawei Sans" panose="020C0503030203020204" pitchFamily="34" charset="0"/>
              <a:ea typeface="方正兰亭黑简体" panose="02000000000000000000" pitchFamily="2" charset="-122"/>
              <a:cs typeface="Arial" charset="0"/>
              <a:sym typeface="Huawei Sans" panose="020C0503030203020204" pitchFamily="34" charset="0"/>
            </a:endParaRPr>
          </a:p>
        </p:txBody>
      </p:sp>
      <p:sp>
        <p:nvSpPr>
          <p:cNvPr id="227" name="文本框 226">
            <a:extLst>
              <a:ext uri="{FF2B5EF4-FFF2-40B4-BE49-F238E27FC236}">
                <a16:creationId xmlns="" xmlns:a16="http://schemas.microsoft.com/office/drawing/2014/main" id="{6069349A-F198-4728-8E9F-5B55FFA8671A}"/>
              </a:ext>
            </a:extLst>
          </p:cNvPr>
          <p:cNvSpPr txBox="1"/>
          <p:nvPr/>
        </p:nvSpPr>
        <p:spPr>
          <a:xfrm>
            <a:off x="1862381" y="3208853"/>
            <a:ext cx="1242502" cy="338554"/>
          </a:xfrm>
          <a:prstGeom prst="rect">
            <a:avLst/>
          </a:prstGeom>
          <a:noFill/>
        </p:spPr>
        <p:txBody>
          <a:bodyPr wrap="square" rtlCol="0">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600" b="1" i="0" u="none" strike="noStrike" kern="0" cap="none" spc="0" normalizeH="0" baseline="0" noProof="0" dirty="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Mapping</a:t>
            </a:r>
            <a:endParaRPr kumimoji="0" lang="en-US" altLang="zh-CN" sz="1600" b="1" i="0" u="none" strike="noStrike" kern="0" cap="none" spc="0" normalizeH="0" baseline="0" noProof="0" dirty="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28" name="矩形 227">
            <a:extLst>
              <a:ext uri="{FF2B5EF4-FFF2-40B4-BE49-F238E27FC236}">
                <a16:creationId xmlns="" xmlns:a16="http://schemas.microsoft.com/office/drawing/2014/main" id="{95E4558A-DD3F-4229-95CC-4BB4FDFAB98F}"/>
              </a:ext>
            </a:extLst>
          </p:cNvPr>
          <p:cNvSpPr/>
          <p:nvPr/>
        </p:nvSpPr>
        <p:spPr>
          <a:xfrm>
            <a:off x="4252825" y="2356443"/>
            <a:ext cx="1651686" cy="3045212"/>
          </a:xfrm>
          <a:prstGeom prst="rect">
            <a:avLst/>
          </a:prstGeom>
          <a:solidFill>
            <a:srgbClr val="BAE6F6">
              <a:lumMod val="90000"/>
            </a:srgbClr>
          </a:solidFill>
          <a:ln w="12700" cap="flat" cmpd="sng" algn="ctr">
            <a:noFill/>
            <a:prstDash val="solid"/>
            <a:miter lim="800000"/>
          </a:ln>
          <a:effectLst/>
        </p:spPr>
        <p:txBody>
          <a:bodyPr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400" b="0" i="0" u="none" strike="noStrike" kern="0" cap="none" spc="0" normalizeH="0" baseline="0" noProof="0" dirty="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29" name="矩形 228">
            <a:extLst>
              <a:ext uri="{FF2B5EF4-FFF2-40B4-BE49-F238E27FC236}">
                <a16:creationId xmlns="" xmlns:a16="http://schemas.microsoft.com/office/drawing/2014/main" id="{D12DBD70-8F56-4D94-B2E5-786A2C2920E4}"/>
              </a:ext>
            </a:extLst>
          </p:cNvPr>
          <p:cNvSpPr/>
          <p:nvPr/>
        </p:nvSpPr>
        <p:spPr>
          <a:xfrm>
            <a:off x="6283211" y="2441804"/>
            <a:ext cx="1527358" cy="3045213"/>
          </a:xfrm>
          <a:prstGeom prst="rect">
            <a:avLst/>
          </a:prstGeom>
          <a:solidFill>
            <a:srgbClr val="BAE6F6">
              <a:lumMod val="90000"/>
            </a:srgbClr>
          </a:solidFill>
          <a:ln w="12700" cap="flat" cmpd="sng" algn="ctr">
            <a:noFill/>
            <a:prstDash val="solid"/>
            <a:miter lim="800000"/>
          </a:ln>
          <a:effectLst/>
        </p:spPr>
        <p:txBody>
          <a:bodyPr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400" b="0" i="0" u="none" strike="noStrike" kern="0" cap="none" spc="0" normalizeH="0" baseline="0" noProof="0" dirty="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0" name="矩形 229">
            <a:extLst>
              <a:ext uri="{FF2B5EF4-FFF2-40B4-BE49-F238E27FC236}">
                <a16:creationId xmlns="" xmlns:a16="http://schemas.microsoft.com/office/drawing/2014/main" id="{7F0608C1-46AD-4D58-A1C1-C63236B8B072}"/>
              </a:ext>
            </a:extLst>
          </p:cNvPr>
          <p:cNvSpPr/>
          <p:nvPr/>
        </p:nvSpPr>
        <p:spPr>
          <a:xfrm>
            <a:off x="8193864" y="2436827"/>
            <a:ext cx="1518091" cy="3064886"/>
          </a:xfrm>
          <a:prstGeom prst="rect">
            <a:avLst/>
          </a:prstGeom>
          <a:solidFill>
            <a:srgbClr val="BAE6F6">
              <a:lumMod val="90000"/>
            </a:srgbClr>
          </a:solidFill>
          <a:ln w="12700" cap="flat" cmpd="sng" algn="ctr">
            <a:noFill/>
            <a:prstDash val="solid"/>
            <a:miter lim="800000"/>
          </a:ln>
          <a:effectLst/>
        </p:spPr>
        <p:txBody>
          <a:bodyPr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400" b="0" i="0" u="none" strike="noStrike" kern="0" cap="none" spc="0" normalizeH="0" baseline="0" noProof="0" dirty="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1" name="文本框 230">
            <a:extLst>
              <a:ext uri="{FF2B5EF4-FFF2-40B4-BE49-F238E27FC236}">
                <a16:creationId xmlns="" xmlns:a16="http://schemas.microsoft.com/office/drawing/2014/main" id="{3DB406A1-1DC3-40B7-90FC-293880FE38AA}"/>
              </a:ext>
            </a:extLst>
          </p:cNvPr>
          <p:cNvSpPr txBox="1"/>
          <p:nvPr/>
        </p:nvSpPr>
        <p:spPr>
          <a:xfrm>
            <a:off x="4182283" y="2506085"/>
            <a:ext cx="1819944" cy="261610"/>
          </a:xfrm>
          <a:prstGeom prst="rect">
            <a:avLst/>
          </a:prstGeom>
          <a:noFill/>
        </p:spPr>
        <p:txBody>
          <a:bodyPr wrap="square" rtlCol="0">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100" b="1" i="0" u="none" strike="noStrike" kern="0" cap="none" spc="0" normalizeH="0" baseline="0" noProof="0" dirty="0">
                <a:ln>
                  <a:noFill/>
                </a:ln>
                <a:solidFill>
                  <a:prstClr val="black">
                    <a:lumMod val="95000"/>
                    <a:lumOff val="5000"/>
                  </a:prstClr>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Service management</a:t>
            </a:r>
          </a:p>
        </p:txBody>
      </p:sp>
      <p:sp>
        <p:nvSpPr>
          <p:cNvPr id="232" name="文本框 231">
            <a:extLst>
              <a:ext uri="{FF2B5EF4-FFF2-40B4-BE49-F238E27FC236}">
                <a16:creationId xmlns="" xmlns:a16="http://schemas.microsoft.com/office/drawing/2014/main" id="{2AA09B01-5235-4915-B1A0-11B43DBC782F}"/>
              </a:ext>
            </a:extLst>
          </p:cNvPr>
          <p:cNvSpPr txBox="1"/>
          <p:nvPr/>
        </p:nvSpPr>
        <p:spPr>
          <a:xfrm>
            <a:off x="6392299" y="2446534"/>
            <a:ext cx="1336370" cy="430887"/>
          </a:xfrm>
          <a:prstGeom prst="rect">
            <a:avLst/>
          </a:prstGeom>
          <a:noFill/>
        </p:spPr>
        <p:txBody>
          <a:bodyPr wrap="square" rtlCol="0">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100" b="1" i="0" u="none" strike="noStrike" kern="0" cap="none" spc="0" normalizeH="0" baseline="0" noProof="0" dirty="0">
                <a:ln>
                  <a:noFill/>
                </a:ln>
                <a:solidFill>
                  <a:prstClr val="black">
                    <a:lumMod val="95000"/>
                    <a:lumOff val="5000"/>
                  </a:prstClr>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Device management</a:t>
            </a:r>
          </a:p>
        </p:txBody>
      </p:sp>
      <p:sp>
        <p:nvSpPr>
          <p:cNvPr id="233" name="文本框 232">
            <a:extLst>
              <a:ext uri="{FF2B5EF4-FFF2-40B4-BE49-F238E27FC236}">
                <a16:creationId xmlns="" xmlns:a16="http://schemas.microsoft.com/office/drawing/2014/main" id="{7990FF4F-908B-4E6D-988C-4F747159D656}"/>
              </a:ext>
            </a:extLst>
          </p:cNvPr>
          <p:cNvSpPr txBox="1"/>
          <p:nvPr/>
        </p:nvSpPr>
        <p:spPr>
          <a:xfrm>
            <a:off x="8323886" y="2487072"/>
            <a:ext cx="1379807" cy="261610"/>
          </a:xfrm>
          <a:prstGeom prst="rect">
            <a:avLst/>
          </a:prstGeom>
          <a:noFill/>
        </p:spPr>
        <p:txBody>
          <a:bodyPr wrap="square" rtlCol="0">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100" b="1" i="0" u="none" strike="noStrike" kern="0" cap="none" spc="0" normalizeH="0" baseline="0" noProof="0" dirty="0">
                <a:ln>
                  <a:noFill/>
                </a:ln>
                <a:solidFill>
                  <a:prstClr val="black">
                    <a:lumMod val="95000"/>
                    <a:lumOff val="5000"/>
                  </a:prstClr>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API gateway</a:t>
            </a:r>
            <a:endParaRPr kumimoji="0" lang="en-US" altLang="zh-CN" sz="1100" b="1" i="0" u="none" strike="noStrike" kern="0" cap="none" spc="0" normalizeH="0" baseline="0" noProof="0" dirty="0">
              <a:ln>
                <a:noFill/>
              </a:ln>
              <a:solidFill>
                <a:prstClr val="black">
                  <a:lumMod val="95000"/>
                  <a:lumOff val="5000"/>
                </a:prstClr>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234" name="组合 233">
            <a:extLst>
              <a:ext uri="{FF2B5EF4-FFF2-40B4-BE49-F238E27FC236}">
                <a16:creationId xmlns="" xmlns:a16="http://schemas.microsoft.com/office/drawing/2014/main" id="{B84D674B-FC96-4669-8B63-7CA400F45DA3}"/>
              </a:ext>
            </a:extLst>
          </p:cNvPr>
          <p:cNvGrpSpPr/>
          <p:nvPr/>
        </p:nvGrpSpPr>
        <p:grpSpPr>
          <a:xfrm>
            <a:off x="4380931" y="2932864"/>
            <a:ext cx="1383886" cy="430888"/>
            <a:chOff x="4547676" y="2417686"/>
            <a:chExt cx="1484027" cy="501088"/>
          </a:xfrm>
        </p:grpSpPr>
        <p:sp>
          <p:nvSpPr>
            <p:cNvPr id="235" name="矩形 234">
              <a:extLst>
                <a:ext uri="{FF2B5EF4-FFF2-40B4-BE49-F238E27FC236}">
                  <a16:creationId xmlns="" xmlns:a16="http://schemas.microsoft.com/office/drawing/2014/main" id="{F37E3489-E69A-46BA-8E8A-0DFA34919340}"/>
                </a:ext>
              </a:extLst>
            </p:cNvPr>
            <p:cNvSpPr/>
            <p:nvPr/>
          </p:nvSpPr>
          <p:spPr>
            <a:xfrm>
              <a:off x="4547676" y="2479331"/>
              <a:ext cx="1484027" cy="419657"/>
            </a:xfrm>
            <a:prstGeom prst="rect">
              <a:avLst/>
            </a:prstGeom>
            <a:solidFill>
              <a:sysClr val="window" lastClr="FFFFFF"/>
            </a:solidFill>
            <a:ln w="12700" cap="flat" cmpd="sng" algn="ctr">
              <a:noFill/>
              <a:prstDash val="solid"/>
              <a:miter lim="800000"/>
            </a:ln>
            <a:effectLst/>
          </p:spPr>
          <p:txBody>
            <a:bodyPr wrap="square"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200" b="0" i="0" u="none" strike="noStrike" kern="0" cap="none" spc="0" normalizeH="0" baseline="0" noProof="0" dirty="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6" name="文本框 235">
              <a:extLst>
                <a:ext uri="{FF2B5EF4-FFF2-40B4-BE49-F238E27FC236}">
                  <a16:creationId xmlns="" xmlns:a16="http://schemas.microsoft.com/office/drawing/2014/main" id="{2EDC9468-5EA2-4404-8002-090A4DFBF175}"/>
                </a:ext>
              </a:extLst>
            </p:cNvPr>
            <p:cNvSpPr txBox="1"/>
            <p:nvPr/>
          </p:nvSpPr>
          <p:spPr>
            <a:xfrm>
              <a:off x="4566039" y="2417686"/>
              <a:ext cx="1424722" cy="501088"/>
            </a:xfrm>
            <a:prstGeom prst="rect">
              <a:avLst/>
            </a:prstGeom>
            <a:noFill/>
            <a:ln>
              <a:noFill/>
            </a:ln>
          </p:spPr>
          <p:txBody>
            <a:bodyPr wrap="square" rtlCol="0">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a:ln>
                    <a:noFill/>
                  </a:ln>
                  <a:solidFill>
                    <a:srgbClr val="0070C0"/>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Automatic UI generation</a:t>
              </a:r>
              <a:endParaRPr kumimoji="0" lang="en-US" altLang="zh-CN" sz="1200" b="0" i="0" u="none" strike="noStrike" kern="0" cap="none" spc="0" normalizeH="0" baseline="0" noProof="0" dirty="0">
                <a:ln>
                  <a:noFill/>
                </a:ln>
                <a:solidFill>
                  <a:srgbClr val="0070C0"/>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237" name="矩形 236">
            <a:extLst>
              <a:ext uri="{FF2B5EF4-FFF2-40B4-BE49-F238E27FC236}">
                <a16:creationId xmlns="" xmlns:a16="http://schemas.microsoft.com/office/drawing/2014/main" id="{2080FA0C-2744-421C-BC8B-488E0B23422E}"/>
              </a:ext>
            </a:extLst>
          </p:cNvPr>
          <p:cNvSpPr/>
          <p:nvPr/>
        </p:nvSpPr>
        <p:spPr>
          <a:xfrm>
            <a:off x="4371119" y="3402604"/>
            <a:ext cx="1384854" cy="285384"/>
          </a:xfrm>
          <a:prstGeom prst="rect">
            <a:avLst/>
          </a:prstGeom>
          <a:solidFill>
            <a:sysClr val="window" lastClr="FFFFFF"/>
          </a:solidFill>
          <a:ln w="12700" cap="flat" cmpd="sng" algn="ctr">
            <a:noFill/>
            <a:prstDash val="solid"/>
            <a:miter lim="800000"/>
          </a:ln>
          <a:effectLst/>
        </p:spPr>
        <p:txBody>
          <a:bodyPr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200" b="0" i="0" u="none" strike="noStrike" kern="0" cap="none" spc="0" normalizeH="0" baseline="0" noProof="0" dirty="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8" name="文本框 237">
            <a:extLst>
              <a:ext uri="{FF2B5EF4-FFF2-40B4-BE49-F238E27FC236}">
                <a16:creationId xmlns="" xmlns:a16="http://schemas.microsoft.com/office/drawing/2014/main" id="{74F850E8-6701-4CEF-85FF-610DE6C1BFFF}"/>
              </a:ext>
            </a:extLst>
          </p:cNvPr>
          <p:cNvSpPr txBox="1"/>
          <p:nvPr/>
        </p:nvSpPr>
        <p:spPr>
          <a:xfrm>
            <a:off x="4683201" y="3445242"/>
            <a:ext cx="598241" cy="261610"/>
          </a:xfrm>
          <a:prstGeom prst="rect">
            <a:avLst/>
          </a:prstGeom>
          <a:noFill/>
        </p:spPr>
        <p:txBody>
          <a:bodyPr wrap="square" rtlCol="0">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100" b="0" i="0" u="none" strike="noStrike" kern="0" cap="none" spc="0" normalizeH="0" baseline="0" noProof="0" dirty="0">
                <a:ln>
                  <a:noFill/>
                </a:ln>
                <a:solidFill>
                  <a:srgbClr val="0070C0"/>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CRUD</a:t>
            </a:r>
            <a:endParaRPr kumimoji="0" lang="en-US" altLang="zh-CN" sz="1100" b="0" i="0" u="none" strike="noStrike" kern="0" cap="none" spc="0" normalizeH="0" baseline="0" noProof="0" dirty="0">
              <a:ln>
                <a:noFill/>
              </a:ln>
              <a:solidFill>
                <a:srgbClr val="0070C0"/>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9" name="矩形 238">
            <a:extLst>
              <a:ext uri="{FF2B5EF4-FFF2-40B4-BE49-F238E27FC236}">
                <a16:creationId xmlns="" xmlns:a16="http://schemas.microsoft.com/office/drawing/2014/main" id="{CCA81C7E-3CCE-448E-8862-6FE8375C838A}"/>
              </a:ext>
            </a:extLst>
          </p:cNvPr>
          <p:cNvSpPr/>
          <p:nvPr/>
        </p:nvSpPr>
        <p:spPr>
          <a:xfrm>
            <a:off x="4380259" y="3773704"/>
            <a:ext cx="1375713" cy="367428"/>
          </a:xfrm>
          <a:prstGeom prst="rect">
            <a:avLst/>
          </a:prstGeom>
          <a:solidFill>
            <a:sysClr val="window" lastClr="FFFFFF"/>
          </a:solidFill>
          <a:ln w="12700" cap="flat" cmpd="sng" algn="ctr">
            <a:noFill/>
            <a:prstDash val="solid"/>
            <a:miter lim="800000"/>
          </a:ln>
          <a:effectLst/>
        </p:spPr>
        <p:txBody>
          <a:bodyPr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400" b="0" i="0" u="none" strike="noStrike" kern="0" cap="none" spc="0" normalizeH="0" baseline="0" noProof="0" dirty="0">
              <a:ln>
                <a:noFill/>
              </a:ln>
              <a:solidFill>
                <a:srgbClr val="0070C0"/>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0" name="文本框 239">
            <a:extLst>
              <a:ext uri="{FF2B5EF4-FFF2-40B4-BE49-F238E27FC236}">
                <a16:creationId xmlns="" xmlns:a16="http://schemas.microsoft.com/office/drawing/2014/main" id="{ADF1B2FA-6722-4F28-9961-DC4392E34F44}"/>
              </a:ext>
            </a:extLst>
          </p:cNvPr>
          <p:cNvSpPr txBox="1"/>
          <p:nvPr/>
        </p:nvSpPr>
        <p:spPr>
          <a:xfrm>
            <a:off x="4437983" y="3846408"/>
            <a:ext cx="1317989" cy="261610"/>
          </a:xfrm>
          <a:prstGeom prst="rect">
            <a:avLst/>
          </a:prstGeom>
          <a:noFill/>
        </p:spPr>
        <p:txBody>
          <a:bodyPr wrap="square" rtlCol="0">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a:ln>
                  <a:noFill/>
                </a:ln>
                <a:solidFill>
                  <a:srgbClr val="0070C0"/>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Dry run/Preview</a:t>
            </a:r>
          </a:p>
        </p:txBody>
      </p:sp>
      <p:sp>
        <p:nvSpPr>
          <p:cNvPr id="241" name="矩形 240">
            <a:extLst>
              <a:ext uri="{FF2B5EF4-FFF2-40B4-BE49-F238E27FC236}">
                <a16:creationId xmlns="" xmlns:a16="http://schemas.microsoft.com/office/drawing/2014/main" id="{34B09527-0614-4477-825C-CFC70AF45AC3}"/>
              </a:ext>
            </a:extLst>
          </p:cNvPr>
          <p:cNvSpPr/>
          <p:nvPr/>
        </p:nvSpPr>
        <p:spPr>
          <a:xfrm>
            <a:off x="4380397" y="4196996"/>
            <a:ext cx="1375575" cy="432243"/>
          </a:xfrm>
          <a:prstGeom prst="rect">
            <a:avLst/>
          </a:prstGeom>
          <a:solidFill>
            <a:sysClr val="window" lastClr="FFFFFF"/>
          </a:solidFill>
          <a:ln w="12700" cap="flat" cmpd="sng" algn="ctr">
            <a:noFill/>
            <a:prstDash val="solid"/>
            <a:miter lim="800000"/>
          </a:ln>
          <a:effectLst/>
        </p:spPr>
        <p:txBody>
          <a:bodyPr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400" b="0" i="0" u="none" strike="noStrike" kern="0" cap="none" spc="0" normalizeH="0" baseline="0" noProof="0" dirty="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2" name="文本框 241">
            <a:extLst>
              <a:ext uri="{FF2B5EF4-FFF2-40B4-BE49-F238E27FC236}">
                <a16:creationId xmlns="" xmlns:a16="http://schemas.microsoft.com/office/drawing/2014/main" id="{BEF566A7-C46A-4BD2-B85F-76772D83D7AF}"/>
              </a:ext>
            </a:extLst>
          </p:cNvPr>
          <p:cNvSpPr txBox="1"/>
          <p:nvPr/>
        </p:nvSpPr>
        <p:spPr>
          <a:xfrm>
            <a:off x="4170501" y="4203869"/>
            <a:ext cx="1788126" cy="430887"/>
          </a:xfrm>
          <a:prstGeom prst="rect">
            <a:avLst/>
          </a:prstGeom>
          <a:noFill/>
        </p:spPr>
        <p:txBody>
          <a:bodyPr wrap="square" rtlCol="0">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a:ln>
                  <a:noFill/>
                </a:ln>
                <a:solidFill>
                  <a:srgbClr val="0070C0"/>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Deliver configuration/Reset</a:t>
            </a:r>
            <a:endParaRPr kumimoji="0" lang="en-US" altLang="zh-CN" sz="1200" b="0" i="0" u="none" strike="noStrike" kern="0" cap="none" spc="0" normalizeH="0" baseline="0" noProof="0" dirty="0">
              <a:ln>
                <a:noFill/>
              </a:ln>
              <a:solidFill>
                <a:srgbClr val="0070C0"/>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3" name="矩形 242">
            <a:extLst>
              <a:ext uri="{FF2B5EF4-FFF2-40B4-BE49-F238E27FC236}">
                <a16:creationId xmlns="" xmlns:a16="http://schemas.microsoft.com/office/drawing/2014/main" id="{00EBDA67-BC2A-4C2C-A75F-E74A5D2118A9}"/>
              </a:ext>
            </a:extLst>
          </p:cNvPr>
          <p:cNvSpPr/>
          <p:nvPr/>
        </p:nvSpPr>
        <p:spPr>
          <a:xfrm>
            <a:off x="6383140" y="2858110"/>
            <a:ext cx="1315632" cy="337384"/>
          </a:xfrm>
          <a:prstGeom prst="rect">
            <a:avLst/>
          </a:prstGeom>
          <a:solidFill>
            <a:sysClr val="window" lastClr="FFFFFF"/>
          </a:solidFill>
          <a:ln w="12700" cap="flat" cmpd="sng" algn="ctr">
            <a:noFill/>
            <a:prstDash val="solid"/>
            <a:miter lim="800000"/>
          </a:ln>
          <a:effectLst/>
        </p:spPr>
        <p:txBody>
          <a:bodyPr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400" b="0" i="0" u="none" strike="noStrike" kern="0" cap="none" spc="0" normalizeH="0" baseline="0" noProof="0" dirty="0">
              <a:ln>
                <a:noFill/>
              </a:ln>
              <a:solidFill>
                <a:srgbClr val="0070C0"/>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4" name="文本框 243">
            <a:extLst>
              <a:ext uri="{FF2B5EF4-FFF2-40B4-BE49-F238E27FC236}">
                <a16:creationId xmlns="" xmlns:a16="http://schemas.microsoft.com/office/drawing/2014/main" id="{E2BF4792-8395-465B-ADB4-5F9E8D9E07B6}"/>
              </a:ext>
            </a:extLst>
          </p:cNvPr>
          <p:cNvSpPr txBox="1"/>
          <p:nvPr/>
        </p:nvSpPr>
        <p:spPr>
          <a:xfrm>
            <a:off x="6406009" y="2907705"/>
            <a:ext cx="1269898" cy="261610"/>
          </a:xfrm>
          <a:prstGeom prst="rect">
            <a:avLst/>
          </a:prstGeom>
          <a:noFill/>
        </p:spPr>
        <p:txBody>
          <a:bodyPr wrap="none" rtlCol="0">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a:ln>
                  <a:noFill/>
                </a:ln>
                <a:solidFill>
                  <a:srgbClr val="0070C0"/>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NE management</a:t>
            </a:r>
          </a:p>
        </p:txBody>
      </p:sp>
      <p:sp>
        <p:nvSpPr>
          <p:cNvPr id="245" name="矩形 244">
            <a:extLst>
              <a:ext uri="{FF2B5EF4-FFF2-40B4-BE49-F238E27FC236}">
                <a16:creationId xmlns="" xmlns:a16="http://schemas.microsoft.com/office/drawing/2014/main" id="{09A9B397-5652-4E8B-AE1A-D3E4A2BF5480}"/>
              </a:ext>
            </a:extLst>
          </p:cNvPr>
          <p:cNvSpPr/>
          <p:nvPr/>
        </p:nvSpPr>
        <p:spPr>
          <a:xfrm>
            <a:off x="6383140" y="3307911"/>
            <a:ext cx="342434" cy="1145997"/>
          </a:xfrm>
          <a:prstGeom prst="rect">
            <a:avLst/>
          </a:prstGeom>
          <a:solidFill>
            <a:sysClr val="window" lastClr="FFFFFF"/>
          </a:solidFill>
          <a:ln w="12700" cap="flat" cmpd="sng" algn="ctr">
            <a:noFill/>
            <a:prstDash val="solid"/>
            <a:miter lim="800000"/>
          </a:ln>
          <a:effectLst/>
        </p:spPr>
        <p:txBody>
          <a:bodyPr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400" b="0" i="0" u="none" strike="noStrike" kern="0" cap="none" spc="0" normalizeH="0" baseline="0" noProof="0" dirty="0">
              <a:ln>
                <a:noFill/>
              </a:ln>
              <a:solidFill>
                <a:srgbClr val="0070C0"/>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6" name="矩形 245">
            <a:extLst>
              <a:ext uri="{FF2B5EF4-FFF2-40B4-BE49-F238E27FC236}">
                <a16:creationId xmlns="" xmlns:a16="http://schemas.microsoft.com/office/drawing/2014/main" id="{38D62BA8-DC93-4C3D-A568-B394B5EDCF01}"/>
              </a:ext>
            </a:extLst>
          </p:cNvPr>
          <p:cNvSpPr/>
          <p:nvPr/>
        </p:nvSpPr>
        <p:spPr>
          <a:xfrm>
            <a:off x="7429308" y="3307911"/>
            <a:ext cx="256334" cy="1134249"/>
          </a:xfrm>
          <a:prstGeom prst="rect">
            <a:avLst/>
          </a:prstGeom>
          <a:solidFill>
            <a:sysClr val="window" lastClr="FFFFFF"/>
          </a:solidFill>
          <a:ln w="12700" cap="flat" cmpd="sng" algn="ctr">
            <a:noFill/>
            <a:prstDash val="solid"/>
            <a:miter lim="800000"/>
          </a:ln>
          <a:effectLst/>
        </p:spPr>
        <p:txBody>
          <a:bodyPr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400" b="0" i="0" u="none" strike="noStrike" kern="0" cap="none" spc="0" normalizeH="0" baseline="0" noProof="0" dirty="0">
              <a:ln>
                <a:noFill/>
              </a:ln>
              <a:solidFill>
                <a:srgbClr val="0070C0"/>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7" name="矩形 246">
            <a:extLst>
              <a:ext uri="{FF2B5EF4-FFF2-40B4-BE49-F238E27FC236}">
                <a16:creationId xmlns="" xmlns:a16="http://schemas.microsoft.com/office/drawing/2014/main" id="{B1EDCADD-9287-47AC-87CA-87ECED6E367D}"/>
              </a:ext>
            </a:extLst>
          </p:cNvPr>
          <p:cNvSpPr/>
          <p:nvPr/>
        </p:nvSpPr>
        <p:spPr>
          <a:xfrm>
            <a:off x="6782663" y="3307911"/>
            <a:ext cx="256334" cy="1139258"/>
          </a:xfrm>
          <a:prstGeom prst="rect">
            <a:avLst/>
          </a:prstGeom>
          <a:solidFill>
            <a:sysClr val="window" lastClr="FFFFFF"/>
          </a:solidFill>
          <a:ln w="12700" cap="flat" cmpd="sng" algn="ctr">
            <a:noFill/>
            <a:prstDash val="solid"/>
            <a:miter lim="800000"/>
          </a:ln>
          <a:effectLst/>
        </p:spPr>
        <p:txBody>
          <a:bodyPr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400" b="0" i="0" u="none" strike="noStrike" kern="0" cap="none" spc="0" normalizeH="0" baseline="0" noProof="0" dirty="0">
              <a:ln>
                <a:noFill/>
              </a:ln>
              <a:solidFill>
                <a:srgbClr val="0070C0"/>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8" name="矩形 247">
            <a:extLst>
              <a:ext uri="{FF2B5EF4-FFF2-40B4-BE49-F238E27FC236}">
                <a16:creationId xmlns="" xmlns:a16="http://schemas.microsoft.com/office/drawing/2014/main" id="{0E629E06-A92A-48C4-BE1A-CF4A2226EA99}"/>
              </a:ext>
            </a:extLst>
          </p:cNvPr>
          <p:cNvSpPr/>
          <p:nvPr/>
        </p:nvSpPr>
        <p:spPr>
          <a:xfrm>
            <a:off x="7116146" y="3304101"/>
            <a:ext cx="256334" cy="1143068"/>
          </a:xfrm>
          <a:prstGeom prst="rect">
            <a:avLst/>
          </a:prstGeom>
          <a:solidFill>
            <a:sysClr val="window" lastClr="FFFFFF"/>
          </a:solidFill>
          <a:ln w="12700" cap="flat" cmpd="sng" algn="ctr">
            <a:noFill/>
            <a:prstDash val="solid"/>
            <a:miter lim="800000"/>
          </a:ln>
          <a:effectLst/>
        </p:spPr>
        <p:txBody>
          <a:bodyPr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400" b="0" i="0" u="none" strike="noStrike" kern="0" cap="none" spc="0" normalizeH="0" baseline="0" noProof="0" dirty="0">
              <a:ln>
                <a:noFill/>
              </a:ln>
              <a:solidFill>
                <a:srgbClr val="0070C0"/>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9" name="文本框 248">
            <a:extLst>
              <a:ext uri="{FF2B5EF4-FFF2-40B4-BE49-F238E27FC236}">
                <a16:creationId xmlns="" xmlns:a16="http://schemas.microsoft.com/office/drawing/2014/main" id="{8B46E9A8-96B8-41EE-8609-D05DD089E955}"/>
              </a:ext>
            </a:extLst>
          </p:cNvPr>
          <p:cNvSpPr txBox="1"/>
          <p:nvPr/>
        </p:nvSpPr>
        <p:spPr>
          <a:xfrm rot="16200000">
            <a:off x="6167575" y="3774224"/>
            <a:ext cx="1382804" cy="215444"/>
          </a:xfrm>
          <a:prstGeom prst="rect">
            <a:avLst/>
          </a:prstGeom>
          <a:noFill/>
        </p:spPr>
        <p:txBody>
          <a:bodyPr wrap="square" rtlCol="0">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a:ln>
                  <a:noFill/>
                </a:ln>
                <a:solidFill>
                  <a:srgbClr val="0070C0"/>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Synchronization</a:t>
            </a:r>
          </a:p>
        </p:txBody>
      </p:sp>
      <p:sp>
        <p:nvSpPr>
          <p:cNvPr id="250" name="文本框 249">
            <a:extLst>
              <a:ext uri="{FF2B5EF4-FFF2-40B4-BE49-F238E27FC236}">
                <a16:creationId xmlns="" xmlns:a16="http://schemas.microsoft.com/office/drawing/2014/main" id="{03A8DBD3-D2B5-477E-B8E8-33666857DD0A}"/>
              </a:ext>
            </a:extLst>
          </p:cNvPr>
          <p:cNvSpPr txBox="1"/>
          <p:nvPr/>
        </p:nvSpPr>
        <p:spPr>
          <a:xfrm rot="16200000">
            <a:off x="6570932" y="3836458"/>
            <a:ext cx="1215204" cy="215444"/>
          </a:xfrm>
          <a:prstGeom prst="rect">
            <a:avLst/>
          </a:prstGeom>
          <a:noFill/>
        </p:spPr>
        <p:txBody>
          <a:bodyPr wrap="square" rtlCol="0">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a:ln>
                  <a:noFill/>
                </a:ln>
                <a:solidFill>
                  <a:srgbClr val="0070C0"/>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Reconciliation</a:t>
            </a:r>
          </a:p>
        </p:txBody>
      </p:sp>
      <p:sp>
        <p:nvSpPr>
          <p:cNvPr id="251" name="文本框 250">
            <a:extLst>
              <a:ext uri="{FF2B5EF4-FFF2-40B4-BE49-F238E27FC236}">
                <a16:creationId xmlns="" xmlns:a16="http://schemas.microsoft.com/office/drawing/2014/main" id="{BF9810B3-FC2F-4151-AB44-5E18F1D64BEA}"/>
              </a:ext>
            </a:extLst>
          </p:cNvPr>
          <p:cNvSpPr txBox="1"/>
          <p:nvPr/>
        </p:nvSpPr>
        <p:spPr>
          <a:xfrm rot="16200000">
            <a:off x="6939776" y="3871754"/>
            <a:ext cx="1153744" cy="215444"/>
          </a:xfrm>
          <a:prstGeom prst="rect">
            <a:avLst/>
          </a:prstGeom>
          <a:noFill/>
        </p:spPr>
        <p:txBody>
          <a:bodyPr wrap="square" rtlCol="0">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a:ln>
                  <a:noFill/>
                </a:ln>
                <a:solidFill>
                  <a:srgbClr val="0070C0"/>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Comparison</a:t>
            </a:r>
          </a:p>
        </p:txBody>
      </p:sp>
      <p:sp>
        <p:nvSpPr>
          <p:cNvPr id="252" name="矩形 251">
            <a:extLst>
              <a:ext uri="{FF2B5EF4-FFF2-40B4-BE49-F238E27FC236}">
                <a16:creationId xmlns="" xmlns:a16="http://schemas.microsoft.com/office/drawing/2014/main" id="{F464D92A-26C2-43D9-8C33-5B586D75F904}"/>
              </a:ext>
            </a:extLst>
          </p:cNvPr>
          <p:cNvSpPr/>
          <p:nvPr/>
        </p:nvSpPr>
        <p:spPr>
          <a:xfrm>
            <a:off x="6397333" y="4480087"/>
            <a:ext cx="1315632" cy="199512"/>
          </a:xfrm>
          <a:prstGeom prst="rect">
            <a:avLst/>
          </a:prstGeom>
          <a:solidFill>
            <a:sysClr val="window" lastClr="FFFFFF"/>
          </a:solidFill>
          <a:ln w="12700" cap="flat" cmpd="sng" algn="ctr">
            <a:noFill/>
            <a:prstDash val="solid"/>
            <a:miter lim="800000"/>
          </a:ln>
          <a:effectLst/>
        </p:spPr>
        <p:txBody>
          <a:bodyPr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400" b="0" i="0" u="none" strike="noStrike" kern="0" cap="none" spc="0" normalizeH="0" baseline="0" noProof="0" dirty="0">
              <a:ln>
                <a:noFill/>
              </a:ln>
              <a:solidFill>
                <a:srgbClr val="0070C0"/>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3" name="文本框 252">
            <a:extLst>
              <a:ext uri="{FF2B5EF4-FFF2-40B4-BE49-F238E27FC236}">
                <a16:creationId xmlns="" xmlns:a16="http://schemas.microsoft.com/office/drawing/2014/main" id="{2AEC0841-D0C8-4C68-993B-8DC3C623D056}"/>
              </a:ext>
            </a:extLst>
          </p:cNvPr>
          <p:cNvSpPr txBox="1"/>
          <p:nvPr/>
        </p:nvSpPr>
        <p:spPr>
          <a:xfrm>
            <a:off x="6656344" y="4462770"/>
            <a:ext cx="653546" cy="315682"/>
          </a:xfrm>
          <a:prstGeom prst="rect">
            <a:avLst/>
          </a:prstGeom>
          <a:noFill/>
        </p:spPr>
        <p:txBody>
          <a:bodyPr wrap="square" rtlCol="0">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100" b="0" i="0" u="none" strike="noStrike" kern="0" cap="none" spc="0" normalizeH="0" baseline="0" noProof="0" dirty="0">
                <a:ln>
                  <a:noFill/>
                </a:ln>
                <a:solidFill>
                  <a:srgbClr val="0070C0"/>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CRUD</a:t>
            </a:r>
            <a:endParaRPr kumimoji="0" lang="en-US" altLang="zh-CN" sz="1100" b="0" i="0" u="none" strike="noStrike" kern="0" cap="none" spc="0" normalizeH="0" baseline="0" noProof="0" dirty="0">
              <a:ln>
                <a:noFill/>
              </a:ln>
              <a:solidFill>
                <a:srgbClr val="0070C0"/>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4" name="矩形 253">
            <a:extLst>
              <a:ext uri="{FF2B5EF4-FFF2-40B4-BE49-F238E27FC236}">
                <a16:creationId xmlns="" xmlns:a16="http://schemas.microsoft.com/office/drawing/2014/main" id="{C488AADC-A3B3-4BF7-898F-472B9A5D6EA7}"/>
              </a:ext>
            </a:extLst>
          </p:cNvPr>
          <p:cNvSpPr/>
          <p:nvPr/>
        </p:nvSpPr>
        <p:spPr>
          <a:xfrm>
            <a:off x="6398009" y="4732776"/>
            <a:ext cx="1315632" cy="259448"/>
          </a:xfrm>
          <a:prstGeom prst="rect">
            <a:avLst/>
          </a:prstGeom>
          <a:solidFill>
            <a:sysClr val="window" lastClr="FFFFFF"/>
          </a:solidFill>
          <a:ln w="12700" cap="flat" cmpd="sng" algn="ctr">
            <a:noFill/>
            <a:prstDash val="solid"/>
            <a:miter lim="800000"/>
          </a:ln>
          <a:effectLst/>
        </p:spPr>
        <p:txBody>
          <a:bodyPr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400" b="0" i="0" u="none" strike="noStrike" kern="0" cap="none" spc="0" normalizeH="0" baseline="0" noProof="0" dirty="0">
              <a:ln>
                <a:noFill/>
              </a:ln>
              <a:solidFill>
                <a:srgbClr val="0070C0"/>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5" name="文本框 254">
            <a:extLst>
              <a:ext uri="{FF2B5EF4-FFF2-40B4-BE49-F238E27FC236}">
                <a16:creationId xmlns="" xmlns:a16="http://schemas.microsoft.com/office/drawing/2014/main" id="{E5E607A2-C33F-4574-A953-046DEC20C7C6}"/>
              </a:ext>
            </a:extLst>
          </p:cNvPr>
          <p:cNvSpPr txBox="1"/>
          <p:nvPr/>
        </p:nvSpPr>
        <p:spPr>
          <a:xfrm>
            <a:off x="6344440" y="4734769"/>
            <a:ext cx="1441197" cy="279845"/>
          </a:xfrm>
          <a:prstGeom prst="rect">
            <a:avLst/>
          </a:prstGeom>
          <a:noFill/>
        </p:spPr>
        <p:txBody>
          <a:bodyPr wrap="square" rtlCol="0">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100" b="0" i="0" u="none" strike="noStrike" kern="0" cap="none" spc="0" normalizeH="0" baseline="0" noProof="0" dirty="0">
                <a:ln>
                  <a:noFill/>
                </a:ln>
                <a:solidFill>
                  <a:srgbClr val="0070C0"/>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Dry run/Preview</a:t>
            </a:r>
          </a:p>
        </p:txBody>
      </p:sp>
      <p:sp>
        <p:nvSpPr>
          <p:cNvPr id="256" name="矩形 255">
            <a:extLst>
              <a:ext uri="{FF2B5EF4-FFF2-40B4-BE49-F238E27FC236}">
                <a16:creationId xmlns="" xmlns:a16="http://schemas.microsoft.com/office/drawing/2014/main" id="{4B317CB5-4B25-4F40-9D0E-38051C09EBC0}"/>
              </a:ext>
            </a:extLst>
          </p:cNvPr>
          <p:cNvSpPr/>
          <p:nvPr/>
        </p:nvSpPr>
        <p:spPr>
          <a:xfrm>
            <a:off x="6384194" y="5077310"/>
            <a:ext cx="1315632" cy="306332"/>
          </a:xfrm>
          <a:prstGeom prst="rect">
            <a:avLst/>
          </a:prstGeom>
          <a:solidFill>
            <a:sysClr val="window" lastClr="FFFFFF"/>
          </a:solidFill>
          <a:ln w="12700" cap="flat" cmpd="sng" algn="ctr">
            <a:noFill/>
            <a:prstDash val="solid"/>
            <a:miter lim="800000"/>
          </a:ln>
          <a:effectLst/>
        </p:spPr>
        <p:txBody>
          <a:bodyPr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400" b="0" i="0" u="none" strike="noStrike" kern="0" cap="none" spc="0" normalizeH="0" baseline="0" noProof="0" dirty="0">
              <a:ln>
                <a:noFill/>
              </a:ln>
              <a:solidFill>
                <a:srgbClr val="0070C0"/>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7" name="文本框 256">
            <a:extLst>
              <a:ext uri="{FF2B5EF4-FFF2-40B4-BE49-F238E27FC236}">
                <a16:creationId xmlns="" xmlns:a16="http://schemas.microsoft.com/office/drawing/2014/main" id="{11DE00F0-1FFC-43AF-9B0E-376DDF2B0E05}"/>
              </a:ext>
            </a:extLst>
          </p:cNvPr>
          <p:cNvSpPr txBox="1"/>
          <p:nvPr/>
        </p:nvSpPr>
        <p:spPr>
          <a:xfrm>
            <a:off x="6279491" y="5008002"/>
            <a:ext cx="1561228" cy="244083"/>
          </a:xfrm>
          <a:prstGeom prst="rect">
            <a:avLst/>
          </a:prstGeom>
          <a:noFill/>
        </p:spPr>
        <p:txBody>
          <a:bodyPr wrap="square" rtlCol="0">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100" b="0" i="0" u="none" strike="noStrike" kern="0" cap="none" spc="0" normalizeH="0" baseline="0" noProof="0" dirty="0">
                <a:ln>
                  <a:noFill/>
                </a:ln>
                <a:solidFill>
                  <a:srgbClr val="0070C0"/>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Deliver configuration/Reset</a:t>
            </a:r>
            <a:endParaRPr kumimoji="0" lang="en-US" altLang="zh-CN" sz="1100" b="0" i="0" u="none" strike="noStrike" kern="0" cap="none" spc="0" normalizeH="0" baseline="0" noProof="0" dirty="0">
              <a:ln>
                <a:noFill/>
              </a:ln>
              <a:solidFill>
                <a:srgbClr val="0070C0"/>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8" name="矩形 257">
            <a:extLst>
              <a:ext uri="{FF2B5EF4-FFF2-40B4-BE49-F238E27FC236}">
                <a16:creationId xmlns="" xmlns:a16="http://schemas.microsoft.com/office/drawing/2014/main" id="{EB41C09B-1DF7-4DD9-A335-3107FFEE9836}"/>
              </a:ext>
            </a:extLst>
          </p:cNvPr>
          <p:cNvSpPr/>
          <p:nvPr/>
        </p:nvSpPr>
        <p:spPr>
          <a:xfrm>
            <a:off x="4251318" y="5377448"/>
            <a:ext cx="3556070" cy="332505"/>
          </a:xfrm>
          <a:prstGeom prst="rect">
            <a:avLst/>
          </a:prstGeom>
          <a:solidFill>
            <a:srgbClr val="BAE6F6">
              <a:lumMod val="90000"/>
            </a:srgbClr>
          </a:solidFill>
          <a:ln w="12700" cap="flat" cmpd="sng" algn="ctr">
            <a:noFill/>
            <a:prstDash val="solid"/>
            <a:miter lim="800000"/>
          </a:ln>
          <a:effectLst/>
        </p:spPr>
        <p:txBody>
          <a:bodyPr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400" b="0" i="0" u="none" strike="noStrike" kern="0" cap="none" spc="0" normalizeH="0" baseline="0" noProof="0" dirty="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9" name="矩形 258">
            <a:extLst>
              <a:ext uri="{FF2B5EF4-FFF2-40B4-BE49-F238E27FC236}">
                <a16:creationId xmlns="" xmlns:a16="http://schemas.microsoft.com/office/drawing/2014/main" id="{27CD9B87-E9E4-4F0B-BD00-15438FC87CAD}"/>
              </a:ext>
            </a:extLst>
          </p:cNvPr>
          <p:cNvSpPr/>
          <p:nvPr/>
        </p:nvSpPr>
        <p:spPr>
          <a:xfrm>
            <a:off x="8203303" y="5368840"/>
            <a:ext cx="1518092" cy="332505"/>
          </a:xfrm>
          <a:prstGeom prst="rect">
            <a:avLst/>
          </a:prstGeom>
          <a:solidFill>
            <a:srgbClr val="BAE6F6">
              <a:lumMod val="90000"/>
            </a:srgbClr>
          </a:solidFill>
          <a:ln w="12700" cap="flat" cmpd="sng" algn="ctr">
            <a:noFill/>
            <a:prstDash val="solid"/>
            <a:miter lim="800000"/>
          </a:ln>
          <a:effectLst/>
        </p:spPr>
        <p:txBody>
          <a:bodyPr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400" b="0" i="0" u="none" strike="noStrike" kern="0" cap="none" spc="0" normalizeH="0" baseline="0" noProof="0" dirty="0">
              <a:ln>
                <a:noFill/>
              </a:ln>
              <a:solidFill>
                <a:srgbClr val="0070C0"/>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0" name="文本框 259">
            <a:extLst>
              <a:ext uri="{FF2B5EF4-FFF2-40B4-BE49-F238E27FC236}">
                <a16:creationId xmlns="" xmlns:a16="http://schemas.microsoft.com/office/drawing/2014/main" id="{91A63F89-856F-440E-90DA-A75708FC56EB}"/>
              </a:ext>
            </a:extLst>
          </p:cNvPr>
          <p:cNvSpPr txBox="1"/>
          <p:nvPr/>
        </p:nvSpPr>
        <p:spPr>
          <a:xfrm>
            <a:off x="5579585" y="5398138"/>
            <a:ext cx="1147197" cy="307777"/>
          </a:xfrm>
          <a:prstGeom prst="rect">
            <a:avLst/>
          </a:prstGeom>
          <a:noFill/>
        </p:spPr>
        <p:txBody>
          <a:bodyPr wrap="square" rtlCol="0">
            <a:noAutofit/>
          </a:bodyPr>
          <a:lstStyle/>
          <a:p>
            <a:pPr marL="0" marR="0" lvl="0" indent="0" defTabSz="914400" eaLnBrk="1" fontAlgn="ctr"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dirty="0">
                <a:ln>
                  <a:noFill/>
                </a:ln>
                <a:solidFill>
                  <a:srgbClr val="0070C0"/>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Web UI</a:t>
            </a:r>
            <a:endParaRPr kumimoji="0" lang="en-US" altLang="zh-CN" sz="1400" b="1" i="0" u="none" strike="noStrike" kern="0" cap="none" spc="0" normalizeH="0" baseline="0" noProof="0" dirty="0">
              <a:ln>
                <a:noFill/>
              </a:ln>
              <a:solidFill>
                <a:srgbClr val="0070C0"/>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1" name="矩形 260">
            <a:extLst>
              <a:ext uri="{FF2B5EF4-FFF2-40B4-BE49-F238E27FC236}">
                <a16:creationId xmlns="" xmlns:a16="http://schemas.microsoft.com/office/drawing/2014/main" id="{2AB029A8-BB29-4226-A64C-AA28DADF97AA}"/>
              </a:ext>
            </a:extLst>
          </p:cNvPr>
          <p:cNvSpPr/>
          <p:nvPr/>
        </p:nvSpPr>
        <p:spPr>
          <a:xfrm>
            <a:off x="8323886" y="3123249"/>
            <a:ext cx="362914" cy="1019123"/>
          </a:xfrm>
          <a:prstGeom prst="rect">
            <a:avLst/>
          </a:prstGeom>
          <a:solidFill>
            <a:sysClr val="window" lastClr="FFFFFF"/>
          </a:solidFill>
          <a:ln w="12700" cap="flat" cmpd="sng" algn="ctr">
            <a:noFill/>
            <a:prstDash val="solid"/>
            <a:miter lim="800000"/>
          </a:ln>
          <a:effectLst/>
        </p:spPr>
        <p:txBody>
          <a:bodyPr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400" b="0" i="0" u="none" strike="noStrike" kern="0" cap="none" spc="0" normalizeH="0" baseline="0" noProof="0" dirty="0">
              <a:ln>
                <a:noFill/>
              </a:ln>
              <a:solidFill>
                <a:srgbClr val="0070C0"/>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2" name="矩形 261">
            <a:extLst>
              <a:ext uri="{FF2B5EF4-FFF2-40B4-BE49-F238E27FC236}">
                <a16:creationId xmlns="" xmlns:a16="http://schemas.microsoft.com/office/drawing/2014/main" id="{70CBDFB7-B5F5-4823-9089-D27A6AD49F1C}"/>
              </a:ext>
            </a:extLst>
          </p:cNvPr>
          <p:cNvSpPr/>
          <p:nvPr/>
        </p:nvSpPr>
        <p:spPr>
          <a:xfrm>
            <a:off x="8328766" y="4254077"/>
            <a:ext cx="358033" cy="1010883"/>
          </a:xfrm>
          <a:prstGeom prst="rect">
            <a:avLst/>
          </a:prstGeom>
          <a:solidFill>
            <a:sysClr val="window" lastClr="FFFFFF"/>
          </a:solidFill>
          <a:ln w="12700" cap="flat" cmpd="sng" algn="ctr">
            <a:noFill/>
            <a:prstDash val="solid"/>
            <a:miter lim="800000"/>
          </a:ln>
          <a:effectLst/>
        </p:spPr>
        <p:txBody>
          <a:bodyPr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400" b="0" i="0" u="none" strike="noStrike" kern="0" cap="none" spc="0" normalizeH="0" baseline="0" noProof="0" dirty="0">
              <a:ln>
                <a:noFill/>
              </a:ln>
              <a:solidFill>
                <a:srgbClr val="0070C0"/>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3" name="矩形 262">
            <a:extLst>
              <a:ext uri="{FF2B5EF4-FFF2-40B4-BE49-F238E27FC236}">
                <a16:creationId xmlns="" xmlns:a16="http://schemas.microsoft.com/office/drawing/2014/main" id="{1F27BD26-B3EE-47CA-B35E-1A5BF82E8884}"/>
              </a:ext>
            </a:extLst>
          </p:cNvPr>
          <p:cNvSpPr/>
          <p:nvPr/>
        </p:nvSpPr>
        <p:spPr>
          <a:xfrm>
            <a:off x="8705674" y="3123202"/>
            <a:ext cx="929744" cy="451919"/>
          </a:xfrm>
          <a:prstGeom prst="rect">
            <a:avLst/>
          </a:prstGeom>
          <a:solidFill>
            <a:sysClr val="window" lastClr="FFFFFF"/>
          </a:solidFill>
          <a:ln w="12700" cap="flat" cmpd="sng" algn="ctr">
            <a:noFill/>
            <a:prstDash val="solid"/>
            <a:miter lim="800000"/>
          </a:ln>
          <a:effectLst/>
        </p:spPr>
        <p:txBody>
          <a:bodyPr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400" b="0" i="0" u="none" strike="noStrike" kern="0" cap="none" spc="0" normalizeH="0" baseline="0" noProof="0" dirty="0">
              <a:ln>
                <a:noFill/>
              </a:ln>
              <a:solidFill>
                <a:srgbClr val="0070C0"/>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4" name="矩形 263">
            <a:extLst>
              <a:ext uri="{FF2B5EF4-FFF2-40B4-BE49-F238E27FC236}">
                <a16:creationId xmlns="" xmlns:a16="http://schemas.microsoft.com/office/drawing/2014/main" id="{273C670D-4518-423B-B6F7-6B7A68E946FB}"/>
              </a:ext>
            </a:extLst>
          </p:cNvPr>
          <p:cNvSpPr/>
          <p:nvPr/>
        </p:nvSpPr>
        <p:spPr>
          <a:xfrm>
            <a:off x="8705674" y="3690455"/>
            <a:ext cx="929744" cy="451919"/>
          </a:xfrm>
          <a:prstGeom prst="rect">
            <a:avLst/>
          </a:prstGeom>
          <a:solidFill>
            <a:sysClr val="window" lastClr="FFFFFF"/>
          </a:solidFill>
          <a:ln w="12700" cap="flat" cmpd="sng" algn="ctr">
            <a:noFill/>
            <a:prstDash val="solid"/>
            <a:miter lim="800000"/>
          </a:ln>
          <a:effectLst/>
        </p:spPr>
        <p:txBody>
          <a:bodyPr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400" b="0" i="0" u="none" strike="noStrike" kern="0" cap="none" spc="0" normalizeH="0" baseline="0" noProof="0" dirty="0">
              <a:ln>
                <a:noFill/>
              </a:ln>
              <a:solidFill>
                <a:srgbClr val="0070C0"/>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5" name="矩形 264">
            <a:extLst>
              <a:ext uri="{FF2B5EF4-FFF2-40B4-BE49-F238E27FC236}">
                <a16:creationId xmlns="" xmlns:a16="http://schemas.microsoft.com/office/drawing/2014/main" id="{7C6ADF56-812F-4C4F-BA9C-E076BBC0C8B5}"/>
              </a:ext>
            </a:extLst>
          </p:cNvPr>
          <p:cNvSpPr/>
          <p:nvPr/>
        </p:nvSpPr>
        <p:spPr>
          <a:xfrm>
            <a:off x="8705674" y="4255030"/>
            <a:ext cx="929744" cy="451919"/>
          </a:xfrm>
          <a:prstGeom prst="rect">
            <a:avLst/>
          </a:prstGeom>
          <a:solidFill>
            <a:sysClr val="window" lastClr="FFFFFF"/>
          </a:solidFill>
          <a:ln w="12700" cap="flat" cmpd="sng" algn="ctr">
            <a:noFill/>
            <a:prstDash val="solid"/>
            <a:miter lim="800000"/>
          </a:ln>
          <a:effectLst/>
        </p:spPr>
        <p:txBody>
          <a:bodyPr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400" b="0" i="0" u="none" strike="noStrike" kern="0" cap="none" spc="0" normalizeH="0" baseline="0" noProof="0" dirty="0">
              <a:ln>
                <a:noFill/>
              </a:ln>
              <a:solidFill>
                <a:srgbClr val="0070C0"/>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6" name="矩形 265">
            <a:extLst>
              <a:ext uri="{FF2B5EF4-FFF2-40B4-BE49-F238E27FC236}">
                <a16:creationId xmlns="" xmlns:a16="http://schemas.microsoft.com/office/drawing/2014/main" id="{E22B8E77-F289-487E-8855-0C81141AD6EF}"/>
              </a:ext>
            </a:extLst>
          </p:cNvPr>
          <p:cNvSpPr/>
          <p:nvPr/>
        </p:nvSpPr>
        <p:spPr>
          <a:xfrm>
            <a:off x="8705674" y="4813042"/>
            <a:ext cx="929744" cy="451919"/>
          </a:xfrm>
          <a:prstGeom prst="rect">
            <a:avLst/>
          </a:prstGeom>
          <a:solidFill>
            <a:sysClr val="window" lastClr="FFFFFF"/>
          </a:solidFill>
          <a:ln w="12700" cap="flat" cmpd="sng" algn="ctr">
            <a:noFill/>
            <a:prstDash val="solid"/>
            <a:miter lim="800000"/>
          </a:ln>
          <a:effectLst/>
        </p:spPr>
        <p:txBody>
          <a:bodyPr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400" b="0" i="0" u="none" strike="noStrike" kern="0" cap="none" spc="0" normalizeH="0" baseline="0" noProof="0" dirty="0">
              <a:ln>
                <a:noFill/>
              </a:ln>
              <a:solidFill>
                <a:srgbClr val="0070C0"/>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7" name="文本框 266">
            <a:extLst>
              <a:ext uri="{FF2B5EF4-FFF2-40B4-BE49-F238E27FC236}">
                <a16:creationId xmlns="" xmlns:a16="http://schemas.microsoft.com/office/drawing/2014/main" id="{94B5E38A-DC84-47A8-B61A-DFA8EDAECF00}"/>
              </a:ext>
            </a:extLst>
          </p:cNvPr>
          <p:cNvSpPr txBox="1"/>
          <p:nvPr/>
        </p:nvSpPr>
        <p:spPr>
          <a:xfrm rot="16200000">
            <a:off x="7856685" y="3471922"/>
            <a:ext cx="1178437" cy="369332"/>
          </a:xfrm>
          <a:prstGeom prst="rect">
            <a:avLst/>
          </a:prstGeom>
          <a:noFill/>
        </p:spPr>
        <p:txBody>
          <a:bodyPr vert="horz" wrap="square" rtlCol="0">
            <a:noAutofit/>
          </a:bodyPr>
          <a:lstStyle>
            <a:defPPr>
              <a:defRPr lang="zh-CN"/>
            </a:defPPr>
            <a:lvl1pPr>
              <a:defRPr sz="1200">
                <a:latin typeface="Arial" panose="020B0503020204020204" pitchFamily="34" charset="-122"/>
                <a:ea typeface="微软雅黑" panose="020B0503020204020204" pitchFamily="34" charset="-122"/>
              </a:defRPr>
            </a:lvl1p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b="0" i="0" u="none" strike="noStrike" kern="0" cap="none" spc="0" normalizeH="0" baseline="0" noProof="0" dirty="0">
                <a:ln>
                  <a:noFill/>
                </a:ln>
                <a:solidFill>
                  <a:srgbClr val="0070C0"/>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Service management</a:t>
            </a:r>
          </a:p>
        </p:txBody>
      </p:sp>
      <p:sp>
        <p:nvSpPr>
          <p:cNvPr id="268" name="文本框 267">
            <a:extLst>
              <a:ext uri="{FF2B5EF4-FFF2-40B4-BE49-F238E27FC236}">
                <a16:creationId xmlns="" xmlns:a16="http://schemas.microsoft.com/office/drawing/2014/main" id="{4034F0F9-7D69-43B8-8AA8-ACAD0AD243E7}"/>
              </a:ext>
            </a:extLst>
          </p:cNvPr>
          <p:cNvSpPr txBox="1"/>
          <p:nvPr/>
        </p:nvSpPr>
        <p:spPr>
          <a:xfrm rot="16200000">
            <a:off x="7902730" y="4536101"/>
            <a:ext cx="1139725" cy="435852"/>
          </a:xfrm>
          <a:prstGeom prst="rect">
            <a:avLst/>
          </a:prstGeom>
          <a:noFill/>
        </p:spPr>
        <p:txBody>
          <a:bodyPr vert="horz" wrap="square" rtlCol="0">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a:ln>
                  <a:noFill/>
                </a:ln>
                <a:solidFill>
                  <a:srgbClr val="0070C0"/>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Device management</a:t>
            </a:r>
          </a:p>
        </p:txBody>
      </p:sp>
      <p:sp>
        <p:nvSpPr>
          <p:cNvPr id="269" name="文本框 268">
            <a:extLst>
              <a:ext uri="{FF2B5EF4-FFF2-40B4-BE49-F238E27FC236}">
                <a16:creationId xmlns="" xmlns:a16="http://schemas.microsoft.com/office/drawing/2014/main" id="{73B569F8-D2A0-475D-A172-DB8E4ED8FFDB}"/>
              </a:ext>
            </a:extLst>
          </p:cNvPr>
          <p:cNvSpPr txBox="1"/>
          <p:nvPr/>
        </p:nvSpPr>
        <p:spPr>
          <a:xfrm>
            <a:off x="8855882" y="3189633"/>
            <a:ext cx="594120" cy="307777"/>
          </a:xfrm>
          <a:prstGeom prst="rect">
            <a:avLst/>
          </a:prstGeom>
          <a:noFill/>
        </p:spPr>
        <p:txBody>
          <a:bodyPr wrap="square" rtlCol="0">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a:ln>
                  <a:noFill/>
                </a:ln>
                <a:solidFill>
                  <a:srgbClr val="0070C0"/>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GET</a:t>
            </a:r>
            <a:endParaRPr kumimoji="0" lang="en-US" altLang="zh-CN" sz="1400" b="0" i="0" u="none" strike="noStrike" kern="0" cap="none" spc="0" normalizeH="0" baseline="0" noProof="0" dirty="0">
              <a:ln>
                <a:noFill/>
              </a:ln>
              <a:solidFill>
                <a:srgbClr val="0070C0"/>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70" name="文本框 269">
            <a:extLst>
              <a:ext uri="{FF2B5EF4-FFF2-40B4-BE49-F238E27FC236}">
                <a16:creationId xmlns="" xmlns:a16="http://schemas.microsoft.com/office/drawing/2014/main" id="{0A5CF962-F47B-4D52-85C8-5A981501A254}"/>
              </a:ext>
            </a:extLst>
          </p:cNvPr>
          <p:cNvSpPr txBox="1"/>
          <p:nvPr/>
        </p:nvSpPr>
        <p:spPr>
          <a:xfrm>
            <a:off x="8826667" y="3756887"/>
            <a:ext cx="704144" cy="307777"/>
          </a:xfrm>
          <a:prstGeom prst="rect">
            <a:avLst/>
          </a:prstGeom>
          <a:noFill/>
        </p:spPr>
        <p:txBody>
          <a:bodyPr wrap="square" rtlCol="0">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a:ln>
                  <a:noFill/>
                </a:ln>
                <a:solidFill>
                  <a:srgbClr val="0070C0"/>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POST</a:t>
            </a:r>
            <a:endParaRPr kumimoji="0" lang="en-US" altLang="zh-CN" sz="1400" b="0" i="0" u="none" strike="noStrike" kern="0" cap="none" spc="0" normalizeH="0" baseline="0" noProof="0" dirty="0">
              <a:ln>
                <a:noFill/>
              </a:ln>
              <a:solidFill>
                <a:srgbClr val="0070C0"/>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71" name="文本框 270">
            <a:extLst>
              <a:ext uri="{FF2B5EF4-FFF2-40B4-BE49-F238E27FC236}">
                <a16:creationId xmlns="" xmlns:a16="http://schemas.microsoft.com/office/drawing/2014/main" id="{A99171DD-FA16-4739-97BF-9B1421CB27E7}"/>
              </a:ext>
            </a:extLst>
          </p:cNvPr>
          <p:cNvSpPr txBox="1"/>
          <p:nvPr/>
        </p:nvSpPr>
        <p:spPr>
          <a:xfrm>
            <a:off x="8843663" y="4321462"/>
            <a:ext cx="594120" cy="307777"/>
          </a:xfrm>
          <a:prstGeom prst="rect">
            <a:avLst/>
          </a:prstGeom>
          <a:noFill/>
        </p:spPr>
        <p:txBody>
          <a:bodyPr wrap="square" rtlCol="0">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a:ln>
                  <a:noFill/>
                </a:ln>
                <a:solidFill>
                  <a:srgbClr val="0070C0"/>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PUT</a:t>
            </a:r>
            <a:endParaRPr kumimoji="0" lang="en-US" altLang="zh-CN" sz="1400" b="0" i="0" u="none" strike="noStrike" kern="0" cap="none" spc="0" normalizeH="0" baseline="0" noProof="0" dirty="0">
              <a:ln>
                <a:noFill/>
              </a:ln>
              <a:solidFill>
                <a:srgbClr val="0070C0"/>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72" name="文本框 271">
            <a:extLst>
              <a:ext uri="{FF2B5EF4-FFF2-40B4-BE49-F238E27FC236}">
                <a16:creationId xmlns="" xmlns:a16="http://schemas.microsoft.com/office/drawing/2014/main" id="{28F88977-352E-48F7-A078-8171B4843BA5}"/>
              </a:ext>
            </a:extLst>
          </p:cNvPr>
          <p:cNvSpPr txBox="1"/>
          <p:nvPr/>
        </p:nvSpPr>
        <p:spPr>
          <a:xfrm>
            <a:off x="8731417" y="4879474"/>
            <a:ext cx="865901" cy="307777"/>
          </a:xfrm>
          <a:prstGeom prst="rect">
            <a:avLst/>
          </a:prstGeom>
          <a:noFill/>
        </p:spPr>
        <p:txBody>
          <a:bodyPr wrap="square" rtlCol="0">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a:ln>
                  <a:noFill/>
                </a:ln>
                <a:solidFill>
                  <a:srgbClr val="0070C0"/>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DELETE</a:t>
            </a:r>
            <a:endParaRPr kumimoji="0" lang="en-US" altLang="zh-CN" sz="1400" b="0" i="0" u="none" strike="noStrike" kern="0" cap="none" spc="0" normalizeH="0" baseline="0" noProof="0" dirty="0">
              <a:ln>
                <a:noFill/>
              </a:ln>
              <a:solidFill>
                <a:srgbClr val="0070C0"/>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73" name="文本框 272">
            <a:extLst>
              <a:ext uri="{FF2B5EF4-FFF2-40B4-BE49-F238E27FC236}">
                <a16:creationId xmlns="" xmlns:a16="http://schemas.microsoft.com/office/drawing/2014/main" id="{E78A5524-7588-4E8D-9A38-2B95820DEC10}"/>
              </a:ext>
            </a:extLst>
          </p:cNvPr>
          <p:cNvSpPr txBox="1"/>
          <p:nvPr/>
        </p:nvSpPr>
        <p:spPr>
          <a:xfrm>
            <a:off x="8686800" y="5388430"/>
            <a:ext cx="812800" cy="307777"/>
          </a:xfrm>
          <a:prstGeom prst="rect">
            <a:avLst/>
          </a:prstGeom>
          <a:noFill/>
        </p:spPr>
        <p:txBody>
          <a:bodyPr wrap="square" rtlCol="0">
            <a:noAutofit/>
          </a:bodyPr>
          <a:lstStyle/>
          <a:p>
            <a:pPr marL="0" marR="0" lvl="0" indent="0" defTabSz="914400" eaLnBrk="1" fontAlgn="ctr"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dirty="0">
                <a:ln>
                  <a:noFill/>
                </a:ln>
                <a:solidFill>
                  <a:srgbClr val="0070C0"/>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NBI</a:t>
            </a:r>
            <a:endParaRPr kumimoji="0" lang="en-US" altLang="zh-CN" sz="1400" b="1" i="0" u="none" strike="noStrike" kern="0" cap="none" spc="0" normalizeH="0" baseline="0" noProof="0" dirty="0">
              <a:ln>
                <a:noFill/>
              </a:ln>
              <a:solidFill>
                <a:srgbClr val="0070C0"/>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74" name="矩形 273">
            <a:extLst>
              <a:ext uri="{FF2B5EF4-FFF2-40B4-BE49-F238E27FC236}">
                <a16:creationId xmlns="" xmlns:a16="http://schemas.microsoft.com/office/drawing/2014/main" id="{77200D22-A54D-4613-9963-3B5CC691184F}"/>
              </a:ext>
            </a:extLst>
          </p:cNvPr>
          <p:cNvSpPr/>
          <p:nvPr/>
        </p:nvSpPr>
        <p:spPr>
          <a:xfrm>
            <a:off x="971896" y="5813074"/>
            <a:ext cx="8962454" cy="568676"/>
          </a:xfrm>
          <a:prstGeom prst="rect">
            <a:avLst/>
          </a:prstGeom>
          <a:solidFill>
            <a:srgbClr val="389CA5"/>
          </a:solidFill>
          <a:ln>
            <a:noFill/>
          </a:ln>
          <a:effectLst/>
        </p:spPr>
        <p:txBody>
          <a:bodyPr vert="horz" wrap="square" lIns="68549" tIns="34275" rIns="68549" bIns="34275" numCol="1" anchor="t" anchorCtr="0" compatLnSpc="1">
            <a:prstTxWarp prst="textNoShape">
              <a:avLst/>
            </a:prstTxWarp>
            <a:noAutofit/>
          </a:bodyPr>
          <a:lstStyle/>
          <a:p>
            <a:pPr algn="ctr" defTabSz="914034" fontAlgn="ctr">
              <a:spcBef>
                <a:spcPct val="0"/>
              </a:spcBef>
              <a:spcAft>
                <a:spcPct val="0"/>
              </a:spcAft>
            </a:pPr>
            <a:endParaRPr lang="en-US" altLang="zh-CN" sz="1400" dirty="0">
              <a:solidFill>
                <a:srgbClr val="F3FBFE"/>
              </a:solidFill>
              <a:latin typeface="Huawei Sans" panose="020C0503030203020204" pitchFamily="34" charset="0"/>
              <a:ea typeface="方正兰亭黑简体" panose="02000000000000000000" pitchFamily="2" charset="-122"/>
              <a:cs typeface="Microsoft YaHei" charset="-122"/>
              <a:sym typeface="Huawei Sans" panose="020C0503030203020204" pitchFamily="34" charset="0"/>
            </a:endParaRPr>
          </a:p>
        </p:txBody>
      </p:sp>
      <p:grpSp>
        <p:nvGrpSpPr>
          <p:cNvPr id="275" name="组合 274">
            <a:extLst>
              <a:ext uri="{FF2B5EF4-FFF2-40B4-BE49-F238E27FC236}">
                <a16:creationId xmlns="" xmlns:a16="http://schemas.microsoft.com/office/drawing/2014/main" id="{83665F67-FB57-4334-A95F-2BA0E89B4B73}"/>
              </a:ext>
            </a:extLst>
          </p:cNvPr>
          <p:cNvGrpSpPr/>
          <p:nvPr/>
        </p:nvGrpSpPr>
        <p:grpSpPr>
          <a:xfrm>
            <a:off x="892110" y="5935572"/>
            <a:ext cx="1697902" cy="337384"/>
            <a:chOff x="4430318" y="2330752"/>
            <a:chExt cx="1820767" cy="392351"/>
          </a:xfrm>
        </p:grpSpPr>
        <p:sp>
          <p:nvSpPr>
            <p:cNvPr id="276" name="矩形 275">
              <a:extLst>
                <a:ext uri="{FF2B5EF4-FFF2-40B4-BE49-F238E27FC236}">
                  <a16:creationId xmlns="" xmlns:a16="http://schemas.microsoft.com/office/drawing/2014/main" id="{6BF849DE-5697-4094-AB15-0DE640391AE1}"/>
                </a:ext>
              </a:extLst>
            </p:cNvPr>
            <p:cNvSpPr/>
            <p:nvPr/>
          </p:nvSpPr>
          <p:spPr>
            <a:xfrm>
              <a:off x="4635280" y="2330752"/>
              <a:ext cx="1410835" cy="392351"/>
            </a:xfrm>
            <a:prstGeom prst="rect">
              <a:avLst/>
            </a:prstGeom>
            <a:solidFill>
              <a:sysClr val="window" lastClr="FFFFFF"/>
            </a:solidFill>
            <a:ln w="12700" cap="flat" cmpd="sng" algn="ctr">
              <a:noFill/>
              <a:prstDash val="solid"/>
              <a:miter lim="800000"/>
            </a:ln>
            <a:effectLst/>
          </p:spPr>
          <p:txBody>
            <a:bodyPr wrap="square"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100" b="0" i="0" u="none" strike="noStrike" kern="0" cap="none" spc="0" normalizeH="0" baseline="0" noProof="0" dirty="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77" name="文本框 276">
              <a:extLst>
                <a:ext uri="{FF2B5EF4-FFF2-40B4-BE49-F238E27FC236}">
                  <a16:creationId xmlns="" xmlns:a16="http://schemas.microsoft.com/office/drawing/2014/main" id="{306A0B1A-BD6E-405D-95F5-0E8585D1E25A}"/>
                </a:ext>
              </a:extLst>
            </p:cNvPr>
            <p:cNvSpPr txBox="1"/>
            <p:nvPr/>
          </p:nvSpPr>
          <p:spPr>
            <a:xfrm>
              <a:off x="4430318" y="2388427"/>
              <a:ext cx="1820767" cy="304232"/>
            </a:xfrm>
            <a:prstGeom prst="rect">
              <a:avLst/>
            </a:prstGeom>
            <a:noFill/>
            <a:ln>
              <a:noFill/>
            </a:ln>
          </p:spPr>
          <p:txBody>
            <a:bodyPr wrap="square" rtlCol="0">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100" b="0" i="0" u="none" strike="noStrike" kern="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User management</a:t>
              </a:r>
            </a:p>
          </p:txBody>
        </p:sp>
      </p:grpSp>
      <p:grpSp>
        <p:nvGrpSpPr>
          <p:cNvPr id="278" name="组合 277">
            <a:extLst>
              <a:ext uri="{FF2B5EF4-FFF2-40B4-BE49-F238E27FC236}">
                <a16:creationId xmlns="" xmlns:a16="http://schemas.microsoft.com/office/drawing/2014/main" id="{F5B9C868-2271-4BEF-8285-42C66EA49E9B}"/>
              </a:ext>
            </a:extLst>
          </p:cNvPr>
          <p:cNvGrpSpPr/>
          <p:nvPr/>
        </p:nvGrpSpPr>
        <p:grpSpPr>
          <a:xfrm>
            <a:off x="2494175" y="5895784"/>
            <a:ext cx="1451774" cy="430887"/>
            <a:chOff x="4571156" y="2284483"/>
            <a:chExt cx="1556829" cy="501088"/>
          </a:xfrm>
        </p:grpSpPr>
        <p:sp>
          <p:nvSpPr>
            <p:cNvPr id="279" name="矩形 278">
              <a:extLst>
                <a:ext uri="{FF2B5EF4-FFF2-40B4-BE49-F238E27FC236}">
                  <a16:creationId xmlns="" xmlns:a16="http://schemas.microsoft.com/office/drawing/2014/main" id="{357B3E5C-C8C0-49EA-96B9-3DFFFAEA95AD}"/>
                </a:ext>
              </a:extLst>
            </p:cNvPr>
            <p:cNvSpPr/>
            <p:nvPr/>
          </p:nvSpPr>
          <p:spPr>
            <a:xfrm>
              <a:off x="4635280" y="2330752"/>
              <a:ext cx="1410835" cy="392351"/>
            </a:xfrm>
            <a:prstGeom prst="rect">
              <a:avLst/>
            </a:prstGeom>
            <a:solidFill>
              <a:sysClr val="window" lastClr="FFFFFF"/>
            </a:solidFill>
            <a:ln w="12700" cap="flat" cmpd="sng" algn="ctr">
              <a:noFill/>
              <a:prstDash val="solid"/>
              <a:miter lim="800000"/>
            </a:ln>
            <a:effectLst/>
          </p:spPr>
          <p:txBody>
            <a:bodyPr wrap="square"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100" b="0" i="0" u="none" strike="noStrike" kern="0" cap="none" spc="0" normalizeH="0" baseline="0" noProof="0" dirty="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80" name="文本框 279">
              <a:extLst>
                <a:ext uri="{FF2B5EF4-FFF2-40B4-BE49-F238E27FC236}">
                  <a16:creationId xmlns="" xmlns:a16="http://schemas.microsoft.com/office/drawing/2014/main" id="{EB3A0369-21AB-4EB8-9128-7938FF21F8B8}"/>
                </a:ext>
              </a:extLst>
            </p:cNvPr>
            <p:cNvSpPr txBox="1"/>
            <p:nvPr/>
          </p:nvSpPr>
          <p:spPr>
            <a:xfrm>
              <a:off x="4571156" y="2284483"/>
              <a:ext cx="1556829" cy="501088"/>
            </a:xfrm>
            <a:prstGeom prst="rect">
              <a:avLst/>
            </a:prstGeom>
            <a:noFill/>
            <a:ln>
              <a:noFill/>
            </a:ln>
          </p:spPr>
          <p:txBody>
            <a:bodyPr wrap="square" rtlCol="0">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100" b="0" i="0" u="none" strike="noStrike" kern="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Transaction mechanism</a:t>
              </a:r>
            </a:p>
          </p:txBody>
        </p:sp>
      </p:grpSp>
      <p:grpSp>
        <p:nvGrpSpPr>
          <p:cNvPr id="281" name="组合 280">
            <a:extLst>
              <a:ext uri="{FF2B5EF4-FFF2-40B4-BE49-F238E27FC236}">
                <a16:creationId xmlns="" xmlns:a16="http://schemas.microsoft.com/office/drawing/2014/main" id="{31CC6799-DA42-4343-97FA-24FAD41F8E9A}"/>
              </a:ext>
            </a:extLst>
          </p:cNvPr>
          <p:cNvGrpSpPr/>
          <p:nvPr/>
        </p:nvGrpSpPr>
        <p:grpSpPr>
          <a:xfrm>
            <a:off x="4024705" y="5933794"/>
            <a:ext cx="1315632" cy="357372"/>
            <a:chOff x="4635280" y="2330752"/>
            <a:chExt cx="1410835" cy="415595"/>
          </a:xfrm>
        </p:grpSpPr>
        <p:sp>
          <p:nvSpPr>
            <p:cNvPr id="282" name="矩形 281">
              <a:extLst>
                <a:ext uri="{FF2B5EF4-FFF2-40B4-BE49-F238E27FC236}">
                  <a16:creationId xmlns="" xmlns:a16="http://schemas.microsoft.com/office/drawing/2014/main" id="{124A0AA8-8B19-4E86-9F4E-6C5F434837C6}"/>
                </a:ext>
              </a:extLst>
            </p:cNvPr>
            <p:cNvSpPr/>
            <p:nvPr/>
          </p:nvSpPr>
          <p:spPr>
            <a:xfrm>
              <a:off x="4635280" y="2330752"/>
              <a:ext cx="1410835" cy="392351"/>
            </a:xfrm>
            <a:prstGeom prst="rect">
              <a:avLst/>
            </a:prstGeom>
            <a:solidFill>
              <a:sysClr val="window" lastClr="FFFFFF"/>
            </a:solidFill>
            <a:ln w="12700" cap="flat" cmpd="sng" algn="ctr">
              <a:noFill/>
              <a:prstDash val="solid"/>
              <a:miter lim="800000"/>
            </a:ln>
            <a:effectLst/>
          </p:spPr>
          <p:txBody>
            <a:bodyPr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400" b="0" i="0" u="none" strike="noStrike" kern="0" cap="none" spc="0" normalizeH="0" baseline="0" noProof="0" dirty="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83" name="文本框 282">
              <a:extLst>
                <a:ext uri="{FF2B5EF4-FFF2-40B4-BE49-F238E27FC236}">
                  <a16:creationId xmlns="" xmlns:a16="http://schemas.microsoft.com/office/drawing/2014/main" id="{1143A626-B237-49F0-A440-150FD5E0D7AC}"/>
                </a:ext>
              </a:extLst>
            </p:cNvPr>
            <p:cNvSpPr txBox="1"/>
            <p:nvPr/>
          </p:nvSpPr>
          <p:spPr>
            <a:xfrm>
              <a:off x="4901328" y="2388427"/>
              <a:ext cx="878753" cy="357920"/>
            </a:xfrm>
            <a:prstGeom prst="rect">
              <a:avLst/>
            </a:prstGeom>
            <a:noFill/>
            <a:ln>
              <a:noFill/>
            </a:ln>
          </p:spPr>
          <p:txBody>
            <a:bodyPr wrap="none" rtlCol="0">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Phase 2</a:t>
              </a:r>
            </a:p>
          </p:txBody>
        </p:sp>
      </p:grpSp>
      <p:grpSp>
        <p:nvGrpSpPr>
          <p:cNvPr id="284" name="组合 283">
            <a:extLst>
              <a:ext uri="{FF2B5EF4-FFF2-40B4-BE49-F238E27FC236}">
                <a16:creationId xmlns="" xmlns:a16="http://schemas.microsoft.com/office/drawing/2014/main" id="{14584137-2FDC-4A12-B0D5-43A234E2FE00}"/>
              </a:ext>
            </a:extLst>
          </p:cNvPr>
          <p:cNvGrpSpPr/>
          <p:nvPr/>
        </p:nvGrpSpPr>
        <p:grpSpPr>
          <a:xfrm>
            <a:off x="5490262" y="5929577"/>
            <a:ext cx="1315632" cy="357372"/>
            <a:chOff x="4635280" y="2330752"/>
            <a:chExt cx="1410835" cy="415595"/>
          </a:xfrm>
        </p:grpSpPr>
        <p:sp>
          <p:nvSpPr>
            <p:cNvPr id="285" name="矩形 284">
              <a:extLst>
                <a:ext uri="{FF2B5EF4-FFF2-40B4-BE49-F238E27FC236}">
                  <a16:creationId xmlns="" xmlns:a16="http://schemas.microsoft.com/office/drawing/2014/main" id="{31418B10-84AE-4385-B581-9E055E03369D}"/>
                </a:ext>
              </a:extLst>
            </p:cNvPr>
            <p:cNvSpPr/>
            <p:nvPr/>
          </p:nvSpPr>
          <p:spPr>
            <a:xfrm>
              <a:off x="4635280" y="2330752"/>
              <a:ext cx="1410835" cy="392351"/>
            </a:xfrm>
            <a:prstGeom prst="rect">
              <a:avLst/>
            </a:prstGeom>
            <a:solidFill>
              <a:sysClr val="window" lastClr="FFFFFF"/>
            </a:solidFill>
            <a:ln w="12700" cap="flat" cmpd="sng" algn="ctr">
              <a:noFill/>
              <a:prstDash val="solid"/>
              <a:miter lim="800000"/>
            </a:ln>
            <a:effectLst/>
          </p:spPr>
          <p:txBody>
            <a:bodyPr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400" b="0" i="0" u="none" strike="noStrike" kern="0" cap="none" spc="0" normalizeH="0" baseline="0" noProof="0" dirty="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86" name="文本框 285">
              <a:extLst>
                <a:ext uri="{FF2B5EF4-FFF2-40B4-BE49-F238E27FC236}">
                  <a16:creationId xmlns="" xmlns:a16="http://schemas.microsoft.com/office/drawing/2014/main" id="{2AA0D81A-BB1F-4F35-9472-7CE672D885C3}"/>
                </a:ext>
              </a:extLst>
            </p:cNvPr>
            <p:cNvSpPr txBox="1"/>
            <p:nvPr/>
          </p:nvSpPr>
          <p:spPr>
            <a:xfrm>
              <a:off x="4660669" y="2388427"/>
              <a:ext cx="1360074" cy="357920"/>
            </a:xfrm>
            <a:prstGeom prst="rect">
              <a:avLst/>
            </a:prstGeom>
            <a:noFill/>
            <a:ln>
              <a:noFill/>
            </a:ln>
          </p:spPr>
          <p:txBody>
            <a:bodyPr wrap="none" rtlCol="0">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Globalization</a:t>
              </a:r>
            </a:p>
          </p:txBody>
        </p:sp>
      </p:grpSp>
      <p:grpSp>
        <p:nvGrpSpPr>
          <p:cNvPr id="287" name="组合 286">
            <a:extLst>
              <a:ext uri="{FF2B5EF4-FFF2-40B4-BE49-F238E27FC236}">
                <a16:creationId xmlns="" xmlns:a16="http://schemas.microsoft.com/office/drawing/2014/main" id="{5B3DDB57-24F0-455B-94F2-C4FBE20C8E56}"/>
              </a:ext>
            </a:extLst>
          </p:cNvPr>
          <p:cNvGrpSpPr/>
          <p:nvPr/>
        </p:nvGrpSpPr>
        <p:grpSpPr>
          <a:xfrm>
            <a:off x="6962206" y="5931747"/>
            <a:ext cx="1315632" cy="357372"/>
            <a:chOff x="4635280" y="2330752"/>
            <a:chExt cx="1410835" cy="415595"/>
          </a:xfrm>
        </p:grpSpPr>
        <p:sp>
          <p:nvSpPr>
            <p:cNvPr id="288" name="矩形 287">
              <a:extLst>
                <a:ext uri="{FF2B5EF4-FFF2-40B4-BE49-F238E27FC236}">
                  <a16:creationId xmlns="" xmlns:a16="http://schemas.microsoft.com/office/drawing/2014/main" id="{EB8D6964-213B-4363-9E76-3BC45C41BD62}"/>
                </a:ext>
              </a:extLst>
            </p:cNvPr>
            <p:cNvSpPr/>
            <p:nvPr/>
          </p:nvSpPr>
          <p:spPr>
            <a:xfrm>
              <a:off x="4635280" y="2330752"/>
              <a:ext cx="1410835" cy="392351"/>
            </a:xfrm>
            <a:prstGeom prst="rect">
              <a:avLst/>
            </a:prstGeom>
            <a:solidFill>
              <a:sysClr val="window" lastClr="FFFFFF"/>
            </a:solidFill>
            <a:ln w="12700" cap="flat" cmpd="sng" algn="ctr">
              <a:noFill/>
              <a:prstDash val="solid"/>
              <a:miter lim="800000"/>
            </a:ln>
            <a:effectLst/>
          </p:spPr>
          <p:txBody>
            <a:bodyPr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400" b="0" i="0" u="none" strike="noStrike" kern="0" cap="none" spc="0" normalizeH="0" baseline="0" noProof="0" dirty="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89" name="文本框 288">
              <a:extLst>
                <a:ext uri="{FF2B5EF4-FFF2-40B4-BE49-F238E27FC236}">
                  <a16:creationId xmlns="" xmlns:a16="http://schemas.microsoft.com/office/drawing/2014/main" id="{4D87ED6A-5C4B-40D2-82C4-C370149BCF56}"/>
                </a:ext>
              </a:extLst>
            </p:cNvPr>
            <p:cNvSpPr txBox="1"/>
            <p:nvPr/>
          </p:nvSpPr>
          <p:spPr>
            <a:xfrm>
              <a:off x="4764670" y="2388427"/>
              <a:ext cx="1152075" cy="357920"/>
            </a:xfrm>
            <a:prstGeom prst="rect">
              <a:avLst/>
            </a:prstGeom>
            <a:noFill/>
            <a:ln>
              <a:noFill/>
            </a:ln>
          </p:spPr>
          <p:txBody>
            <a:bodyPr wrap="none" rtlCol="0">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NCE portal</a:t>
              </a:r>
              <a:endParaRPr kumimoji="0" lang="en-US" altLang="zh-CN" sz="1400" b="0" i="0" u="none" strike="noStrike" kern="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290" name="组合 289">
            <a:extLst>
              <a:ext uri="{FF2B5EF4-FFF2-40B4-BE49-F238E27FC236}">
                <a16:creationId xmlns="" xmlns:a16="http://schemas.microsoft.com/office/drawing/2014/main" id="{D70DB205-CDD4-414B-BA5D-DD30510BDECD}"/>
              </a:ext>
            </a:extLst>
          </p:cNvPr>
          <p:cNvGrpSpPr/>
          <p:nvPr/>
        </p:nvGrpSpPr>
        <p:grpSpPr>
          <a:xfrm>
            <a:off x="8427763" y="5925648"/>
            <a:ext cx="1315632" cy="357372"/>
            <a:chOff x="4635280" y="2330752"/>
            <a:chExt cx="1410835" cy="415595"/>
          </a:xfrm>
        </p:grpSpPr>
        <p:sp>
          <p:nvSpPr>
            <p:cNvPr id="291" name="矩形 290">
              <a:extLst>
                <a:ext uri="{FF2B5EF4-FFF2-40B4-BE49-F238E27FC236}">
                  <a16:creationId xmlns="" xmlns:a16="http://schemas.microsoft.com/office/drawing/2014/main" id="{35E2F2E2-3B8F-4716-BE53-604F92E0B524}"/>
                </a:ext>
              </a:extLst>
            </p:cNvPr>
            <p:cNvSpPr/>
            <p:nvPr/>
          </p:nvSpPr>
          <p:spPr>
            <a:xfrm>
              <a:off x="4635280" y="2330752"/>
              <a:ext cx="1410835" cy="392351"/>
            </a:xfrm>
            <a:prstGeom prst="rect">
              <a:avLst/>
            </a:prstGeom>
            <a:solidFill>
              <a:sysClr val="window" lastClr="FFFFFF"/>
            </a:solidFill>
            <a:ln w="12700" cap="flat" cmpd="sng" algn="ctr">
              <a:noFill/>
              <a:prstDash val="solid"/>
              <a:miter lim="800000"/>
            </a:ln>
            <a:effectLst/>
          </p:spPr>
          <p:txBody>
            <a:bodyPr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400" b="0" i="0" u="none" strike="noStrike" kern="0" cap="none" spc="0" normalizeH="0" baseline="0" noProof="0" dirty="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92" name="文本框 291">
              <a:extLst>
                <a:ext uri="{FF2B5EF4-FFF2-40B4-BE49-F238E27FC236}">
                  <a16:creationId xmlns="" xmlns:a16="http://schemas.microsoft.com/office/drawing/2014/main" id="{D84DE8CF-4113-4920-87DC-316512251463}"/>
                </a:ext>
              </a:extLst>
            </p:cNvPr>
            <p:cNvSpPr txBox="1"/>
            <p:nvPr/>
          </p:nvSpPr>
          <p:spPr>
            <a:xfrm>
              <a:off x="5175513" y="2388427"/>
              <a:ext cx="330393" cy="357920"/>
            </a:xfrm>
            <a:prstGeom prst="rect">
              <a:avLst/>
            </a:prstGeom>
            <a:noFill/>
            <a:ln>
              <a:noFill/>
            </a:ln>
          </p:spPr>
          <p:txBody>
            <a:bodyPr wrap="none" rtlCol="0">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a:t>
              </a:r>
              <a:endParaRPr kumimoji="0" lang="en-US" altLang="zh-CN" sz="1400" b="0" i="0" u="none" strike="noStrike" kern="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293" name="文本框 292">
            <a:extLst>
              <a:ext uri="{FF2B5EF4-FFF2-40B4-BE49-F238E27FC236}">
                <a16:creationId xmlns="" xmlns:a16="http://schemas.microsoft.com/office/drawing/2014/main" id="{23B804DD-2D8D-4CD4-B94A-6887BC85EAC7}"/>
              </a:ext>
            </a:extLst>
          </p:cNvPr>
          <p:cNvSpPr txBox="1"/>
          <p:nvPr/>
        </p:nvSpPr>
        <p:spPr>
          <a:xfrm>
            <a:off x="1289309" y="5634948"/>
            <a:ext cx="2423546" cy="307777"/>
          </a:xfrm>
          <a:prstGeom prst="rect">
            <a:avLst/>
          </a:prstGeom>
          <a:noFill/>
        </p:spPr>
        <p:txBody>
          <a:bodyPr wrap="square" rtlCol="0">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dirty="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Common Foundation</a:t>
            </a:r>
            <a:endParaRPr kumimoji="0" lang="en-US" altLang="zh-CN" sz="1400" b="1" i="0" u="none" strike="noStrike" kern="0" cap="none" spc="0" normalizeH="0" baseline="0" noProof="0" dirty="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94" name="文本框 293">
            <a:extLst>
              <a:ext uri="{FF2B5EF4-FFF2-40B4-BE49-F238E27FC236}">
                <a16:creationId xmlns="" xmlns:a16="http://schemas.microsoft.com/office/drawing/2014/main" id="{1C165D54-A0CD-4A94-8E7D-A49476F006FB}"/>
              </a:ext>
            </a:extLst>
          </p:cNvPr>
          <p:cNvSpPr txBox="1"/>
          <p:nvPr/>
        </p:nvSpPr>
        <p:spPr>
          <a:xfrm rot="16200000">
            <a:off x="5802056" y="3725844"/>
            <a:ext cx="1347144" cy="338554"/>
          </a:xfrm>
          <a:prstGeom prst="rect">
            <a:avLst/>
          </a:prstGeom>
          <a:noFill/>
        </p:spPr>
        <p:txBody>
          <a:bodyPr wrap="square" rtlCol="0">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a:ln>
                  <a:noFill/>
                </a:ln>
                <a:solidFill>
                  <a:srgbClr val="0070C0"/>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Inconsistency discovery</a:t>
            </a:r>
            <a:endParaRPr kumimoji="0" lang="en-US" altLang="zh-CN" sz="1200" b="0" i="0" u="none" strike="noStrike" kern="0" cap="none" spc="0" normalizeH="0" baseline="0" noProof="0" dirty="0">
              <a:ln>
                <a:noFill/>
              </a:ln>
              <a:solidFill>
                <a:srgbClr val="0070C0"/>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95" name="文本框 294">
            <a:extLst>
              <a:ext uri="{FF2B5EF4-FFF2-40B4-BE49-F238E27FC236}">
                <a16:creationId xmlns="" xmlns:a16="http://schemas.microsoft.com/office/drawing/2014/main" id="{D06510BB-7E8C-4F94-8441-1D2F1BC3F458}"/>
              </a:ext>
            </a:extLst>
          </p:cNvPr>
          <p:cNvSpPr txBox="1"/>
          <p:nvPr/>
        </p:nvSpPr>
        <p:spPr>
          <a:xfrm>
            <a:off x="1927572" y="2074508"/>
            <a:ext cx="1345240" cy="338554"/>
          </a:xfrm>
          <a:prstGeom prst="rect">
            <a:avLst/>
          </a:prstGeom>
          <a:noFill/>
        </p:spPr>
        <p:txBody>
          <a:bodyPr wrap="none" rtlCol="0">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a:ln>
                  <a:noFill/>
                </a:ln>
                <a:solidFill>
                  <a:srgbClr val="8BC9A0">
                    <a:lumMod val="50000"/>
                  </a:srgbClr>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Design state</a:t>
            </a:r>
          </a:p>
        </p:txBody>
      </p:sp>
      <p:sp>
        <p:nvSpPr>
          <p:cNvPr id="296" name="文本框 295">
            <a:extLst>
              <a:ext uri="{FF2B5EF4-FFF2-40B4-BE49-F238E27FC236}">
                <a16:creationId xmlns="" xmlns:a16="http://schemas.microsoft.com/office/drawing/2014/main" id="{844F8C78-CFFB-4A53-BB83-A0B9463F81C6}"/>
              </a:ext>
            </a:extLst>
          </p:cNvPr>
          <p:cNvSpPr txBox="1"/>
          <p:nvPr/>
        </p:nvSpPr>
        <p:spPr>
          <a:xfrm>
            <a:off x="6476325" y="2103868"/>
            <a:ext cx="1486304" cy="338554"/>
          </a:xfrm>
          <a:prstGeom prst="rect">
            <a:avLst/>
          </a:prstGeom>
          <a:noFill/>
        </p:spPr>
        <p:txBody>
          <a:bodyPr wrap="none" rtlCol="0">
            <a:noAutofit/>
          </a:bodyPr>
          <a:lstStyle/>
          <a:p>
            <a:pPr marL="0" marR="0" lvl="0" indent="0" defTabSz="914400" eaLnBrk="1" fontAlgn="ctr"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a:ln>
                  <a:noFill/>
                </a:ln>
                <a:solidFill>
                  <a:srgbClr val="0070C0"/>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Running state</a:t>
            </a:r>
          </a:p>
        </p:txBody>
      </p:sp>
      <p:sp>
        <p:nvSpPr>
          <p:cNvPr id="297" name="矩形 296">
            <a:extLst>
              <a:ext uri="{FF2B5EF4-FFF2-40B4-BE49-F238E27FC236}">
                <a16:creationId xmlns="" xmlns:a16="http://schemas.microsoft.com/office/drawing/2014/main" id="{555F85BC-D17F-4152-BB9E-CA7174275AF2}"/>
              </a:ext>
            </a:extLst>
          </p:cNvPr>
          <p:cNvSpPr/>
          <p:nvPr/>
        </p:nvSpPr>
        <p:spPr>
          <a:xfrm>
            <a:off x="9963803" y="4095820"/>
            <a:ext cx="247931" cy="237695"/>
          </a:xfrm>
          <a:prstGeom prst="rect">
            <a:avLst/>
          </a:prstGeom>
          <a:solidFill>
            <a:srgbClr val="94D8F1"/>
          </a:solidFill>
          <a:ln w="12700" cap="flat" cmpd="sng" algn="ctr">
            <a:noFill/>
            <a:prstDash val="solid"/>
            <a:miter lim="800000"/>
          </a:ln>
          <a:effectLst/>
        </p:spPr>
        <p:txBody>
          <a:bodyPr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200" b="0" i="0" u="none" strike="noStrike" kern="0" cap="none" spc="0" normalizeH="0" baseline="0" noProof="0" dirty="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98" name="矩形 297">
            <a:extLst>
              <a:ext uri="{FF2B5EF4-FFF2-40B4-BE49-F238E27FC236}">
                <a16:creationId xmlns="" xmlns:a16="http://schemas.microsoft.com/office/drawing/2014/main" id="{2F6772D6-EC87-43B0-A401-7D37033C2D2D}"/>
              </a:ext>
            </a:extLst>
          </p:cNvPr>
          <p:cNvSpPr/>
          <p:nvPr/>
        </p:nvSpPr>
        <p:spPr>
          <a:xfrm>
            <a:off x="9963803" y="4483583"/>
            <a:ext cx="247931" cy="237695"/>
          </a:xfrm>
          <a:prstGeom prst="rect">
            <a:avLst/>
          </a:prstGeom>
          <a:solidFill>
            <a:srgbClr val="EC7061"/>
          </a:solidFill>
          <a:ln>
            <a:noFill/>
          </a:ln>
          <a:effectLst/>
        </p:spPr>
        <p:txBody>
          <a:bodyPr vert="horz" wrap="square" lIns="68549" tIns="34275" rIns="68549" bIns="34275" numCol="1" anchor="ctr" anchorCtr="0" compatLnSpc="1">
            <a:prstTxWarp prst="textNoShape">
              <a:avLst/>
            </a:prstTxWarp>
            <a:noAutofit/>
          </a:bodyPr>
          <a:lstStyle/>
          <a:p>
            <a:pPr algn="ctr" defTabSz="914034" fontAlgn="ctr">
              <a:spcBef>
                <a:spcPct val="0"/>
              </a:spcBef>
              <a:spcAft>
                <a:spcPct val="0"/>
              </a:spcAft>
            </a:pPr>
            <a:endParaRPr lang="en-US" altLang="zh-CN" sz="2000" dirty="0">
              <a:solidFill>
                <a:srgbClr val="F3FBFE"/>
              </a:solidFill>
              <a:latin typeface="Huawei Sans" panose="020C0503030203020204" pitchFamily="34" charset="0"/>
              <a:ea typeface="方正兰亭黑简体" panose="02000000000000000000" pitchFamily="2" charset="-122"/>
              <a:cs typeface="Arial" charset="0"/>
              <a:sym typeface="Huawei Sans" panose="020C0503030203020204" pitchFamily="34" charset="0"/>
            </a:endParaRPr>
          </a:p>
        </p:txBody>
      </p:sp>
      <p:sp>
        <p:nvSpPr>
          <p:cNvPr id="299" name="矩形 298">
            <a:extLst>
              <a:ext uri="{FF2B5EF4-FFF2-40B4-BE49-F238E27FC236}">
                <a16:creationId xmlns="" xmlns:a16="http://schemas.microsoft.com/office/drawing/2014/main" id="{2FA77C74-7F15-4C55-892F-2C015E233910}"/>
              </a:ext>
            </a:extLst>
          </p:cNvPr>
          <p:cNvSpPr/>
          <p:nvPr/>
        </p:nvSpPr>
        <p:spPr>
          <a:xfrm>
            <a:off x="9967824" y="4900423"/>
            <a:ext cx="247931" cy="237695"/>
          </a:xfrm>
          <a:prstGeom prst="rect">
            <a:avLst/>
          </a:prstGeom>
          <a:solidFill>
            <a:srgbClr val="389CA5"/>
          </a:solidFill>
          <a:ln>
            <a:noFill/>
          </a:ln>
          <a:effectLst/>
        </p:spPr>
        <p:txBody>
          <a:bodyPr vert="horz" wrap="square" lIns="68549" tIns="34275" rIns="68549" bIns="34275" numCol="1" anchor="t" anchorCtr="0" compatLnSpc="1">
            <a:prstTxWarp prst="textNoShape">
              <a:avLst/>
            </a:prstTxWarp>
            <a:noAutofit/>
          </a:bodyPr>
          <a:lstStyle/>
          <a:p>
            <a:pPr algn="ctr" defTabSz="914034" fontAlgn="ctr">
              <a:spcBef>
                <a:spcPct val="0"/>
              </a:spcBef>
              <a:spcAft>
                <a:spcPct val="0"/>
              </a:spcAft>
            </a:pPr>
            <a:endParaRPr lang="en-US" altLang="zh-CN" sz="2000" dirty="0">
              <a:solidFill>
                <a:srgbClr val="F3FBFE"/>
              </a:solidFill>
              <a:latin typeface="Huawei Sans" panose="020C0503030203020204" pitchFamily="34" charset="0"/>
              <a:ea typeface="方正兰亭黑简体" panose="02000000000000000000" pitchFamily="2" charset="-122"/>
              <a:cs typeface="Microsoft YaHei" charset="-122"/>
              <a:sym typeface="Huawei Sans" panose="020C0503030203020204" pitchFamily="34" charset="0"/>
            </a:endParaRPr>
          </a:p>
        </p:txBody>
      </p:sp>
      <p:sp>
        <p:nvSpPr>
          <p:cNvPr id="300" name="矩形 299">
            <a:extLst>
              <a:ext uri="{FF2B5EF4-FFF2-40B4-BE49-F238E27FC236}">
                <a16:creationId xmlns="" xmlns:a16="http://schemas.microsoft.com/office/drawing/2014/main" id="{8CF874BB-4328-43DF-96B2-97A8B885E52B}"/>
              </a:ext>
            </a:extLst>
          </p:cNvPr>
          <p:cNvSpPr/>
          <p:nvPr/>
        </p:nvSpPr>
        <p:spPr>
          <a:xfrm>
            <a:off x="9967823" y="5272050"/>
            <a:ext cx="247931" cy="237695"/>
          </a:xfrm>
          <a:prstGeom prst="rect">
            <a:avLst/>
          </a:prstGeom>
          <a:solidFill>
            <a:srgbClr val="4DA664"/>
          </a:solidFill>
          <a:ln>
            <a:noFill/>
          </a:ln>
          <a:effectLst/>
        </p:spPr>
        <p:txBody>
          <a:bodyPr vert="horz" wrap="square" lIns="68549" tIns="34275" rIns="68549" bIns="34275" numCol="1" anchor="ctr" anchorCtr="0" compatLnSpc="1">
            <a:prstTxWarp prst="textNoShape">
              <a:avLst/>
            </a:prstTxWarp>
            <a:noAutofit/>
          </a:bodyPr>
          <a:lstStyle/>
          <a:p>
            <a:pPr algn="ctr" defTabSz="914034" fontAlgn="ctr">
              <a:spcBef>
                <a:spcPct val="0"/>
              </a:spcBef>
              <a:spcAft>
                <a:spcPct val="0"/>
              </a:spcAft>
            </a:pPr>
            <a:endParaRPr lang="en-US" altLang="zh-CN" sz="1200" dirty="0">
              <a:solidFill>
                <a:srgbClr val="F3FBFE"/>
              </a:solidFill>
              <a:latin typeface="Huawei Sans" panose="020C0503030203020204" pitchFamily="34" charset="0"/>
              <a:ea typeface="方正兰亭黑简体" panose="02000000000000000000" pitchFamily="2" charset="-122"/>
              <a:cs typeface="Arial" charset="0"/>
              <a:sym typeface="Huawei Sans" panose="020C0503030203020204" pitchFamily="34" charset="0"/>
            </a:endParaRPr>
          </a:p>
        </p:txBody>
      </p:sp>
      <p:sp>
        <p:nvSpPr>
          <p:cNvPr id="301" name="文本框 300">
            <a:extLst>
              <a:ext uri="{FF2B5EF4-FFF2-40B4-BE49-F238E27FC236}">
                <a16:creationId xmlns="" xmlns:a16="http://schemas.microsoft.com/office/drawing/2014/main" id="{4705A21A-3E00-4536-B8D2-87D8C48342AA}"/>
              </a:ext>
            </a:extLst>
          </p:cNvPr>
          <p:cNvSpPr txBox="1"/>
          <p:nvPr/>
        </p:nvSpPr>
        <p:spPr>
          <a:xfrm>
            <a:off x="10205472" y="4118379"/>
            <a:ext cx="1463862" cy="276999"/>
          </a:xfrm>
          <a:prstGeom prst="rect">
            <a:avLst/>
          </a:prstGeom>
          <a:noFill/>
        </p:spPr>
        <p:txBody>
          <a:bodyPr wrap="none" rtlCol="0">
            <a:noAutofit/>
          </a:bodyPr>
          <a:lstStyle/>
          <a:p>
            <a:pPr marL="0" marR="0" lvl="0" indent="0" defTabSz="914400" eaLnBrk="1" fontAlgn="ctr"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Operated by users</a:t>
            </a:r>
          </a:p>
        </p:txBody>
      </p:sp>
      <p:sp>
        <p:nvSpPr>
          <p:cNvPr id="302" name="文本框 301">
            <a:extLst>
              <a:ext uri="{FF2B5EF4-FFF2-40B4-BE49-F238E27FC236}">
                <a16:creationId xmlns="" xmlns:a16="http://schemas.microsoft.com/office/drawing/2014/main" id="{8C5A6C8E-9467-4149-AFEB-5865F715B197}"/>
              </a:ext>
            </a:extLst>
          </p:cNvPr>
          <p:cNvSpPr txBox="1"/>
          <p:nvPr/>
        </p:nvSpPr>
        <p:spPr>
          <a:xfrm>
            <a:off x="10205473" y="4404106"/>
            <a:ext cx="1664662" cy="461665"/>
          </a:xfrm>
          <a:prstGeom prst="rect">
            <a:avLst/>
          </a:prstGeom>
          <a:noFill/>
        </p:spPr>
        <p:txBody>
          <a:bodyPr wrap="square" rtlCol="0">
            <a:noAutofit/>
          </a:bodyPr>
          <a:lstStyle/>
          <a:p>
            <a:pPr marL="0" marR="0" lvl="0" indent="0" defTabSz="914400" eaLnBrk="1" fontAlgn="ctr"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Provided by Huawei or a third party</a:t>
            </a:r>
          </a:p>
        </p:txBody>
      </p:sp>
      <p:sp>
        <p:nvSpPr>
          <p:cNvPr id="303" name="文本框 302">
            <a:extLst>
              <a:ext uri="{FF2B5EF4-FFF2-40B4-BE49-F238E27FC236}">
                <a16:creationId xmlns="" xmlns:a16="http://schemas.microsoft.com/office/drawing/2014/main" id="{9CFAC417-AF37-4704-9B1C-A7F4A699621B}"/>
              </a:ext>
            </a:extLst>
          </p:cNvPr>
          <p:cNvSpPr txBox="1"/>
          <p:nvPr/>
        </p:nvSpPr>
        <p:spPr>
          <a:xfrm>
            <a:off x="10211734" y="4908119"/>
            <a:ext cx="510076" cy="276999"/>
          </a:xfrm>
          <a:prstGeom prst="rect">
            <a:avLst/>
          </a:prstGeom>
          <a:noFill/>
        </p:spPr>
        <p:txBody>
          <a:bodyPr wrap="none" rtlCol="0">
            <a:noAutofit/>
          </a:bodyPr>
          <a:lstStyle/>
          <a:p>
            <a:pPr marL="0" marR="0" lvl="0" indent="0" defTabSz="914400" eaLnBrk="1" fontAlgn="ctr"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Base</a:t>
            </a:r>
          </a:p>
        </p:txBody>
      </p:sp>
      <p:sp>
        <p:nvSpPr>
          <p:cNvPr id="304" name="文本框 303">
            <a:extLst>
              <a:ext uri="{FF2B5EF4-FFF2-40B4-BE49-F238E27FC236}">
                <a16:creationId xmlns="" xmlns:a16="http://schemas.microsoft.com/office/drawing/2014/main" id="{4B5A76C2-264E-40A8-99A9-3DC9ABFA8D2C}"/>
              </a:ext>
            </a:extLst>
          </p:cNvPr>
          <p:cNvSpPr txBox="1"/>
          <p:nvPr/>
        </p:nvSpPr>
        <p:spPr>
          <a:xfrm>
            <a:off x="10211734" y="5174786"/>
            <a:ext cx="1293629" cy="461665"/>
          </a:xfrm>
          <a:prstGeom prst="rect">
            <a:avLst/>
          </a:prstGeom>
          <a:noFill/>
        </p:spPr>
        <p:txBody>
          <a:bodyPr wrap="square" rtlCol="0">
            <a:noAutofit/>
          </a:bodyPr>
          <a:lstStyle/>
          <a:p>
            <a:pPr marL="0" marR="0" lvl="0" indent="0" defTabSz="914400" eaLnBrk="1" fontAlgn="ctr"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Programmed by the user</a:t>
            </a:r>
          </a:p>
        </p:txBody>
      </p:sp>
    </p:spTree>
    <p:extLst>
      <p:ext uri="{BB962C8B-B14F-4D97-AF65-F5344CB8AC3E}">
        <p14:creationId xmlns:p14="http://schemas.microsoft.com/office/powerpoint/2010/main" val="3936520181"/>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E16563C5-047C-4020-91A7-F44A7772B0F1}"/>
              </a:ext>
            </a:extLst>
          </p:cNvPr>
          <p:cNvSpPr>
            <a:spLocks noGrp="1"/>
          </p:cNvSpPr>
          <p:nvPr>
            <p:ph type="title"/>
          </p:nvPr>
        </p:nvSpPr>
        <p:spPr/>
        <p:txBody>
          <a:bodyPr/>
          <a:lstStyle/>
          <a:p>
            <a:r>
              <a:rPr lang="en-US">
                <a:sym typeface="Huawei Sans" panose="020C0503030203020204" pitchFamily="34" charset="0"/>
              </a:rPr>
              <a:t>Development Process</a:t>
            </a:r>
            <a:endParaRPr lang="en-US" dirty="0">
              <a:sym typeface="Huawei Sans" panose="020C0503030203020204" pitchFamily="34" charset="0"/>
            </a:endParaRPr>
          </a:p>
        </p:txBody>
      </p:sp>
      <p:sp>
        <p:nvSpPr>
          <p:cNvPr id="51" name="矩形 50">
            <a:extLst>
              <a:ext uri="{FF2B5EF4-FFF2-40B4-BE49-F238E27FC236}">
                <a16:creationId xmlns="" xmlns:a16="http://schemas.microsoft.com/office/drawing/2014/main" id="{E26BECFE-CC16-4F56-BF7E-B288393F28B1}"/>
              </a:ext>
            </a:extLst>
          </p:cNvPr>
          <p:cNvSpPr/>
          <p:nvPr/>
        </p:nvSpPr>
        <p:spPr>
          <a:xfrm>
            <a:off x="4471669" y="2549058"/>
            <a:ext cx="6050494" cy="1892611"/>
          </a:xfrm>
          <a:prstGeom prst="rect">
            <a:avLst/>
          </a:prstGeom>
          <a:solidFill>
            <a:srgbClr val="DAEBF2"/>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143944" tIns="143944" rtlCol="0" anchor="t">
            <a:noAutofit/>
          </a:bodyPr>
          <a:lstStyle/>
          <a:p>
            <a:pPr defTabSz="914034" fontAlgn="ctr">
              <a:spcBef>
                <a:spcPct val="0"/>
              </a:spcBef>
              <a:spcAft>
                <a:spcPct val="0"/>
              </a:spcAft>
              <a:buClr>
                <a:srgbClr val="CC9900"/>
              </a:buClr>
            </a:pPr>
            <a:r>
              <a:rPr lang="en-US" sz="1200"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SSP development</a:t>
            </a:r>
            <a:endParaRPr lang="en-US" altLang="zh-CN" sz="1200"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2" name="矩形 51">
            <a:extLst>
              <a:ext uri="{FF2B5EF4-FFF2-40B4-BE49-F238E27FC236}">
                <a16:creationId xmlns="" xmlns:a16="http://schemas.microsoft.com/office/drawing/2014/main" id="{F1655B9F-4F57-4357-9648-D3A7BC10463B}"/>
              </a:ext>
            </a:extLst>
          </p:cNvPr>
          <p:cNvSpPr/>
          <p:nvPr/>
        </p:nvSpPr>
        <p:spPr>
          <a:xfrm>
            <a:off x="2935877" y="2549057"/>
            <a:ext cx="1460087" cy="1892612"/>
          </a:xfrm>
          <a:prstGeom prst="rect">
            <a:avLst/>
          </a:prstGeom>
          <a:solidFill>
            <a:srgbClr val="E3F5F7"/>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143944" tIns="143944" rtlCol="0" anchor="t">
            <a:noAutofit/>
          </a:bodyPr>
          <a:lstStyle/>
          <a:p>
            <a:pPr algn="ctr" defTabSz="914034" fontAlgn="ctr">
              <a:spcBef>
                <a:spcPct val="0"/>
              </a:spcBef>
              <a:spcAft>
                <a:spcPct val="0"/>
              </a:spcAft>
              <a:buClr>
                <a:srgbClr val="CC9900"/>
              </a:buClr>
            </a:pPr>
            <a:r>
              <a:rPr lang="en-US" sz="1200"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SND development</a:t>
            </a:r>
            <a:endParaRPr lang="en-US" altLang="zh-CN" sz="1200"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a:p>
            <a:pPr algn="ctr" defTabSz="914034" fontAlgn="ctr">
              <a:spcBef>
                <a:spcPct val="0"/>
              </a:spcBef>
              <a:spcAft>
                <a:spcPct val="0"/>
              </a:spcAft>
              <a:buClr>
                <a:srgbClr val="CC9900"/>
              </a:buClr>
            </a:pPr>
            <a:r>
              <a:rPr lang="en-US" sz="1200"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(On-demand)</a:t>
            </a:r>
            <a:endParaRPr lang="en-US" altLang="zh-CN" sz="1200"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3" name="矩形 52">
            <a:extLst>
              <a:ext uri="{FF2B5EF4-FFF2-40B4-BE49-F238E27FC236}">
                <a16:creationId xmlns="" xmlns:a16="http://schemas.microsoft.com/office/drawing/2014/main" id="{594521DB-751D-425D-B0A2-636639C0409D}"/>
              </a:ext>
            </a:extLst>
          </p:cNvPr>
          <p:cNvSpPr/>
          <p:nvPr/>
        </p:nvSpPr>
        <p:spPr bwMode="auto">
          <a:xfrm>
            <a:off x="485985" y="2526643"/>
            <a:ext cx="949953" cy="1892613"/>
          </a:xfrm>
          <a:prstGeom prst="rect">
            <a:avLst/>
          </a:prstGeom>
          <a:solidFill>
            <a:srgbClr val="EBFFFA"/>
          </a:solidFill>
          <a:ln>
            <a:noFill/>
          </a:ln>
          <a:effectLst/>
        </p:spPr>
        <p:txBody>
          <a:bodyPr vert="horz" wrap="square" lIns="91380" tIns="45690" rIns="91380" bIns="45690" numCol="1" rtlCol="0" anchor="ctr" anchorCtr="0" compatLnSpc="1">
            <a:prstTxWarp prst="textNoShape">
              <a:avLst/>
            </a:prstTxWarp>
            <a:noAutofit/>
          </a:bodyPr>
          <a:lstStyle/>
          <a:p>
            <a:pPr algn="ctr" defTabSz="914034" fontAlgn="ctr">
              <a:defRPr/>
            </a:pPr>
            <a:endParaRPr lang="en-US" altLang="zh-CN" sz="1200" b="1" kern="0" dirty="0">
              <a:solidFill>
                <a:srgbClr val="1A88AB"/>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4" name="矩形 53">
            <a:extLst>
              <a:ext uri="{FF2B5EF4-FFF2-40B4-BE49-F238E27FC236}">
                <a16:creationId xmlns="" xmlns:a16="http://schemas.microsoft.com/office/drawing/2014/main" id="{8E33EF62-F95E-427B-A534-CCF7B8334922}"/>
              </a:ext>
            </a:extLst>
          </p:cNvPr>
          <p:cNvSpPr/>
          <p:nvPr/>
        </p:nvSpPr>
        <p:spPr bwMode="auto">
          <a:xfrm>
            <a:off x="1936657" y="2526645"/>
            <a:ext cx="868129" cy="1892612"/>
          </a:xfrm>
          <a:prstGeom prst="rect">
            <a:avLst/>
          </a:prstGeom>
          <a:solidFill>
            <a:srgbClr val="EBFFFA"/>
          </a:solidFill>
          <a:ln>
            <a:noFill/>
          </a:ln>
          <a:effectLst/>
        </p:spPr>
        <p:txBody>
          <a:bodyPr vert="horz" wrap="square" lIns="91380" tIns="45690" rIns="91380" bIns="45690" numCol="1" rtlCol="0" anchor="ctr" anchorCtr="0" compatLnSpc="1">
            <a:prstTxWarp prst="textNoShape">
              <a:avLst/>
            </a:prstTxWarp>
            <a:noAutofit/>
          </a:bodyPr>
          <a:lstStyle/>
          <a:p>
            <a:pPr algn="ctr" defTabSz="914034" fontAlgn="ctr">
              <a:defRPr/>
            </a:pPr>
            <a:endParaRPr lang="en-US" altLang="zh-CN" sz="1200" b="1" kern="0" dirty="0">
              <a:solidFill>
                <a:srgbClr val="1A88AB"/>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5" name="矩形 54">
            <a:extLst>
              <a:ext uri="{FF2B5EF4-FFF2-40B4-BE49-F238E27FC236}">
                <a16:creationId xmlns="" xmlns:a16="http://schemas.microsoft.com/office/drawing/2014/main" id="{8C3B65B6-8105-45FA-A16E-F94031E7254C}"/>
              </a:ext>
            </a:extLst>
          </p:cNvPr>
          <p:cNvSpPr/>
          <p:nvPr/>
        </p:nvSpPr>
        <p:spPr bwMode="auto">
          <a:xfrm>
            <a:off x="2949027" y="3350395"/>
            <a:ext cx="1449585" cy="366515"/>
          </a:xfrm>
          <a:prstGeom prst="rect">
            <a:avLst/>
          </a:prstGeom>
          <a:solidFill>
            <a:srgbClr val="4DA664"/>
          </a:solidFill>
          <a:ln>
            <a:noFill/>
          </a:ln>
          <a:effectLst/>
        </p:spPr>
        <p:txBody>
          <a:bodyPr vert="horz" wrap="square" lIns="68549" tIns="34275" rIns="68549" bIns="34275" numCol="1" anchor="ctr" anchorCtr="0" compatLnSpc="1">
            <a:prstTxWarp prst="textNoShape">
              <a:avLst/>
            </a:prstTxWarp>
            <a:noAutofit/>
          </a:bodyPr>
          <a:lstStyle/>
          <a:p>
            <a:pPr algn="ctr" defTabSz="914034" fontAlgn="ctr">
              <a:spcBef>
                <a:spcPct val="0"/>
              </a:spcBef>
              <a:spcAft>
                <a:spcPct val="0"/>
              </a:spcAft>
            </a:pPr>
            <a:r>
              <a:rPr 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New device driver development</a:t>
            </a:r>
          </a:p>
        </p:txBody>
      </p:sp>
      <p:sp>
        <p:nvSpPr>
          <p:cNvPr id="56" name="矩形 55">
            <a:extLst>
              <a:ext uri="{FF2B5EF4-FFF2-40B4-BE49-F238E27FC236}">
                <a16:creationId xmlns="" xmlns:a16="http://schemas.microsoft.com/office/drawing/2014/main" id="{A7D5F381-9F4A-4E7D-9A4F-B165041D3D5F}"/>
              </a:ext>
            </a:extLst>
          </p:cNvPr>
          <p:cNvSpPr/>
          <p:nvPr/>
        </p:nvSpPr>
        <p:spPr bwMode="auto">
          <a:xfrm>
            <a:off x="4641031" y="3267174"/>
            <a:ext cx="1286851" cy="550446"/>
          </a:xfrm>
          <a:prstGeom prst="rect">
            <a:avLst/>
          </a:prstGeom>
          <a:solidFill>
            <a:srgbClr val="0070C0"/>
          </a:solidFill>
          <a:ln>
            <a:noFill/>
          </a:ln>
          <a:effectLst/>
        </p:spPr>
        <p:txBody>
          <a:bodyPr vert="horz" wrap="square" lIns="0" tIns="0" rIns="0" bIns="0" numCol="1" rtlCol="0" anchor="ctr" anchorCtr="0" compatLnSpc="1">
            <a:prstTxWarp prst="textNoShape">
              <a:avLst/>
            </a:prstTxWarp>
            <a:noAutofit/>
          </a:bodyPr>
          <a:lstStyle/>
          <a:p>
            <a:pPr algn="ctr" defTabSz="914034" fontAlgn="ctr"/>
            <a:r>
              <a:rPr 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Southbound template development</a:t>
            </a:r>
          </a:p>
        </p:txBody>
      </p:sp>
      <p:sp>
        <p:nvSpPr>
          <p:cNvPr id="57" name="矩形 56">
            <a:extLst>
              <a:ext uri="{FF2B5EF4-FFF2-40B4-BE49-F238E27FC236}">
                <a16:creationId xmlns="" xmlns:a16="http://schemas.microsoft.com/office/drawing/2014/main" id="{94A1EFBA-B5FA-4908-BFA3-EBBDB8D462B2}"/>
              </a:ext>
            </a:extLst>
          </p:cNvPr>
          <p:cNvSpPr/>
          <p:nvPr/>
        </p:nvSpPr>
        <p:spPr bwMode="auto">
          <a:xfrm>
            <a:off x="7596308" y="3274457"/>
            <a:ext cx="1390944" cy="543163"/>
          </a:xfrm>
          <a:prstGeom prst="rect">
            <a:avLst/>
          </a:prstGeom>
          <a:solidFill>
            <a:srgbClr val="0070C0"/>
          </a:solidFill>
          <a:ln>
            <a:noFill/>
          </a:ln>
          <a:effectLst/>
        </p:spPr>
        <p:txBody>
          <a:bodyPr vert="horz" wrap="square" lIns="91380" tIns="45690" rIns="91380" bIns="45690" numCol="1" rtlCol="0" anchor="ctr" anchorCtr="0" compatLnSpc="1">
            <a:prstTxWarp prst="textNoShape">
              <a:avLst/>
            </a:prstTxWarp>
            <a:noAutofit/>
          </a:bodyPr>
          <a:lstStyle/>
          <a:p>
            <a:pPr algn="ctr" defTabSz="914034" fontAlgn="ctr"/>
            <a:r>
              <a:rPr 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Mapping code</a:t>
            </a:r>
          </a:p>
        </p:txBody>
      </p:sp>
      <p:sp>
        <p:nvSpPr>
          <p:cNvPr id="58" name="矩形 57">
            <a:extLst>
              <a:ext uri="{FF2B5EF4-FFF2-40B4-BE49-F238E27FC236}">
                <a16:creationId xmlns="" xmlns:a16="http://schemas.microsoft.com/office/drawing/2014/main" id="{909C895E-208E-4E3D-A42E-45AEFDC50E55}"/>
              </a:ext>
            </a:extLst>
          </p:cNvPr>
          <p:cNvSpPr/>
          <p:nvPr/>
        </p:nvSpPr>
        <p:spPr bwMode="auto">
          <a:xfrm>
            <a:off x="9220205" y="3289840"/>
            <a:ext cx="1173322" cy="527780"/>
          </a:xfrm>
          <a:prstGeom prst="rect">
            <a:avLst/>
          </a:prstGeom>
          <a:solidFill>
            <a:srgbClr val="0070C0"/>
          </a:solidFill>
          <a:ln>
            <a:noFill/>
          </a:ln>
          <a:effectLst/>
        </p:spPr>
        <p:txBody>
          <a:bodyPr vert="horz" wrap="square" lIns="91380" tIns="45690" rIns="91380" bIns="45690" numCol="1" rtlCol="0" anchor="ctr" anchorCtr="0" compatLnSpc="1">
            <a:prstTxWarp prst="textNoShape">
              <a:avLst/>
            </a:prstTxWarp>
            <a:noAutofit/>
          </a:bodyPr>
          <a:lstStyle/>
          <a:p>
            <a:pPr algn="ctr" defTabSz="914034" fontAlgn="ctr"/>
            <a:r>
              <a:rPr 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Debugging and verification</a:t>
            </a:r>
          </a:p>
        </p:txBody>
      </p:sp>
      <p:sp>
        <p:nvSpPr>
          <p:cNvPr id="59" name="矩形 58">
            <a:extLst>
              <a:ext uri="{FF2B5EF4-FFF2-40B4-BE49-F238E27FC236}">
                <a16:creationId xmlns="" xmlns:a16="http://schemas.microsoft.com/office/drawing/2014/main" id="{AAE0AB87-D200-446F-B768-45EE9234CC5B}"/>
              </a:ext>
            </a:extLst>
          </p:cNvPr>
          <p:cNvSpPr/>
          <p:nvPr/>
        </p:nvSpPr>
        <p:spPr bwMode="auto">
          <a:xfrm>
            <a:off x="10593577" y="3240657"/>
            <a:ext cx="1134764" cy="628347"/>
          </a:xfrm>
          <a:prstGeom prst="rect">
            <a:avLst/>
          </a:prstGeom>
          <a:solidFill>
            <a:srgbClr val="002060"/>
          </a:solidFill>
          <a:ln>
            <a:noFill/>
          </a:ln>
          <a:effectLst/>
        </p:spPr>
        <p:txBody>
          <a:bodyPr vert="horz" wrap="square" lIns="91380" tIns="45690" rIns="91380" bIns="45690" numCol="1" rtlCol="0" anchor="ctr" anchorCtr="0" compatLnSpc="1">
            <a:prstTxWarp prst="textNoShape">
              <a:avLst/>
            </a:prstTxWarp>
            <a:noAutofit/>
          </a:bodyPr>
          <a:lstStyle/>
          <a:p>
            <a:pPr algn="ctr" defTabSz="914034" fontAlgn="ctr"/>
            <a:r>
              <a:rPr 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Enter the production environment.</a:t>
            </a:r>
          </a:p>
        </p:txBody>
      </p:sp>
      <p:cxnSp>
        <p:nvCxnSpPr>
          <p:cNvPr id="60" name="直接箭头连接符 59">
            <a:extLst>
              <a:ext uri="{FF2B5EF4-FFF2-40B4-BE49-F238E27FC236}">
                <a16:creationId xmlns="" xmlns:a16="http://schemas.microsoft.com/office/drawing/2014/main" id="{F1E3F7A2-5356-43DB-AC5A-94E8084D00C8}"/>
              </a:ext>
            </a:extLst>
          </p:cNvPr>
          <p:cNvCxnSpPr>
            <a:cxnSpLocks/>
            <a:stCxn id="82" idx="3"/>
            <a:endCxn id="83" idx="1"/>
          </p:cNvCxnSpPr>
          <p:nvPr/>
        </p:nvCxnSpPr>
        <p:spPr bwMode="auto">
          <a:xfrm>
            <a:off x="1413322" y="3533653"/>
            <a:ext cx="549264" cy="148"/>
          </a:xfrm>
          <a:prstGeom prst="straightConnector1">
            <a:avLst/>
          </a:prstGeom>
          <a:noFill/>
          <a:ln w="9525" cap="flat" cmpd="sng" algn="ctr">
            <a:solidFill>
              <a:sysClr val="windowText" lastClr="000000">
                <a:shade val="95000"/>
                <a:satMod val="105000"/>
              </a:sysClr>
            </a:solidFill>
            <a:prstDash val="solid"/>
            <a:tailEnd type="triangle"/>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1" name="直接箭头连接符 60">
            <a:extLst>
              <a:ext uri="{FF2B5EF4-FFF2-40B4-BE49-F238E27FC236}">
                <a16:creationId xmlns="" xmlns:a16="http://schemas.microsoft.com/office/drawing/2014/main" id="{F807047B-0A3A-47A5-8E11-10D3E88BAFCD}"/>
              </a:ext>
            </a:extLst>
          </p:cNvPr>
          <p:cNvCxnSpPr>
            <a:cxnSpLocks/>
            <a:stCxn id="56" idx="3"/>
            <a:endCxn id="65" idx="1"/>
          </p:cNvCxnSpPr>
          <p:nvPr/>
        </p:nvCxnSpPr>
        <p:spPr bwMode="auto">
          <a:xfrm>
            <a:off x="5927882" y="3542397"/>
            <a:ext cx="116892" cy="3642"/>
          </a:xfrm>
          <a:prstGeom prst="straightConnector1">
            <a:avLst/>
          </a:prstGeom>
          <a:noFill/>
          <a:ln w="9525" cap="flat" cmpd="sng" algn="ctr">
            <a:solidFill>
              <a:sysClr val="windowText" lastClr="000000">
                <a:shade val="95000"/>
                <a:satMod val="105000"/>
              </a:sysClr>
            </a:solidFill>
            <a:prstDash val="solid"/>
            <a:tailEnd type="triangle"/>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2" name="直接箭头连接符 61">
            <a:extLst>
              <a:ext uri="{FF2B5EF4-FFF2-40B4-BE49-F238E27FC236}">
                <a16:creationId xmlns="" xmlns:a16="http://schemas.microsoft.com/office/drawing/2014/main" id="{D861C0C0-C317-4082-B23C-5DC7FD852D5C}"/>
              </a:ext>
            </a:extLst>
          </p:cNvPr>
          <p:cNvCxnSpPr>
            <a:stCxn id="57" idx="3"/>
            <a:endCxn id="58" idx="1"/>
          </p:cNvCxnSpPr>
          <p:nvPr/>
        </p:nvCxnSpPr>
        <p:spPr bwMode="auto">
          <a:xfrm>
            <a:off x="8987252" y="3546039"/>
            <a:ext cx="232953" cy="7691"/>
          </a:xfrm>
          <a:prstGeom prst="straightConnector1">
            <a:avLst/>
          </a:prstGeom>
          <a:noFill/>
          <a:ln w="9525" cap="flat" cmpd="sng" algn="ctr">
            <a:solidFill>
              <a:sysClr val="windowText" lastClr="000000">
                <a:shade val="95000"/>
                <a:satMod val="105000"/>
              </a:sysClr>
            </a:solidFill>
            <a:prstDash val="solid"/>
            <a:tailEnd type="triangle"/>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3" name="直接箭头连接符 62">
            <a:extLst>
              <a:ext uri="{FF2B5EF4-FFF2-40B4-BE49-F238E27FC236}">
                <a16:creationId xmlns="" xmlns:a16="http://schemas.microsoft.com/office/drawing/2014/main" id="{E08D6AD1-4AA1-4584-815C-ABB6A236D4E5}"/>
              </a:ext>
            </a:extLst>
          </p:cNvPr>
          <p:cNvCxnSpPr>
            <a:cxnSpLocks/>
            <a:stCxn id="58" idx="3"/>
            <a:endCxn id="59" idx="1"/>
          </p:cNvCxnSpPr>
          <p:nvPr/>
        </p:nvCxnSpPr>
        <p:spPr bwMode="auto">
          <a:xfrm>
            <a:off x="10393527" y="3553730"/>
            <a:ext cx="200050" cy="1101"/>
          </a:xfrm>
          <a:prstGeom prst="straightConnector1">
            <a:avLst/>
          </a:prstGeom>
          <a:noFill/>
          <a:ln w="9525" cap="flat" cmpd="sng" algn="ctr">
            <a:solidFill>
              <a:sysClr val="windowText" lastClr="000000">
                <a:shade val="95000"/>
                <a:satMod val="105000"/>
              </a:sysClr>
            </a:solidFill>
            <a:prstDash val="solid"/>
            <a:tailEnd type="triangle"/>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64" name="文本框 63">
            <a:extLst>
              <a:ext uri="{FF2B5EF4-FFF2-40B4-BE49-F238E27FC236}">
                <a16:creationId xmlns="" xmlns:a16="http://schemas.microsoft.com/office/drawing/2014/main" id="{4B4A29F3-4994-435C-BB06-9A947DE15BF9}"/>
              </a:ext>
            </a:extLst>
          </p:cNvPr>
          <p:cNvSpPr txBox="1"/>
          <p:nvPr/>
        </p:nvSpPr>
        <p:spPr>
          <a:xfrm>
            <a:off x="7156050" y="2727817"/>
            <a:ext cx="902811" cy="307777"/>
          </a:xfrm>
          <a:prstGeom prst="rect">
            <a:avLst/>
          </a:prstGeom>
          <a:noFill/>
        </p:spPr>
        <p:txBody>
          <a:bodyPr wrap="none" rtlCol="0">
            <a:noAutofit/>
          </a:bodyPr>
          <a:lstStyle/>
          <a:p>
            <a:pPr defTabSz="913838" fontAlgn="ctr">
              <a:defRPr/>
            </a:pPr>
            <a:r>
              <a:rPr lang="en-US" sz="14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Modification and adjustment</a:t>
            </a:r>
          </a:p>
        </p:txBody>
      </p:sp>
      <p:sp>
        <p:nvSpPr>
          <p:cNvPr id="65" name="矩形 64">
            <a:extLst>
              <a:ext uri="{FF2B5EF4-FFF2-40B4-BE49-F238E27FC236}">
                <a16:creationId xmlns="" xmlns:a16="http://schemas.microsoft.com/office/drawing/2014/main" id="{7241C09B-817A-4EE7-8921-A514A2B231AD}"/>
              </a:ext>
            </a:extLst>
          </p:cNvPr>
          <p:cNvSpPr/>
          <p:nvPr/>
        </p:nvSpPr>
        <p:spPr bwMode="auto">
          <a:xfrm>
            <a:off x="6044774" y="3274457"/>
            <a:ext cx="1433222" cy="543163"/>
          </a:xfrm>
          <a:prstGeom prst="rect">
            <a:avLst/>
          </a:prstGeom>
          <a:solidFill>
            <a:srgbClr val="0070C0"/>
          </a:solidFill>
          <a:ln>
            <a:noFill/>
          </a:ln>
          <a:effectLst/>
        </p:spPr>
        <p:txBody>
          <a:bodyPr vert="horz" wrap="square" lIns="91380" tIns="45690" rIns="91380" bIns="45690" numCol="1" rtlCol="0" anchor="ctr" anchorCtr="0" compatLnSpc="1">
            <a:prstTxWarp prst="textNoShape">
              <a:avLst/>
            </a:prstTxWarp>
            <a:noAutofit/>
          </a:bodyPr>
          <a:lstStyle/>
          <a:p>
            <a:pPr algn="ctr" defTabSz="914034" fontAlgn="ctr"/>
            <a:r>
              <a:rPr 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Service YANG definition</a:t>
            </a:r>
            <a:endParaRPr lang="en-US" altLang="zh-CN" sz="1200"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66" name="直接箭头连接符 65">
            <a:extLst>
              <a:ext uri="{FF2B5EF4-FFF2-40B4-BE49-F238E27FC236}">
                <a16:creationId xmlns="" xmlns:a16="http://schemas.microsoft.com/office/drawing/2014/main" id="{2E8BB372-6097-41AB-8D28-AACA95C4F853}"/>
              </a:ext>
            </a:extLst>
          </p:cNvPr>
          <p:cNvCxnSpPr>
            <a:cxnSpLocks/>
            <a:stCxn id="65" idx="3"/>
            <a:endCxn id="57" idx="1"/>
          </p:cNvCxnSpPr>
          <p:nvPr/>
        </p:nvCxnSpPr>
        <p:spPr bwMode="auto">
          <a:xfrm>
            <a:off x="7477996" y="3546039"/>
            <a:ext cx="118312" cy="0"/>
          </a:xfrm>
          <a:prstGeom prst="straightConnector1">
            <a:avLst/>
          </a:prstGeom>
          <a:noFill/>
          <a:ln w="9525" cap="flat" cmpd="sng" algn="ctr">
            <a:solidFill>
              <a:sysClr val="windowText" lastClr="000000">
                <a:shade val="95000"/>
                <a:satMod val="105000"/>
              </a:sysClr>
            </a:solidFill>
            <a:prstDash val="solid"/>
            <a:tailEnd type="triangle"/>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67" name="文本框 66">
            <a:extLst>
              <a:ext uri="{FF2B5EF4-FFF2-40B4-BE49-F238E27FC236}">
                <a16:creationId xmlns="" xmlns:a16="http://schemas.microsoft.com/office/drawing/2014/main" id="{66F8B1FB-1EF5-4936-B2CA-2943E3BC6421}"/>
              </a:ext>
            </a:extLst>
          </p:cNvPr>
          <p:cNvSpPr txBox="1"/>
          <p:nvPr/>
        </p:nvSpPr>
        <p:spPr>
          <a:xfrm>
            <a:off x="6379979" y="1967659"/>
            <a:ext cx="902811" cy="307777"/>
          </a:xfrm>
          <a:prstGeom prst="rect">
            <a:avLst/>
          </a:prstGeom>
          <a:noFill/>
        </p:spPr>
        <p:txBody>
          <a:bodyPr wrap="none" rtlCol="0">
            <a:noAutofit/>
          </a:bodyPr>
          <a:lstStyle/>
          <a:p>
            <a:pPr defTabSz="913838" fontAlgn="ctr">
              <a:defRPr/>
            </a:pPr>
            <a:r>
              <a:rPr lang="en-US" sz="14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Incremental design</a:t>
            </a:r>
          </a:p>
        </p:txBody>
      </p:sp>
      <p:sp>
        <p:nvSpPr>
          <p:cNvPr id="68" name="文本框 67">
            <a:extLst>
              <a:ext uri="{FF2B5EF4-FFF2-40B4-BE49-F238E27FC236}">
                <a16:creationId xmlns="" xmlns:a16="http://schemas.microsoft.com/office/drawing/2014/main" id="{E6E7140D-BCA1-4CEC-AFBA-240DC157D6AE}"/>
              </a:ext>
            </a:extLst>
          </p:cNvPr>
          <p:cNvSpPr txBox="1"/>
          <p:nvPr/>
        </p:nvSpPr>
        <p:spPr>
          <a:xfrm>
            <a:off x="6227636" y="4022365"/>
            <a:ext cx="2851551" cy="307777"/>
          </a:xfrm>
          <a:prstGeom prst="rect">
            <a:avLst/>
          </a:prstGeom>
          <a:noFill/>
        </p:spPr>
        <p:txBody>
          <a:bodyPr wrap="square" rtlCol="0">
            <a:noAutofit/>
          </a:bodyPr>
          <a:lstStyle>
            <a:defPPr>
              <a:defRPr lang="en-US"/>
            </a:defPPr>
            <a:lvl1pPr marL="0" marR="0" lvl="0" indent="0" algn="ctr" defTabSz="914478" eaLnBrk="1" fontAlgn="auto" latinLnBrk="0" hangingPunct="1">
              <a:lnSpc>
                <a:spcPct val="100000"/>
              </a:lnSpc>
              <a:spcBef>
                <a:spcPts val="0"/>
              </a:spcBef>
              <a:spcAft>
                <a:spcPts val="0"/>
              </a:spcAft>
              <a:buClrTx/>
              <a:buSzTx/>
              <a:buFontTx/>
              <a:buNone/>
              <a:tabLst/>
              <a:defRPr kumimoji="0" sz="1000" i="0" u="none" strike="noStrike" kern="0" cap="none" spc="0" normalizeH="0" baseline="0">
                <a:ln>
                  <a:noFill/>
                </a:ln>
                <a:solidFill>
                  <a:prstClr val="black"/>
                </a:solidFill>
                <a:effectLst/>
                <a:uLnTx/>
                <a:uFillTx/>
                <a:latin typeface="Arial"/>
                <a:ea typeface="微软雅黑"/>
                <a:cs typeface="Arial" pitchFamily="34" charset="0"/>
              </a:defRPr>
            </a:lvl1pPr>
          </a:lstStyle>
          <a:p>
            <a:pPr fontAlgn="ctr">
              <a:defRPr/>
            </a:pPr>
            <a:r>
              <a:rPr lang="en-US" sz="1200" b="1" dirty="0">
                <a:latin typeface="Huawei Sans" panose="020C0503030203020204" pitchFamily="34" charset="0"/>
                <a:ea typeface="方正兰亭黑简体" panose="02000000000000000000" pitchFamily="2" charset="-122"/>
                <a:sym typeface="Huawei Sans" panose="020C0503030203020204" pitchFamily="34" charset="0"/>
              </a:rPr>
              <a:t>The customer provides and verifies the service package. (One month)</a:t>
            </a:r>
          </a:p>
        </p:txBody>
      </p:sp>
      <p:sp>
        <p:nvSpPr>
          <p:cNvPr id="69" name="右大括号 68">
            <a:extLst>
              <a:ext uri="{FF2B5EF4-FFF2-40B4-BE49-F238E27FC236}">
                <a16:creationId xmlns="" xmlns:a16="http://schemas.microsoft.com/office/drawing/2014/main" id="{58010559-1E04-4725-8279-04B6FB0430FF}"/>
              </a:ext>
            </a:extLst>
          </p:cNvPr>
          <p:cNvSpPr/>
          <p:nvPr/>
        </p:nvSpPr>
        <p:spPr>
          <a:xfrm rot="5400000">
            <a:off x="7537565" y="1761322"/>
            <a:ext cx="265668" cy="4272932"/>
          </a:xfrm>
          <a:prstGeom prst="rightBrace">
            <a:avLst>
              <a:gd name="adj1" fmla="val 8333"/>
              <a:gd name="adj2" fmla="val 50389"/>
            </a:avLst>
          </a:prstGeom>
          <a:noFill/>
          <a:ln w="9525" cap="flat" cmpd="dbl" algn="ctr">
            <a:solidFill>
              <a:schemeClr val="tx2">
                <a:lumMod val="50000"/>
              </a:schemeClr>
            </a:solidFill>
            <a:prstDash val="sysDash"/>
          </a:ln>
          <a:effectLst/>
        </p:spPr>
        <p:txBody>
          <a:bodyPr rtlCol="0" anchor="ctr">
            <a:noAutofit/>
          </a:bodyPr>
          <a:lstStyle/>
          <a:p>
            <a:pPr algn="ctr" defTabSz="913838" fontAlgn="ctr">
              <a:defRPr/>
            </a:pPr>
            <a:endParaRPr lang="en-US" altLang="zh-CN" sz="12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0" name="右大括号 69">
            <a:extLst>
              <a:ext uri="{FF2B5EF4-FFF2-40B4-BE49-F238E27FC236}">
                <a16:creationId xmlns="" xmlns:a16="http://schemas.microsoft.com/office/drawing/2014/main" id="{BE04F49D-AE35-40F1-A558-892AAD1D2B5A}"/>
              </a:ext>
            </a:extLst>
          </p:cNvPr>
          <p:cNvSpPr/>
          <p:nvPr/>
        </p:nvSpPr>
        <p:spPr>
          <a:xfrm rot="5400000">
            <a:off x="3556699" y="3463212"/>
            <a:ext cx="210168" cy="653849"/>
          </a:xfrm>
          <a:prstGeom prst="rightBrace">
            <a:avLst>
              <a:gd name="adj1" fmla="val 8333"/>
              <a:gd name="adj2" fmla="val 50389"/>
            </a:avLst>
          </a:prstGeom>
          <a:noFill/>
          <a:ln w="9525" cap="flat" cmpd="dbl" algn="ctr">
            <a:solidFill>
              <a:schemeClr val="tx2">
                <a:lumMod val="50000"/>
              </a:schemeClr>
            </a:solidFill>
            <a:prstDash val="sysDash"/>
          </a:ln>
          <a:effectLst/>
        </p:spPr>
        <p:txBody>
          <a:bodyPr rtlCol="0" anchor="ctr">
            <a:noAutofit/>
          </a:bodyPr>
          <a:lstStyle/>
          <a:p>
            <a:pPr algn="ctr" defTabSz="913838" fontAlgn="ctr">
              <a:defRPr/>
            </a:pPr>
            <a:endParaRPr lang="en-US" altLang="zh-CN" sz="14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1" name="文本框 70">
            <a:extLst>
              <a:ext uri="{FF2B5EF4-FFF2-40B4-BE49-F238E27FC236}">
                <a16:creationId xmlns="" xmlns:a16="http://schemas.microsoft.com/office/drawing/2014/main" id="{3FCF57F0-D05A-4492-9C8A-127085A72C2F}"/>
              </a:ext>
            </a:extLst>
          </p:cNvPr>
          <p:cNvSpPr txBox="1"/>
          <p:nvPr/>
        </p:nvSpPr>
        <p:spPr>
          <a:xfrm>
            <a:off x="3055293" y="4034965"/>
            <a:ext cx="1205638" cy="307777"/>
          </a:xfrm>
          <a:prstGeom prst="rect">
            <a:avLst/>
          </a:prstGeom>
          <a:noFill/>
        </p:spPr>
        <p:txBody>
          <a:bodyPr wrap="square" rtlCol="0">
            <a:noAutofit/>
          </a:bodyPr>
          <a:lstStyle>
            <a:defPPr>
              <a:defRPr lang="en-US"/>
            </a:defPPr>
            <a:lvl1pPr marL="0" marR="0" lvl="0" indent="0" algn="ctr" defTabSz="914478" eaLnBrk="1" fontAlgn="auto" latinLnBrk="0" hangingPunct="1">
              <a:lnSpc>
                <a:spcPct val="100000"/>
              </a:lnSpc>
              <a:spcBef>
                <a:spcPts val="0"/>
              </a:spcBef>
              <a:spcAft>
                <a:spcPts val="0"/>
              </a:spcAft>
              <a:buClrTx/>
              <a:buSzTx/>
              <a:buFontTx/>
              <a:buNone/>
              <a:tabLst/>
              <a:defRPr kumimoji="0" sz="1000" i="0" u="none" strike="noStrike" kern="0" cap="none" spc="0" normalizeH="0" baseline="0">
                <a:ln>
                  <a:noFill/>
                </a:ln>
                <a:solidFill>
                  <a:prstClr val="black"/>
                </a:solidFill>
                <a:effectLst/>
                <a:uLnTx/>
                <a:uFillTx/>
                <a:latin typeface="Arial"/>
                <a:ea typeface="微软雅黑"/>
                <a:cs typeface="Arial" pitchFamily="34" charset="0"/>
              </a:defRPr>
            </a:lvl1pPr>
          </a:lstStyle>
          <a:p>
            <a:pPr fontAlgn="ctr">
              <a:defRPr/>
            </a:pPr>
            <a:r>
              <a:rPr lang="en-US" sz="1200" b="1" dirty="0">
                <a:latin typeface="Huawei Sans" panose="020C0503030203020204" pitchFamily="34" charset="0"/>
                <a:ea typeface="方正兰亭黑简体" panose="02000000000000000000" pitchFamily="2" charset="-122"/>
                <a:sym typeface="Huawei Sans" panose="020C0503030203020204" pitchFamily="34" charset="0"/>
              </a:rPr>
              <a:t>Provided by Huawei</a:t>
            </a:r>
          </a:p>
        </p:txBody>
      </p:sp>
      <p:cxnSp>
        <p:nvCxnSpPr>
          <p:cNvPr id="72" name="肘形连接符 110">
            <a:extLst>
              <a:ext uri="{FF2B5EF4-FFF2-40B4-BE49-F238E27FC236}">
                <a16:creationId xmlns="" xmlns:a16="http://schemas.microsoft.com/office/drawing/2014/main" id="{FF12EA35-A8C1-44A2-B840-EC5C80B4D544}"/>
              </a:ext>
            </a:extLst>
          </p:cNvPr>
          <p:cNvCxnSpPr>
            <a:cxnSpLocks/>
            <a:stCxn id="55" idx="3"/>
            <a:endCxn id="56" idx="1"/>
          </p:cNvCxnSpPr>
          <p:nvPr/>
        </p:nvCxnSpPr>
        <p:spPr>
          <a:xfrm>
            <a:off x="4398612" y="3533653"/>
            <a:ext cx="242419" cy="8744"/>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73" name="文本框 72">
            <a:extLst>
              <a:ext uri="{FF2B5EF4-FFF2-40B4-BE49-F238E27FC236}">
                <a16:creationId xmlns="" xmlns:a16="http://schemas.microsoft.com/office/drawing/2014/main" id="{46E9DBCD-5981-45F9-B03A-C15DC435515E}"/>
              </a:ext>
            </a:extLst>
          </p:cNvPr>
          <p:cNvSpPr txBox="1"/>
          <p:nvPr/>
        </p:nvSpPr>
        <p:spPr>
          <a:xfrm>
            <a:off x="1106890" y="3777464"/>
            <a:ext cx="1101309" cy="307777"/>
          </a:xfrm>
          <a:prstGeom prst="rect">
            <a:avLst/>
          </a:prstGeom>
          <a:noFill/>
        </p:spPr>
        <p:txBody>
          <a:bodyPr wrap="square" rtlCol="0">
            <a:noAutofit/>
          </a:bodyPr>
          <a:lstStyle>
            <a:defPPr>
              <a:defRPr lang="en-US"/>
            </a:defPPr>
            <a:lvl1pPr marL="0" marR="0" lvl="0" indent="0" algn="ctr" defTabSz="914478" eaLnBrk="1" fontAlgn="auto" latinLnBrk="0" hangingPunct="1">
              <a:lnSpc>
                <a:spcPct val="100000"/>
              </a:lnSpc>
              <a:spcBef>
                <a:spcPts val="0"/>
              </a:spcBef>
              <a:spcAft>
                <a:spcPts val="0"/>
              </a:spcAft>
              <a:buClrTx/>
              <a:buSzTx/>
              <a:buFontTx/>
              <a:buNone/>
              <a:tabLst/>
              <a:defRPr kumimoji="0" sz="1000" i="0" u="none" strike="noStrike" kern="0" cap="none" spc="0" normalizeH="0" baseline="0">
                <a:ln>
                  <a:noFill/>
                </a:ln>
                <a:solidFill>
                  <a:prstClr val="black"/>
                </a:solidFill>
                <a:effectLst/>
                <a:uLnTx/>
                <a:uFillTx/>
                <a:latin typeface="Arial"/>
                <a:ea typeface="微软雅黑"/>
                <a:cs typeface="Arial" pitchFamily="34" charset="0"/>
              </a:defRPr>
            </a:lvl1pPr>
          </a:lstStyle>
          <a:p>
            <a:pPr fontAlgn="ctr">
              <a:defRPr/>
            </a:pPr>
            <a:r>
              <a:rPr lang="en-US" sz="1200" b="1" dirty="0">
                <a:latin typeface="Huawei Sans" panose="020C0503030203020204" pitchFamily="34" charset="0"/>
                <a:ea typeface="方正兰亭黑简体" panose="02000000000000000000" pitchFamily="2" charset="-122"/>
                <a:sym typeface="Huawei Sans" panose="020C0503030203020204" pitchFamily="34" charset="0"/>
              </a:rPr>
              <a:t>Customer analysis</a:t>
            </a:r>
          </a:p>
        </p:txBody>
      </p:sp>
      <p:sp>
        <p:nvSpPr>
          <p:cNvPr id="74" name="矩形 73">
            <a:extLst>
              <a:ext uri="{FF2B5EF4-FFF2-40B4-BE49-F238E27FC236}">
                <a16:creationId xmlns="" xmlns:a16="http://schemas.microsoft.com/office/drawing/2014/main" id="{42280F34-DCE2-4D64-BDF0-5A23894A530D}"/>
              </a:ext>
            </a:extLst>
          </p:cNvPr>
          <p:cNvSpPr/>
          <p:nvPr/>
        </p:nvSpPr>
        <p:spPr bwMode="auto">
          <a:xfrm>
            <a:off x="485985" y="4680532"/>
            <a:ext cx="2318801" cy="1486695"/>
          </a:xfrm>
          <a:prstGeom prst="rect">
            <a:avLst/>
          </a:prstGeom>
          <a:solidFill>
            <a:srgbClr val="EDFFF8"/>
          </a:solidFill>
          <a:ln>
            <a:noFill/>
          </a:ln>
          <a:effectLst/>
        </p:spPr>
        <p:txBody>
          <a:bodyPr vert="horz" wrap="square" lIns="71972" tIns="143944" rIns="91404" bIns="45702" numCol="1" rtlCol="0" anchor="ctr" anchorCtr="0" compatLnSpc="1">
            <a:prstTxWarp prst="textNoShape">
              <a:avLst/>
            </a:prstTxWarp>
            <a:noAutofit/>
          </a:bodyPr>
          <a:lstStyle/>
          <a:p>
            <a:pPr marL="285750" indent="-285750" defTabSz="914034" fontAlgn="ctr">
              <a:spcBef>
                <a:spcPct val="0"/>
              </a:spcBef>
              <a:spcAft>
                <a:spcPct val="0"/>
              </a:spcAft>
              <a:buSzPct val="60000"/>
              <a:buFont typeface="Wingdings" panose="05000000000000000000" pitchFamily="2" charset="2"/>
              <a:buChar char="l"/>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The customer analyzes requirements based on service scenarios.</a:t>
            </a:r>
            <a:endParaRPr lang="en-US" altLang="zh-CN" sz="1200" dirty="0">
              <a:latin typeface="Huawei Sans" panose="020C0503030203020204" pitchFamily="34" charset="0"/>
              <a:ea typeface="方正兰亭黑简体" panose="02000000000000000000" pitchFamily="2" charset="-122"/>
              <a:cs typeface="Microsoft YaHei" charset="-122"/>
              <a:sym typeface="Huawei Sans" panose="020C0503030203020204" pitchFamily="34" charset="0"/>
            </a:endParaRPr>
          </a:p>
          <a:p>
            <a:pPr marL="285750" indent="-285750" defTabSz="914034" fontAlgn="ctr">
              <a:spcBef>
                <a:spcPct val="0"/>
              </a:spcBef>
              <a:spcAft>
                <a:spcPct val="0"/>
              </a:spcAft>
              <a:buSzPct val="60000"/>
              <a:buFont typeface="Wingdings" panose="05000000000000000000" pitchFamily="2" charset="2"/>
              <a:buChar char="l"/>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The customer performs HLD and outputs the configurations to be delivered and the involved device types.</a:t>
            </a:r>
          </a:p>
        </p:txBody>
      </p:sp>
      <p:sp>
        <p:nvSpPr>
          <p:cNvPr id="75" name="矩形 74">
            <a:extLst>
              <a:ext uri="{FF2B5EF4-FFF2-40B4-BE49-F238E27FC236}">
                <a16:creationId xmlns="" xmlns:a16="http://schemas.microsoft.com/office/drawing/2014/main" id="{F977DCE8-1488-4F13-B572-500142EB15B5}"/>
              </a:ext>
            </a:extLst>
          </p:cNvPr>
          <p:cNvSpPr/>
          <p:nvPr/>
        </p:nvSpPr>
        <p:spPr bwMode="auto">
          <a:xfrm>
            <a:off x="2932599" y="4680532"/>
            <a:ext cx="1463364" cy="1486695"/>
          </a:xfrm>
          <a:prstGeom prst="rect">
            <a:avLst/>
          </a:prstGeom>
          <a:solidFill>
            <a:srgbClr val="E3F5F7"/>
          </a:solidFill>
          <a:ln>
            <a:noFill/>
          </a:ln>
          <a:effectLst/>
        </p:spPr>
        <p:txBody>
          <a:bodyPr vert="horz" wrap="square" lIns="71972" tIns="143944" rIns="91404" bIns="45702" numCol="1" rtlCol="0" anchor="ctr" anchorCtr="0" compatLnSpc="1">
            <a:prstTxWarp prst="textNoShape">
              <a:avLst/>
            </a:prstTxWarp>
            <a:noAutofit/>
          </a:bodyPr>
          <a:lstStyle/>
          <a:p>
            <a:pPr defTabSz="914034" fontAlgn="ctr">
              <a:spcBef>
                <a:spcPct val="0"/>
              </a:spcBef>
              <a:spcAft>
                <a:spcPct val="0"/>
              </a:spcAft>
              <a:buSzPct val="50000"/>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Develop the SND package based on the configurations to be delivered and the involved device types.</a:t>
            </a:r>
          </a:p>
        </p:txBody>
      </p:sp>
      <p:sp>
        <p:nvSpPr>
          <p:cNvPr id="76" name="矩形 75">
            <a:extLst>
              <a:ext uri="{FF2B5EF4-FFF2-40B4-BE49-F238E27FC236}">
                <a16:creationId xmlns="" xmlns:a16="http://schemas.microsoft.com/office/drawing/2014/main" id="{C77A4C06-861E-4B0A-80DB-02663F843CC9}"/>
              </a:ext>
            </a:extLst>
          </p:cNvPr>
          <p:cNvSpPr/>
          <p:nvPr/>
        </p:nvSpPr>
        <p:spPr bwMode="auto">
          <a:xfrm>
            <a:off x="4724611" y="4680532"/>
            <a:ext cx="1202520" cy="1486695"/>
          </a:xfrm>
          <a:prstGeom prst="rect">
            <a:avLst/>
          </a:prstGeom>
          <a:solidFill>
            <a:srgbClr val="DAEBF2"/>
          </a:solidFill>
          <a:ln>
            <a:noFill/>
          </a:ln>
          <a:effectLst/>
        </p:spPr>
        <p:txBody>
          <a:bodyPr vert="horz" wrap="square" lIns="71972" tIns="143944" rIns="91404" bIns="45702" numCol="1" rtlCol="0" anchor="ctr" anchorCtr="0" compatLnSpc="1">
            <a:prstTxWarp prst="textNoShape">
              <a:avLst/>
            </a:prstTxWarp>
            <a:noAutofit/>
          </a:bodyPr>
          <a:lstStyle/>
          <a:p>
            <a:pPr defTabSz="914034" fontAlgn="ctr">
              <a:spcBef>
                <a:spcPct val="0"/>
              </a:spcBef>
              <a:spcAft>
                <a:spcPct val="0"/>
              </a:spcAft>
              <a:buSzPct val="50000"/>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Develop the southbound Jinja2 template based on the driver package.</a:t>
            </a:r>
          </a:p>
        </p:txBody>
      </p:sp>
      <p:sp>
        <p:nvSpPr>
          <p:cNvPr id="77" name="矩形 76">
            <a:extLst>
              <a:ext uri="{FF2B5EF4-FFF2-40B4-BE49-F238E27FC236}">
                <a16:creationId xmlns="" xmlns:a16="http://schemas.microsoft.com/office/drawing/2014/main" id="{1704C257-22FC-45B8-A7B5-A916AEC42592}"/>
              </a:ext>
            </a:extLst>
          </p:cNvPr>
          <p:cNvSpPr/>
          <p:nvPr/>
        </p:nvSpPr>
        <p:spPr bwMode="auto">
          <a:xfrm>
            <a:off x="6158162" y="4680532"/>
            <a:ext cx="1202520" cy="1486695"/>
          </a:xfrm>
          <a:prstGeom prst="rect">
            <a:avLst/>
          </a:prstGeom>
          <a:solidFill>
            <a:srgbClr val="DAEBF2"/>
          </a:solidFill>
          <a:ln>
            <a:noFill/>
          </a:ln>
          <a:effectLst/>
        </p:spPr>
        <p:txBody>
          <a:bodyPr vert="horz" wrap="square" lIns="71972" tIns="143944" rIns="91404" bIns="45702" numCol="1" rtlCol="0" anchor="ctr" anchorCtr="0" compatLnSpc="1">
            <a:prstTxWarp prst="textNoShape">
              <a:avLst/>
            </a:prstTxWarp>
            <a:noAutofit/>
          </a:bodyPr>
          <a:lstStyle/>
          <a:p>
            <a:pPr defTabSz="914034" fontAlgn="ctr">
              <a:spcBef>
                <a:spcPct val="0"/>
              </a:spcBef>
              <a:spcAft>
                <a:spcPct val="0"/>
              </a:spcAft>
              <a:buSzPct val="50000"/>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Define the service YANG model based on service scenarios.</a:t>
            </a:r>
          </a:p>
        </p:txBody>
      </p:sp>
      <p:sp>
        <p:nvSpPr>
          <p:cNvPr id="78" name="矩形 77">
            <a:extLst>
              <a:ext uri="{FF2B5EF4-FFF2-40B4-BE49-F238E27FC236}">
                <a16:creationId xmlns="" xmlns:a16="http://schemas.microsoft.com/office/drawing/2014/main" id="{34DCC6E4-8176-4B61-A528-AD3D8AA14557}"/>
              </a:ext>
            </a:extLst>
          </p:cNvPr>
          <p:cNvSpPr/>
          <p:nvPr/>
        </p:nvSpPr>
        <p:spPr bwMode="auto">
          <a:xfrm>
            <a:off x="7496916" y="4680532"/>
            <a:ext cx="1606812" cy="1486695"/>
          </a:xfrm>
          <a:prstGeom prst="rect">
            <a:avLst/>
          </a:prstGeom>
          <a:solidFill>
            <a:srgbClr val="DAEBF2"/>
          </a:solidFill>
          <a:ln>
            <a:noFill/>
          </a:ln>
          <a:effectLst/>
        </p:spPr>
        <p:txBody>
          <a:bodyPr vert="horz" wrap="square" lIns="71972" tIns="143944" rIns="91404" bIns="45702" numCol="1" rtlCol="0" anchor="ctr" anchorCtr="0" compatLnSpc="1">
            <a:prstTxWarp prst="textNoShape">
              <a:avLst/>
            </a:prstTxWarp>
            <a:noAutofit/>
          </a:bodyPr>
          <a:lstStyle/>
          <a:p>
            <a:pPr defTabSz="914034" fontAlgn="ctr">
              <a:spcBef>
                <a:spcPct val="0"/>
              </a:spcBef>
              <a:spcAft>
                <a:spcPct val="0"/>
              </a:spcAft>
              <a:buSzPct val="50000"/>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Develop service code and logic code based on service scenarios.</a:t>
            </a:r>
            <a:endParaRPr lang="en-US" altLang="zh-CN" sz="1200" dirty="0">
              <a:latin typeface="Huawei Sans" panose="020C0503030203020204" pitchFamily="34" charset="0"/>
              <a:ea typeface="方正兰亭黑简体" panose="02000000000000000000" pitchFamily="2" charset="-122"/>
              <a:cs typeface="Microsoft YaHei" charset="-122"/>
              <a:sym typeface="Huawei Sans" panose="020C0503030203020204" pitchFamily="34" charset="0"/>
            </a:endParaRPr>
          </a:p>
        </p:txBody>
      </p:sp>
      <p:sp>
        <p:nvSpPr>
          <p:cNvPr id="79" name="矩形 78">
            <a:extLst>
              <a:ext uri="{FF2B5EF4-FFF2-40B4-BE49-F238E27FC236}">
                <a16:creationId xmlns="" xmlns:a16="http://schemas.microsoft.com/office/drawing/2014/main" id="{DC29AFF9-1C44-4B90-B6BA-62CFFEB1D194}"/>
              </a:ext>
            </a:extLst>
          </p:cNvPr>
          <p:cNvSpPr/>
          <p:nvPr/>
        </p:nvSpPr>
        <p:spPr bwMode="auto">
          <a:xfrm>
            <a:off x="9239961" y="4680532"/>
            <a:ext cx="1244104" cy="1486695"/>
          </a:xfrm>
          <a:prstGeom prst="rect">
            <a:avLst/>
          </a:prstGeom>
          <a:solidFill>
            <a:srgbClr val="DAEBF2"/>
          </a:solidFill>
          <a:ln>
            <a:noFill/>
          </a:ln>
          <a:effectLst/>
        </p:spPr>
        <p:txBody>
          <a:bodyPr vert="horz" wrap="square" lIns="71972" tIns="143944" rIns="91404" bIns="45702" numCol="1" rtlCol="0" anchor="ctr" anchorCtr="0" compatLnSpc="1">
            <a:prstTxWarp prst="textNoShape">
              <a:avLst/>
            </a:prstTxWarp>
            <a:noAutofit/>
          </a:bodyPr>
          <a:lstStyle/>
          <a:p>
            <a:pPr defTabSz="914034" fontAlgn="ctr">
              <a:spcBef>
                <a:spcPct val="0"/>
              </a:spcBef>
              <a:spcAft>
                <a:spcPct val="0"/>
              </a:spcAft>
              <a:buSzPct val="50000"/>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Perform testing and verification in a lab environment.</a:t>
            </a:r>
          </a:p>
        </p:txBody>
      </p:sp>
      <p:sp>
        <p:nvSpPr>
          <p:cNvPr id="80" name="矩形 79">
            <a:extLst>
              <a:ext uri="{FF2B5EF4-FFF2-40B4-BE49-F238E27FC236}">
                <a16:creationId xmlns="" xmlns:a16="http://schemas.microsoft.com/office/drawing/2014/main" id="{D20A283C-7A1A-4E9C-BB4F-FCC5BB7F4776}"/>
              </a:ext>
            </a:extLst>
          </p:cNvPr>
          <p:cNvSpPr/>
          <p:nvPr/>
        </p:nvSpPr>
        <p:spPr bwMode="auto">
          <a:xfrm>
            <a:off x="10629444" y="4680532"/>
            <a:ext cx="1098897" cy="1486695"/>
          </a:xfrm>
          <a:prstGeom prst="rect">
            <a:avLst/>
          </a:prstGeom>
          <a:solidFill>
            <a:srgbClr val="E8EAFA"/>
          </a:solidFill>
          <a:ln>
            <a:noFill/>
          </a:ln>
          <a:effectLst/>
        </p:spPr>
        <p:txBody>
          <a:bodyPr vert="horz" wrap="square" lIns="71972" tIns="143944" rIns="91404" bIns="45702" numCol="1" rtlCol="0" anchor="ctr" anchorCtr="0" compatLnSpc="1">
            <a:prstTxWarp prst="textNoShape">
              <a:avLst/>
            </a:prstTxWarp>
            <a:noAutofit/>
          </a:bodyPr>
          <a:lstStyle/>
          <a:p>
            <a:pPr defTabSz="914034" fontAlgn="ctr">
              <a:spcBef>
                <a:spcPct val="0"/>
              </a:spcBef>
              <a:spcAft>
                <a:spcPct val="0"/>
              </a:spcAft>
              <a:buSzPct val="50000"/>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After verification is completed, enter the production environment.</a:t>
            </a:r>
          </a:p>
        </p:txBody>
      </p:sp>
      <p:cxnSp>
        <p:nvCxnSpPr>
          <p:cNvPr id="81" name="肘形连接符 110">
            <a:extLst>
              <a:ext uri="{FF2B5EF4-FFF2-40B4-BE49-F238E27FC236}">
                <a16:creationId xmlns="" xmlns:a16="http://schemas.microsoft.com/office/drawing/2014/main" id="{AE2E7F08-5E22-4761-B7A6-7D09A51C0960}"/>
              </a:ext>
            </a:extLst>
          </p:cNvPr>
          <p:cNvCxnSpPr>
            <a:cxnSpLocks/>
            <a:stCxn id="83" idx="3"/>
            <a:endCxn id="55" idx="1"/>
          </p:cNvCxnSpPr>
          <p:nvPr/>
        </p:nvCxnSpPr>
        <p:spPr>
          <a:xfrm flipV="1">
            <a:off x="2830715" y="3533653"/>
            <a:ext cx="118312" cy="148"/>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82" name="矩形 81">
            <a:extLst>
              <a:ext uri="{FF2B5EF4-FFF2-40B4-BE49-F238E27FC236}">
                <a16:creationId xmlns="" xmlns:a16="http://schemas.microsoft.com/office/drawing/2014/main" id="{9FBB6CF2-6C25-471A-B18D-8F11AB73B618}"/>
              </a:ext>
            </a:extLst>
          </p:cNvPr>
          <p:cNvSpPr/>
          <p:nvPr/>
        </p:nvSpPr>
        <p:spPr bwMode="auto">
          <a:xfrm>
            <a:off x="485983" y="3338912"/>
            <a:ext cx="927339" cy="389481"/>
          </a:xfrm>
          <a:prstGeom prst="rect">
            <a:avLst/>
          </a:prstGeom>
          <a:solidFill>
            <a:srgbClr val="4DA664"/>
          </a:solidFill>
          <a:ln>
            <a:noFill/>
          </a:ln>
          <a:effectLst/>
        </p:spPr>
        <p:txBody>
          <a:bodyPr vert="horz" wrap="square" lIns="68549" tIns="34275" rIns="68549" bIns="34275" numCol="1" anchor="ctr" anchorCtr="0" compatLnSpc="1">
            <a:prstTxWarp prst="textNoShape">
              <a:avLst/>
            </a:prstTxWarp>
            <a:noAutofit/>
          </a:bodyPr>
          <a:lstStyle/>
          <a:p>
            <a:pPr algn="ctr" defTabSz="914034" fontAlgn="ctr">
              <a:spcBef>
                <a:spcPct val="0"/>
              </a:spcBef>
              <a:spcAft>
                <a:spcPct val="0"/>
              </a:spcAft>
            </a:pPr>
            <a:r>
              <a:rPr 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Requirement analysis</a:t>
            </a:r>
          </a:p>
        </p:txBody>
      </p:sp>
      <p:sp>
        <p:nvSpPr>
          <p:cNvPr id="83" name="矩形 82">
            <a:extLst>
              <a:ext uri="{FF2B5EF4-FFF2-40B4-BE49-F238E27FC236}">
                <a16:creationId xmlns="" xmlns:a16="http://schemas.microsoft.com/office/drawing/2014/main" id="{C0667D0F-703F-494F-B02C-FC21F7F15D0E}"/>
              </a:ext>
            </a:extLst>
          </p:cNvPr>
          <p:cNvSpPr/>
          <p:nvPr/>
        </p:nvSpPr>
        <p:spPr bwMode="auto">
          <a:xfrm>
            <a:off x="1962586" y="3350395"/>
            <a:ext cx="868129" cy="366812"/>
          </a:xfrm>
          <a:prstGeom prst="rect">
            <a:avLst/>
          </a:prstGeom>
          <a:solidFill>
            <a:srgbClr val="4DA664"/>
          </a:solidFill>
          <a:ln>
            <a:noFill/>
          </a:ln>
          <a:effectLst/>
        </p:spPr>
        <p:txBody>
          <a:bodyPr vert="horz" wrap="square" lIns="68549" tIns="34275" rIns="68549" bIns="34275" numCol="1" anchor="ctr" anchorCtr="0" compatLnSpc="1">
            <a:prstTxWarp prst="textNoShape">
              <a:avLst/>
            </a:prstTxWarp>
            <a:noAutofit/>
          </a:bodyPr>
          <a:lstStyle/>
          <a:p>
            <a:pPr algn="ctr" defTabSz="914034" fontAlgn="ctr">
              <a:spcBef>
                <a:spcPct val="0"/>
              </a:spcBef>
              <a:spcAft>
                <a:spcPct val="0"/>
              </a:spcAft>
            </a:pPr>
            <a:r>
              <a:rPr 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HLD</a:t>
            </a:r>
          </a:p>
        </p:txBody>
      </p:sp>
      <p:cxnSp>
        <p:nvCxnSpPr>
          <p:cNvPr id="84" name="肘形连接符 56">
            <a:extLst>
              <a:ext uri="{FF2B5EF4-FFF2-40B4-BE49-F238E27FC236}">
                <a16:creationId xmlns="" xmlns:a16="http://schemas.microsoft.com/office/drawing/2014/main" id="{411F82FB-DD4C-4BB0-9008-05B8D5E5F082}"/>
              </a:ext>
            </a:extLst>
          </p:cNvPr>
          <p:cNvCxnSpPr>
            <a:cxnSpLocks/>
          </p:cNvCxnSpPr>
          <p:nvPr/>
        </p:nvCxnSpPr>
        <p:spPr bwMode="auto">
          <a:xfrm rot="16200000" flipV="1">
            <a:off x="6761824" y="-1123781"/>
            <a:ext cx="299" cy="8781611"/>
          </a:xfrm>
          <a:prstGeom prst="bentConnector3">
            <a:avLst>
              <a:gd name="adj1" fmla="val 319005686"/>
            </a:avLst>
          </a:prstGeom>
          <a:noFill/>
          <a:ln w="9525" cap="flat" cmpd="sng" algn="ctr">
            <a:solidFill>
              <a:sysClr val="windowText" lastClr="000000">
                <a:shade val="95000"/>
                <a:satMod val="105000"/>
              </a:sysClr>
            </a:solidFill>
            <a:prstDash val="solid"/>
            <a:tailEnd type="triangle"/>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85" name="肘形连接符 57">
            <a:extLst>
              <a:ext uri="{FF2B5EF4-FFF2-40B4-BE49-F238E27FC236}">
                <a16:creationId xmlns="" xmlns:a16="http://schemas.microsoft.com/office/drawing/2014/main" id="{AC3E4713-5946-48C2-AEB8-CFAC2C00920E}"/>
              </a:ext>
            </a:extLst>
          </p:cNvPr>
          <p:cNvCxnSpPr>
            <a:cxnSpLocks/>
          </p:cNvCxnSpPr>
          <p:nvPr/>
        </p:nvCxnSpPr>
        <p:spPr bwMode="auto">
          <a:xfrm rot="16200000" flipH="1" flipV="1">
            <a:off x="7569608" y="1026175"/>
            <a:ext cx="1" cy="4481993"/>
          </a:xfrm>
          <a:prstGeom prst="bentConnector3">
            <a:avLst>
              <a:gd name="adj1" fmla="val -22860000000"/>
            </a:avLst>
          </a:prstGeom>
          <a:noFill/>
          <a:ln w="9525" cap="flat" cmpd="sng" algn="ctr">
            <a:solidFill>
              <a:sysClr val="windowText" lastClr="000000">
                <a:shade val="95000"/>
                <a:satMod val="105000"/>
              </a:sysClr>
            </a:solidFill>
            <a:prstDash val="solid"/>
            <a:tailEnd type="triangle"/>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09" name="文本占位符 110">
            <a:extLst>
              <a:ext uri="{FF2B5EF4-FFF2-40B4-BE49-F238E27FC236}">
                <a16:creationId xmlns="" xmlns:a16="http://schemas.microsoft.com/office/drawing/2014/main" id="{F9D6DAD7-765C-4C06-BE15-B5E555898E88}"/>
              </a:ext>
            </a:extLst>
          </p:cNvPr>
          <p:cNvSpPr txBox="1">
            <a:spLocks/>
          </p:cNvSpPr>
          <p:nvPr/>
        </p:nvSpPr>
        <p:spPr>
          <a:xfrm>
            <a:off x="468317" y="1233488"/>
            <a:ext cx="11276183" cy="1010438"/>
          </a:xfrm>
          <a:prstGeom prst="rect">
            <a:avLst/>
          </a:prstGeom>
        </p:spPr>
        <p:txBody>
          <a:bodyPr>
            <a:noAutofit/>
          </a:bodyPr>
          <a:lstStyle>
            <a:lvl1pPr marL="302279" indent="-302279" algn="l" defTabSz="914034" rtl="0" eaLnBrk="1" latinLnBrk="0" hangingPunct="1">
              <a:lnSpc>
                <a:spcPct val="140000"/>
              </a:lnSpc>
              <a:spcBef>
                <a:spcPts val="792"/>
              </a:spcBef>
              <a:buFont typeface="Arial" panose="020B0604020202020204" pitchFamily="34" charset="0"/>
              <a:buChar char="•"/>
              <a:defRPr sz="2199" kern="1200">
                <a:solidFill>
                  <a:schemeClr val="tx1"/>
                </a:solidFill>
                <a:latin typeface="Arial"/>
                <a:ea typeface="+mn-ea"/>
                <a:cs typeface="+mn-cs"/>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Arial"/>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Arial"/>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Arial"/>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Arial"/>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The overall development process is led by the customer, including requirement analysis and design, </a:t>
            </a:r>
            <a:r>
              <a:rPr lang="en-US" altLang="zh-CN" sz="1600" dirty="0">
                <a:latin typeface="Huawei Sans" panose="020C0503030203020204" pitchFamily="34" charset="0"/>
                <a:ea typeface="方正兰亭黑简体" panose="02000000000000000000" pitchFamily="2" charset="-122"/>
                <a:sym typeface="Huawei Sans" panose="020C0503030203020204" pitchFamily="34" charset="0"/>
              </a:rPr>
              <a:t>SND</a:t>
            </a:r>
            <a:r>
              <a:rPr lang="en-US" sz="1600" dirty="0">
                <a:latin typeface="Huawei Sans" panose="020C0503030203020204" pitchFamily="34" charset="0"/>
                <a:ea typeface="方正兰亭黑简体" panose="02000000000000000000" pitchFamily="2" charset="-122"/>
                <a:sym typeface="Huawei Sans" panose="020C0503030203020204" pitchFamily="34" charset="0"/>
              </a:rPr>
              <a:t> package development, </a:t>
            </a:r>
            <a:r>
              <a:rPr lang="en-US" altLang="zh-CN" sz="1600" dirty="0">
                <a:latin typeface="Huawei Sans" panose="020C0503030203020204" pitchFamily="34" charset="0"/>
                <a:ea typeface="方正兰亭黑简体" panose="02000000000000000000" pitchFamily="2" charset="-122"/>
                <a:sym typeface="Huawei Sans" panose="020C0503030203020204" pitchFamily="34" charset="0"/>
              </a:rPr>
              <a:t>SSP</a:t>
            </a:r>
            <a:r>
              <a:rPr lang="en-US" sz="1600" dirty="0">
                <a:latin typeface="Huawei Sans" panose="020C0503030203020204" pitchFamily="34" charset="0"/>
                <a:ea typeface="方正兰亭黑简体" panose="02000000000000000000" pitchFamily="2" charset="-122"/>
                <a:sym typeface="Huawei Sans" panose="020C0503030203020204" pitchFamily="34" charset="0"/>
              </a:rPr>
              <a:t> package development, and commissioning and verification.</a:t>
            </a:r>
          </a:p>
        </p:txBody>
      </p:sp>
    </p:spTree>
    <p:extLst>
      <p:ext uri="{BB962C8B-B14F-4D97-AF65-F5344CB8AC3E}">
        <p14:creationId xmlns:p14="http://schemas.microsoft.com/office/powerpoint/2010/main" val="3599036742"/>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p:txBody>
          <a:bodyPr/>
          <a:lstStyle/>
          <a:p>
            <a:pPr marL="457017" indent="-457017" fontAlgn="auto"/>
            <a:r>
              <a:rPr lang="en-US"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Background</a:t>
            </a:r>
            <a:endParaRPr lang="en-US" altLang="zh-CN"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a:p>
            <a:pPr marL="457017" indent="-457017" fontAlgn="auto"/>
            <a:r>
              <a:rPr lang="en-US"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Introduction to NCE Service Openness and Programmability</a:t>
            </a:r>
            <a:endParaRPr lang="en-US" altLang="zh-CN"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a:p>
            <a:pPr marL="457017" indent="-457017" fontAlgn="auto"/>
            <a:r>
              <a:rPr lang="en-US" b="1" dirty="0">
                <a:latin typeface="Huawei Sans" panose="020C0503030203020204" pitchFamily="34" charset="0"/>
                <a:ea typeface="方正兰亭黑简体" panose="02000000000000000000" pitchFamily="2" charset="-122"/>
                <a:sym typeface="Huawei Sans" panose="020C0503030203020204" pitchFamily="34" charset="0"/>
              </a:rPr>
              <a:t>Key Capabilities</a:t>
            </a:r>
            <a:endParaRPr lang="en-US" altLang="zh-CN" b="1" dirty="0">
              <a:latin typeface="Huawei Sans" panose="020C0503030203020204" pitchFamily="34" charset="0"/>
              <a:ea typeface="方正兰亭黑简体" panose="02000000000000000000" pitchFamily="2" charset="-122"/>
              <a:sym typeface="Huawei Sans" panose="020C0503030203020204" pitchFamily="34" charset="0"/>
            </a:endParaRPr>
          </a:p>
          <a:p>
            <a:pPr marL="457017" indent="-457017" fontAlgn="auto"/>
            <a:r>
              <a:rPr lang="en-US"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Related Concepts</a:t>
            </a:r>
            <a:endParaRPr lang="en-US" altLang="zh-CN"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a:p>
            <a:pPr marL="457017" indent="-457017" fontAlgn="auto"/>
            <a:r>
              <a:rPr lang="en-US"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Practice Cases</a:t>
            </a:r>
          </a:p>
          <a:p>
            <a:endParaRPr lang="en-US" altLang="zh-CN" dirty="0">
              <a:sym typeface="Huawei Sans" panose="020C0503030203020204" pitchFamily="34" charset="0"/>
            </a:endParaRPr>
          </a:p>
        </p:txBody>
      </p:sp>
    </p:spTree>
    <p:extLst>
      <p:ext uri="{BB962C8B-B14F-4D97-AF65-F5344CB8AC3E}">
        <p14:creationId xmlns:p14="http://schemas.microsoft.com/office/powerpoint/2010/main" val="336961203"/>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027A4F2B-084E-4114-B07A-3A83BB071128}"/>
              </a:ext>
            </a:extLst>
          </p:cNvPr>
          <p:cNvSpPr>
            <a:spLocks noGrp="1"/>
          </p:cNvSpPr>
          <p:nvPr>
            <p:ph type="title"/>
          </p:nvPr>
        </p:nvSpPr>
        <p:spPr/>
        <p:txBody>
          <a:bodyPr/>
          <a:lstStyle/>
          <a:p>
            <a:r>
              <a:rPr lang="en-US">
                <a:sym typeface="Huawei Sans" panose="020C0503030203020204" pitchFamily="34" charset="0"/>
              </a:rPr>
              <a:t>Overview of Key Capabilities</a:t>
            </a:r>
            <a:endParaRPr lang="en-US" dirty="0">
              <a:sym typeface="Huawei Sans" panose="020C0503030203020204" pitchFamily="34" charset="0"/>
            </a:endParaRPr>
          </a:p>
        </p:txBody>
      </p:sp>
      <p:sp>
        <p:nvSpPr>
          <p:cNvPr id="3" name="圆角矩形 5">
            <a:extLst>
              <a:ext uri="{FF2B5EF4-FFF2-40B4-BE49-F238E27FC236}">
                <a16:creationId xmlns="" xmlns:a16="http://schemas.microsoft.com/office/drawing/2014/main" id="{58DB2ABF-FC6E-4E8D-BA5B-49BAC534D4BF}"/>
              </a:ext>
            </a:extLst>
          </p:cNvPr>
          <p:cNvSpPr/>
          <p:nvPr/>
        </p:nvSpPr>
        <p:spPr>
          <a:xfrm>
            <a:off x="2165447" y="1890966"/>
            <a:ext cx="7278823" cy="447622"/>
          </a:xfrm>
          <a:prstGeom prst="roundRect">
            <a:avLst/>
          </a:prstGeom>
          <a:solidFill>
            <a:srgbClr val="00B0F0"/>
          </a:solidFill>
          <a:ln>
            <a:solidFill>
              <a:srgbClr val="00B0F0"/>
            </a:solidFill>
          </a:ln>
        </p:spPr>
        <p:txBody>
          <a:bodyPr wrap="square" rtlCol="0" anchor="ctr" anchorCtr="0">
            <a:noAutofit/>
          </a:bodyPr>
          <a:lstStyle/>
          <a:p>
            <a:pPr algn="ctr" fontAlgn="ctr"/>
            <a:r>
              <a:rPr lang="en-US" sz="20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Key Capabilities</a:t>
            </a:r>
          </a:p>
        </p:txBody>
      </p:sp>
      <p:sp>
        <p:nvSpPr>
          <p:cNvPr id="4" name="圆角矩形 6">
            <a:extLst>
              <a:ext uri="{FF2B5EF4-FFF2-40B4-BE49-F238E27FC236}">
                <a16:creationId xmlns="" xmlns:a16="http://schemas.microsoft.com/office/drawing/2014/main" id="{2B947B73-DB1C-487A-A213-A1322C641B7E}"/>
              </a:ext>
            </a:extLst>
          </p:cNvPr>
          <p:cNvSpPr/>
          <p:nvPr/>
        </p:nvSpPr>
        <p:spPr>
          <a:xfrm>
            <a:off x="2144577" y="2389391"/>
            <a:ext cx="7278823" cy="3046209"/>
          </a:xfrm>
          <a:prstGeom prst="roundRect">
            <a:avLst>
              <a:gd name="adj" fmla="val 2222"/>
            </a:avLst>
          </a:prstGeom>
          <a:noFill/>
          <a:ln w="12700">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noAutofit/>
          </a:bodyPr>
          <a:lstStyle/>
          <a:p>
            <a:pPr marL="285750" indent="-200025" fontAlgn="ctr">
              <a:lnSpc>
                <a:spcPts val="2400"/>
              </a:lnSpc>
              <a:spcAft>
                <a:spcPts val="600"/>
              </a:spcAft>
              <a:buFont typeface="Arial" panose="020B0604020202020204" pitchFamily="34" charset="0"/>
              <a:buChar char="•"/>
            </a:pPr>
            <a:endParaRPr lang="en-US" altLang="zh-CN" sz="1600"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 name="圆角矩形 7">
            <a:extLst>
              <a:ext uri="{FF2B5EF4-FFF2-40B4-BE49-F238E27FC236}">
                <a16:creationId xmlns="" xmlns:a16="http://schemas.microsoft.com/office/drawing/2014/main" id="{D5C1D32A-27C7-4301-9CF2-BC5E18A12EF9}"/>
              </a:ext>
            </a:extLst>
          </p:cNvPr>
          <p:cNvSpPr/>
          <p:nvPr/>
        </p:nvSpPr>
        <p:spPr>
          <a:xfrm>
            <a:off x="2555178" y="2582264"/>
            <a:ext cx="2894726" cy="565915"/>
          </a:xfrm>
          <a:prstGeom prst="roundRect">
            <a:avLst/>
          </a:prstGeom>
          <a:solidFill>
            <a:srgbClr val="F4FBFE"/>
          </a:solidFill>
          <a:ln w="12700">
            <a:solidFill>
              <a:srgbClr val="CECEC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algn="ctr" fontAlgn="ctr"/>
            <a:r>
              <a:rPr lang="en-US" dirty="0">
                <a:solidFill>
                  <a:srgbClr val="0082B4"/>
                </a:solidFill>
                <a:latin typeface="Huawei Sans" panose="020C0503030203020204" pitchFamily="34" charset="0"/>
                <a:ea typeface="方正兰亭黑简体" panose="02000000000000000000" pitchFamily="2" charset="-122"/>
                <a:sym typeface="Huawei Sans" panose="020C0503030203020204" pitchFamily="34" charset="0"/>
              </a:rPr>
              <a:t>Device capability openness</a:t>
            </a:r>
          </a:p>
        </p:txBody>
      </p:sp>
      <p:sp>
        <p:nvSpPr>
          <p:cNvPr id="6" name="圆角矩形 8">
            <a:extLst>
              <a:ext uri="{FF2B5EF4-FFF2-40B4-BE49-F238E27FC236}">
                <a16:creationId xmlns="" xmlns:a16="http://schemas.microsoft.com/office/drawing/2014/main" id="{06FC6829-7B2D-4FBF-9B15-3EC010A88A14}"/>
              </a:ext>
            </a:extLst>
          </p:cNvPr>
          <p:cNvSpPr/>
          <p:nvPr/>
        </p:nvSpPr>
        <p:spPr>
          <a:xfrm>
            <a:off x="2555178" y="3270423"/>
            <a:ext cx="2894726" cy="536241"/>
          </a:xfrm>
          <a:prstGeom prst="roundRect">
            <a:avLst/>
          </a:prstGeom>
          <a:solidFill>
            <a:srgbClr val="F4FBFE"/>
          </a:solidFill>
          <a:ln w="12700">
            <a:solidFill>
              <a:srgbClr val="CECEC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algn="ctr" fontAlgn="ctr"/>
            <a:r>
              <a:rPr lang="en-US" dirty="0">
                <a:solidFill>
                  <a:srgbClr val="0082B4"/>
                </a:solidFill>
                <a:latin typeface="Huawei Sans" panose="020C0503030203020204" pitchFamily="34" charset="0"/>
                <a:ea typeface="方正兰亭黑简体" panose="02000000000000000000" pitchFamily="2" charset="-122"/>
                <a:sym typeface="Huawei Sans" panose="020C0503030203020204" pitchFamily="34" charset="0"/>
              </a:rPr>
              <a:t>Service capability openness</a:t>
            </a:r>
          </a:p>
        </p:txBody>
      </p:sp>
      <p:sp>
        <p:nvSpPr>
          <p:cNvPr id="8" name="圆角矩形 7">
            <a:extLst>
              <a:ext uri="{FF2B5EF4-FFF2-40B4-BE49-F238E27FC236}">
                <a16:creationId xmlns="" xmlns:a16="http://schemas.microsoft.com/office/drawing/2014/main" id="{99EA69BF-4847-4B30-A39B-2CFB623F996F}"/>
              </a:ext>
            </a:extLst>
          </p:cNvPr>
          <p:cNvSpPr/>
          <p:nvPr/>
        </p:nvSpPr>
        <p:spPr>
          <a:xfrm>
            <a:off x="2555178" y="3947434"/>
            <a:ext cx="2894726" cy="595784"/>
          </a:xfrm>
          <a:prstGeom prst="roundRect">
            <a:avLst/>
          </a:prstGeom>
          <a:solidFill>
            <a:srgbClr val="F4FBFE"/>
          </a:solidFill>
          <a:ln w="12700">
            <a:solidFill>
              <a:srgbClr val="CECEC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algn="ctr" fontAlgn="ctr"/>
            <a:r>
              <a:rPr lang="en-US" dirty="0">
                <a:solidFill>
                  <a:srgbClr val="0082B4"/>
                </a:solidFill>
                <a:latin typeface="Huawei Sans" panose="020C0503030203020204" pitchFamily="34" charset="0"/>
                <a:ea typeface="方正兰亭黑简体" panose="02000000000000000000" pitchFamily="2" charset="-122"/>
                <a:sym typeface="Huawei Sans" panose="020C0503030203020204" pitchFamily="34" charset="0"/>
              </a:rPr>
              <a:t>Shielding of device differences for services</a:t>
            </a:r>
          </a:p>
        </p:txBody>
      </p:sp>
      <p:sp>
        <p:nvSpPr>
          <p:cNvPr id="9" name="圆角矩形 8">
            <a:extLst>
              <a:ext uri="{FF2B5EF4-FFF2-40B4-BE49-F238E27FC236}">
                <a16:creationId xmlns="" xmlns:a16="http://schemas.microsoft.com/office/drawing/2014/main" id="{DDFD6A4F-3238-4565-A6D6-DF0DACFBFA28}"/>
              </a:ext>
            </a:extLst>
          </p:cNvPr>
          <p:cNvSpPr/>
          <p:nvPr/>
        </p:nvSpPr>
        <p:spPr>
          <a:xfrm>
            <a:off x="2555178" y="4652771"/>
            <a:ext cx="2894726" cy="595784"/>
          </a:xfrm>
          <a:prstGeom prst="roundRect">
            <a:avLst/>
          </a:prstGeom>
          <a:solidFill>
            <a:srgbClr val="F4FBFE"/>
          </a:solidFill>
          <a:ln w="12700">
            <a:solidFill>
              <a:srgbClr val="CECEC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algn="ctr" fontAlgn="ctr"/>
            <a:r>
              <a:rPr lang="en-US" dirty="0">
                <a:solidFill>
                  <a:srgbClr val="0082B4"/>
                </a:solidFill>
                <a:latin typeface="Huawei Sans" panose="020C0503030203020204" pitchFamily="34" charset="0"/>
                <a:ea typeface="方正兰亭黑简体" panose="02000000000000000000" pitchFamily="2" charset="-122"/>
                <a:sym typeface="Huawei Sans" panose="020C0503030203020204" pitchFamily="34" charset="0"/>
              </a:rPr>
              <a:t>Multi-protocol interconnection</a:t>
            </a:r>
          </a:p>
        </p:txBody>
      </p:sp>
      <p:sp>
        <p:nvSpPr>
          <p:cNvPr id="10" name="圆角矩形 8">
            <a:extLst>
              <a:ext uri="{FF2B5EF4-FFF2-40B4-BE49-F238E27FC236}">
                <a16:creationId xmlns="" xmlns:a16="http://schemas.microsoft.com/office/drawing/2014/main" id="{04DFC262-3992-4164-81DA-316C3C9D9051}"/>
              </a:ext>
            </a:extLst>
          </p:cNvPr>
          <p:cNvSpPr/>
          <p:nvPr/>
        </p:nvSpPr>
        <p:spPr>
          <a:xfrm>
            <a:off x="6061726" y="2610844"/>
            <a:ext cx="2894726" cy="447622"/>
          </a:xfrm>
          <a:prstGeom prst="roundRect">
            <a:avLst/>
          </a:prstGeom>
          <a:solidFill>
            <a:srgbClr val="F4FBFE"/>
          </a:solidFill>
          <a:ln w="12700">
            <a:solidFill>
              <a:srgbClr val="CECEC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algn="ctr" fontAlgn="ctr"/>
            <a:r>
              <a:rPr lang="en-US" dirty="0">
                <a:solidFill>
                  <a:srgbClr val="0082B4"/>
                </a:solidFill>
                <a:latin typeface="Huawei Sans" panose="020C0503030203020204" pitchFamily="34" charset="0"/>
                <a:ea typeface="方正兰亭黑简体" panose="02000000000000000000" pitchFamily="2" charset="-122"/>
                <a:sym typeface="Huawei Sans" panose="020C0503030203020204" pitchFamily="34" charset="0"/>
              </a:rPr>
              <a:t>Batch configuration</a:t>
            </a:r>
          </a:p>
        </p:txBody>
      </p:sp>
      <p:sp>
        <p:nvSpPr>
          <p:cNvPr id="11" name="圆角矩形 8">
            <a:extLst>
              <a:ext uri="{FF2B5EF4-FFF2-40B4-BE49-F238E27FC236}">
                <a16:creationId xmlns="" xmlns:a16="http://schemas.microsoft.com/office/drawing/2014/main" id="{C367AFE9-F4E5-442B-8D11-1AA4D3B4EB83}"/>
              </a:ext>
            </a:extLst>
          </p:cNvPr>
          <p:cNvSpPr/>
          <p:nvPr/>
        </p:nvSpPr>
        <p:spPr>
          <a:xfrm>
            <a:off x="6061726" y="3316181"/>
            <a:ext cx="2894726" cy="447622"/>
          </a:xfrm>
          <a:prstGeom prst="roundRect">
            <a:avLst/>
          </a:prstGeom>
          <a:solidFill>
            <a:srgbClr val="F4FBFE"/>
          </a:solidFill>
          <a:ln w="12700">
            <a:solidFill>
              <a:srgbClr val="CECEC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algn="ctr" fontAlgn="ctr"/>
            <a:r>
              <a:rPr lang="en-US" dirty="0">
                <a:solidFill>
                  <a:srgbClr val="0082B4"/>
                </a:solidFill>
                <a:latin typeface="Huawei Sans" panose="020C0503030203020204" pitchFamily="34" charset="0"/>
                <a:ea typeface="方正兰亭黑简体" panose="02000000000000000000" pitchFamily="2" charset="-122"/>
                <a:sym typeface="Huawei Sans" panose="020C0503030203020204" pitchFamily="34" charset="0"/>
              </a:rPr>
              <a:t>Transaction mechanism</a:t>
            </a:r>
          </a:p>
        </p:txBody>
      </p:sp>
      <p:sp>
        <p:nvSpPr>
          <p:cNvPr id="12" name="圆角矩形 8">
            <a:extLst>
              <a:ext uri="{FF2B5EF4-FFF2-40B4-BE49-F238E27FC236}">
                <a16:creationId xmlns="" xmlns:a16="http://schemas.microsoft.com/office/drawing/2014/main" id="{24B59D74-1774-487F-982B-DDC94C9CDE69}"/>
              </a:ext>
            </a:extLst>
          </p:cNvPr>
          <p:cNvSpPr/>
          <p:nvPr/>
        </p:nvSpPr>
        <p:spPr>
          <a:xfrm>
            <a:off x="6061726" y="3947434"/>
            <a:ext cx="2894726" cy="595784"/>
          </a:xfrm>
          <a:prstGeom prst="roundRect">
            <a:avLst/>
          </a:prstGeom>
          <a:solidFill>
            <a:srgbClr val="F4FBFE"/>
          </a:solidFill>
          <a:ln w="12700">
            <a:solidFill>
              <a:srgbClr val="CECEC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algn="ctr" fontAlgn="ctr"/>
            <a:r>
              <a:rPr lang="en-US" dirty="0">
                <a:solidFill>
                  <a:srgbClr val="0082B4"/>
                </a:solidFill>
                <a:latin typeface="Huawei Sans" panose="020C0503030203020204" pitchFamily="34" charset="0"/>
                <a:ea typeface="方正兰亭黑简体" panose="02000000000000000000" pitchFamily="2" charset="-122"/>
                <a:sym typeface="Huawei Sans" panose="020C0503030203020204" pitchFamily="34" charset="0"/>
              </a:rPr>
              <a:t>Service conflict detection</a:t>
            </a:r>
          </a:p>
        </p:txBody>
      </p:sp>
      <p:sp>
        <p:nvSpPr>
          <p:cNvPr id="14" name="圆角矩形 8">
            <a:extLst>
              <a:ext uri="{FF2B5EF4-FFF2-40B4-BE49-F238E27FC236}">
                <a16:creationId xmlns="" xmlns:a16="http://schemas.microsoft.com/office/drawing/2014/main" id="{840D2FFB-380C-4958-AAC1-3959117464E8}"/>
              </a:ext>
            </a:extLst>
          </p:cNvPr>
          <p:cNvSpPr/>
          <p:nvPr/>
        </p:nvSpPr>
        <p:spPr>
          <a:xfrm>
            <a:off x="6061726" y="4652771"/>
            <a:ext cx="2894726" cy="595784"/>
          </a:xfrm>
          <a:prstGeom prst="roundRect">
            <a:avLst/>
          </a:prstGeom>
          <a:solidFill>
            <a:srgbClr val="F4FBFE"/>
          </a:solidFill>
          <a:ln w="12700">
            <a:solidFill>
              <a:srgbClr val="CECEC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algn="ctr" fontAlgn="ctr"/>
            <a:r>
              <a:rPr lang="en-US" dirty="0">
                <a:solidFill>
                  <a:srgbClr val="0082B4"/>
                </a:solidFill>
                <a:latin typeface="Huawei Sans" panose="020C0503030203020204" pitchFamily="34" charset="0"/>
                <a:ea typeface="方正兰亭黑简体" panose="02000000000000000000" pitchFamily="2" charset="-122"/>
                <a:sym typeface="Huawei Sans" panose="020C0503030203020204" pitchFamily="34" charset="0"/>
              </a:rPr>
              <a:t>Security audit</a:t>
            </a:r>
          </a:p>
        </p:txBody>
      </p:sp>
    </p:spTree>
    <p:extLst>
      <p:ext uri="{BB962C8B-B14F-4D97-AF65-F5344CB8AC3E}">
        <p14:creationId xmlns:p14="http://schemas.microsoft.com/office/powerpoint/2010/main" val="102686429"/>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EA88DB33-A514-44F7-9088-54C5507A86D6}"/>
              </a:ext>
            </a:extLst>
          </p:cNvPr>
          <p:cNvSpPr>
            <a:spLocks noGrp="1"/>
          </p:cNvSpPr>
          <p:nvPr>
            <p:ph type="title"/>
          </p:nvPr>
        </p:nvSpPr>
        <p:spPr/>
        <p:txBody>
          <a:bodyPr/>
          <a:lstStyle/>
          <a:p>
            <a:r>
              <a:rPr lang="en-US">
                <a:sym typeface="Huawei Sans" panose="020C0503030203020204" pitchFamily="34" charset="0"/>
              </a:rPr>
              <a:t>Device Capability Openness</a:t>
            </a:r>
            <a:endParaRPr lang="en-US" dirty="0">
              <a:sym typeface="Huawei Sans" panose="020C0503030203020204" pitchFamily="34" charset="0"/>
            </a:endParaRPr>
          </a:p>
        </p:txBody>
      </p:sp>
      <p:sp>
        <p:nvSpPr>
          <p:cNvPr id="73" name="文本占位符 110">
            <a:extLst>
              <a:ext uri="{FF2B5EF4-FFF2-40B4-BE49-F238E27FC236}">
                <a16:creationId xmlns="" xmlns:a16="http://schemas.microsoft.com/office/drawing/2014/main" id="{D22BB3D5-4723-45BB-AF02-05A81ED6934F}"/>
              </a:ext>
            </a:extLst>
          </p:cNvPr>
          <p:cNvSpPr txBox="1">
            <a:spLocks/>
          </p:cNvSpPr>
          <p:nvPr/>
        </p:nvSpPr>
        <p:spPr>
          <a:xfrm>
            <a:off x="468317" y="1233488"/>
            <a:ext cx="11276183" cy="1010438"/>
          </a:xfrm>
          <a:prstGeom prst="rect">
            <a:avLst/>
          </a:prstGeom>
        </p:spPr>
        <p:txBody>
          <a:bodyPr>
            <a:noAutofit/>
          </a:bodyPr>
          <a:lstStyle>
            <a:lvl1pPr marL="302279" indent="-302279" algn="l" defTabSz="914034" rtl="0" eaLnBrk="1" latinLnBrk="0" hangingPunct="1">
              <a:lnSpc>
                <a:spcPct val="140000"/>
              </a:lnSpc>
              <a:spcBef>
                <a:spcPts val="792"/>
              </a:spcBef>
              <a:buFont typeface="Arial" panose="020B0604020202020204" pitchFamily="34" charset="0"/>
              <a:buChar char="•"/>
              <a:defRPr sz="2199" kern="1200">
                <a:solidFill>
                  <a:schemeClr val="tx1"/>
                </a:solidFill>
                <a:latin typeface="Arial"/>
                <a:ea typeface="+mn-ea"/>
                <a:cs typeface="+mn-cs"/>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Arial"/>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Arial"/>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Arial"/>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Arial"/>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lvl="0" fontAlgn="ctr">
              <a:lnSpc>
                <a:spcPct val="120000"/>
              </a:lnSpc>
            </a:pPr>
            <a:r>
              <a:rPr lang="en-US" sz="1800" dirty="0">
                <a:latin typeface="Huawei Sans" panose="020C0503030203020204" pitchFamily="34" charset="0"/>
                <a:ea typeface="方正兰亭黑简体" panose="02000000000000000000" pitchFamily="2" charset="-122"/>
                <a:sym typeface="Huawei Sans" panose="020C0503030203020204" pitchFamily="34" charset="0"/>
              </a:rPr>
              <a:t>Open atomic capabilities of devices. Driven by the device YANG model, the </a:t>
            </a:r>
            <a:r>
              <a:rPr lang="en-US" sz="1800" dirty="0" err="1">
                <a:latin typeface="Huawei Sans" panose="020C0503030203020204" pitchFamily="34" charset="0"/>
                <a:ea typeface="方正兰亭黑简体" panose="02000000000000000000" pitchFamily="2" charset="-122"/>
                <a:sym typeface="Huawei Sans" panose="020C0503030203020204" pitchFamily="34" charset="0"/>
              </a:rPr>
              <a:t>iMaster</a:t>
            </a:r>
            <a:r>
              <a:rPr lang="en-US" sz="1800" dirty="0">
                <a:latin typeface="Huawei Sans" panose="020C0503030203020204" pitchFamily="34" charset="0"/>
                <a:ea typeface="方正兰亭黑简体" panose="02000000000000000000" pitchFamily="2" charset="-122"/>
                <a:sym typeface="Huawei Sans" panose="020C0503030203020204" pitchFamily="34" charset="0"/>
              </a:rPr>
              <a:t> NCE OPS automatically generates northbound interfaces and configuration GUIs to quickly manage Huawei and third-party devices. It supports device data consistency comparison, configuration reconciliation, and configuration synchronization.</a:t>
            </a:r>
          </a:p>
        </p:txBody>
      </p:sp>
      <p:sp>
        <p:nvSpPr>
          <p:cNvPr id="29" name="圆角矩形 45">
            <a:extLst>
              <a:ext uri="{FF2B5EF4-FFF2-40B4-BE49-F238E27FC236}">
                <a16:creationId xmlns="" xmlns:a16="http://schemas.microsoft.com/office/drawing/2014/main" id="{F9D50915-65B0-4691-89E7-FD08ECB46318}"/>
              </a:ext>
            </a:extLst>
          </p:cNvPr>
          <p:cNvSpPr/>
          <p:nvPr>
            <p:custDataLst>
              <p:tags r:id="rId1"/>
            </p:custDataLst>
          </p:nvPr>
        </p:nvSpPr>
        <p:spPr bwMode="auto">
          <a:xfrm>
            <a:off x="3040230" y="2705478"/>
            <a:ext cx="5788066" cy="3643438"/>
          </a:xfrm>
          <a:prstGeom prst="rect">
            <a:avLst/>
          </a:prstGeom>
          <a:solidFill>
            <a:srgbClr val="F3FBFE">
              <a:lumMod val="95000"/>
            </a:srgbClr>
          </a:solidFill>
          <a:ln w="12700" cap="flat" cmpd="sng" algn="ctr">
            <a:solidFill>
              <a:srgbClr val="99DFF9"/>
            </a:solidFill>
            <a:prstDash val="solid"/>
          </a:ln>
          <a:effectLst/>
        </p:spPr>
        <p:txBody>
          <a:bodyPr rtlCol="0" anchor="ctr">
            <a:noAutofit/>
          </a:bodyPr>
          <a:lstStyle/>
          <a:p>
            <a:pPr marL="0" marR="0" lvl="0" indent="0" algn="ctr" defTabSz="1217656" eaLnBrk="0" fontAlgn="ctr" latinLnBrk="0" hangingPunct="0">
              <a:lnSpc>
                <a:spcPct val="100000"/>
              </a:lnSpc>
              <a:spcBef>
                <a:spcPts val="0"/>
              </a:spcBef>
              <a:spcAft>
                <a:spcPts val="0"/>
              </a:spcAft>
              <a:buClrTx/>
              <a:buSzTx/>
              <a:buFontTx/>
              <a:buNone/>
              <a:tabLst/>
              <a:defRPr/>
            </a:pPr>
            <a:endParaRPr kumimoji="0" lang="en-US" altLang="zh-CN" sz="1400" b="0" i="0" u="none" strike="noStrike" kern="0" cap="none" spc="0" normalizeH="0" baseline="0" noProof="0" dirty="0">
              <a:ln>
                <a:noFill/>
              </a:ln>
              <a:solidFill>
                <a:srgbClr val="DCF3FC"/>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0" name="矩形 29">
            <a:extLst>
              <a:ext uri="{FF2B5EF4-FFF2-40B4-BE49-F238E27FC236}">
                <a16:creationId xmlns="" xmlns:a16="http://schemas.microsoft.com/office/drawing/2014/main" id="{ECEACDA0-0CB4-4994-96C5-DC2F122EB160}"/>
              </a:ext>
            </a:extLst>
          </p:cNvPr>
          <p:cNvSpPr/>
          <p:nvPr/>
        </p:nvSpPr>
        <p:spPr>
          <a:xfrm>
            <a:off x="3213795" y="2840191"/>
            <a:ext cx="5380887" cy="2280083"/>
          </a:xfrm>
          <a:prstGeom prst="rect">
            <a:avLst/>
          </a:prstGeom>
          <a:solidFill>
            <a:srgbClr val="F3FBFE"/>
          </a:solidFill>
          <a:ln w="12700" cap="flat" cmpd="sng" algn="ctr">
            <a:noFill/>
            <a:prstDash val="solid"/>
            <a:miter lim="800000"/>
          </a:ln>
          <a:effectLst/>
        </p:spPr>
        <p:txBody>
          <a:bodyPr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1" lang="en-US" altLang="zh-CN" sz="1400" b="0" i="0" u="none" strike="noStrike" kern="0" cap="none" spc="0" normalizeH="0" baseline="0" noProof="0" dirty="0">
              <a:ln>
                <a:noFill/>
              </a:ln>
              <a:solidFill>
                <a:srgbClr val="F3FBF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1" name="矩形 30">
            <a:extLst>
              <a:ext uri="{FF2B5EF4-FFF2-40B4-BE49-F238E27FC236}">
                <a16:creationId xmlns="" xmlns:a16="http://schemas.microsoft.com/office/drawing/2014/main" id="{C5D6F801-3394-4AB5-9A3C-5EB05A3CE771}"/>
              </a:ext>
            </a:extLst>
          </p:cNvPr>
          <p:cNvSpPr/>
          <p:nvPr/>
        </p:nvSpPr>
        <p:spPr bwMode="auto">
          <a:xfrm>
            <a:off x="3243418" y="2967223"/>
            <a:ext cx="2712580" cy="1331350"/>
          </a:xfrm>
          <a:prstGeom prst="rect">
            <a:avLst/>
          </a:prstGeom>
          <a:solidFill>
            <a:srgbClr val="F3FDEE"/>
          </a:solidFill>
          <a:ln w="9525" cap="flat" cmpd="sng" algn="ctr">
            <a:noFill/>
            <a:prstDash val="soli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lvl="0" indent="0" algn="ctr" defTabSz="914400" eaLnBrk="1" fontAlgn="ctr" latinLnBrk="0" hangingPunct="1">
              <a:lnSpc>
                <a:spcPct val="100000"/>
              </a:lnSpc>
              <a:spcBef>
                <a:spcPct val="0"/>
              </a:spcBef>
              <a:spcAft>
                <a:spcPct val="0"/>
              </a:spcAft>
              <a:buClr>
                <a:srgbClr val="CC9900"/>
              </a:buClr>
              <a:buSzTx/>
              <a:buFontTx/>
              <a:buNone/>
              <a:tabLst/>
              <a:defRPr/>
            </a:pPr>
            <a:r>
              <a:rPr kumimoji="0" lang="en-US" sz="1400" b="1" i="0" u="none" strike="noStrike" kern="0" cap="none" spc="0" normalizeH="0" baseline="0" noProof="0" dirty="0">
                <a:ln>
                  <a:noFill/>
                </a:ln>
                <a:solidFill>
                  <a:srgbClr val="56B970"/>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NCE service openness and programmability</a:t>
            </a:r>
          </a:p>
        </p:txBody>
      </p:sp>
      <p:sp>
        <p:nvSpPr>
          <p:cNvPr id="32" name="矩形 31">
            <a:extLst>
              <a:ext uri="{FF2B5EF4-FFF2-40B4-BE49-F238E27FC236}">
                <a16:creationId xmlns="" xmlns:a16="http://schemas.microsoft.com/office/drawing/2014/main" id="{128B48B5-06A7-48E6-9ECD-301FD5F70AB6}"/>
              </a:ext>
            </a:extLst>
          </p:cNvPr>
          <p:cNvSpPr/>
          <p:nvPr/>
        </p:nvSpPr>
        <p:spPr bwMode="auto">
          <a:xfrm>
            <a:off x="6225998" y="2903272"/>
            <a:ext cx="1769401" cy="1118168"/>
          </a:xfrm>
          <a:prstGeom prst="rect">
            <a:avLst/>
          </a:prstGeom>
          <a:solidFill>
            <a:srgbClr val="EFFBFD"/>
          </a:solidFill>
          <a:ln w="9525" cap="flat" cmpd="sng" algn="ctr">
            <a:noFill/>
            <a:prstDash val="soli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lvl="0" indent="0" algn="ctr" defTabSz="914400" eaLnBrk="1" fontAlgn="ctr" latinLnBrk="0" hangingPunct="1">
              <a:lnSpc>
                <a:spcPct val="100000"/>
              </a:lnSpc>
              <a:spcBef>
                <a:spcPct val="0"/>
              </a:spcBef>
              <a:spcAft>
                <a:spcPct val="0"/>
              </a:spcAft>
              <a:buClr>
                <a:srgbClr val="CC9900"/>
              </a:buClr>
              <a:buSzTx/>
              <a:buFontTx/>
              <a:buNone/>
              <a:tabLst/>
              <a:defRPr/>
            </a:pPr>
            <a:r>
              <a:rPr kumimoji="0" lang="en-US" sz="1400" b="0" i="0" u="none" strike="noStrike" kern="0" cap="none" spc="0" normalizeH="0" baseline="0" noProof="0" dirty="0">
                <a:ln>
                  <a:noFill/>
                </a:ln>
                <a:solidFill>
                  <a:srgbClr val="389CA5"/>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Bearer mode during running</a:t>
            </a:r>
          </a:p>
        </p:txBody>
      </p:sp>
      <p:sp>
        <p:nvSpPr>
          <p:cNvPr id="33" name="文本框 32">
            <a:extLst>
              <a:ext uri="{FF2B5EF4-FFF2-40B4-BE49-F238E27FC236}">
                <a16:creationId xmlns="" xmlns:a16="http://schemas.microsoft.com/office/drawing/2014/main" id="{DDD44944-A528-4520-A7ED-15A6F06A7007}"/>
              </a:ext>
            </a:extLst>
          </p:cNvPr>
          <p:cNvSpPr txBox="1"/>
          <p:nvPr/>
        </p:nvSpPr>
        <p:spPr>
          <a:xfrm>
            <a:off x="3000879" y="5337402"/>
            <a:ext cx="4633000" cy="738664"/>
          </a:xfrm>
          <a:prstGeom prst="rect">
            <a:avLst/>
          </a:prstGeom>
          <a:noFill/>
        </p:spPr>
        <p:txBody>
          <a:bodyPr wrap="none" rtlCol="0">
            <a:noAutofit/>
          </a:bodyPr>
          <a:lstStyle/>
          <a:p>
            <a:pPr marL="457200" marR="0" lvl="0" indent="-285750" defTabSz="914400" eaLnBrk="1" fontAlgn="ctr" latinLnBrk="0" hangingPunct="1">
              <a:lnSpc>
                <a:spcPct val="150000"/>
              </a:lnSpc>
              <a:spcBef>
                <a:spcPct val="0"/>
              </a:spcBef>
              <a:spcAft>
                <a:spcPct val="0"/>
              </a:spcAft>
              <a:buClrTx/>
              <a:buSzTx/>
              <a:buFont typeface="+mj-lt"/>
              <a:buAutoNum type="arabicPeriod"/>
              <a:tabLst/>
              <a:defRPr/>
            </a:pPr>
            <a:r>
              <a:rPr kumimoji="0" lang="en-US" sz="1400" b="0" i="0" u="none" strike="noStrike" kern="0" cap="none" spc="0" normalizeH="0" baseline="0" noProof="0" dirty="0">
                <a:ln>
                  <a:noFill/>
                </a:ln>
                <a:solidFill>
                  <a:srgbClr val="000000"/>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Quickly manage Huawei and third-party devices.</a:t>
            </a:r>
            <a:endParaRPr kumimoji="0" lang="en-US" altLang="zh-CN" sz="1400" b="0" i="0" u="none" strike="noStrike" kern="0" cap="none" spc="0" normalizeH="0" baseline="0" noProof="0" dirty="0">
              <a:ln>
                <a:noFill/>
              </a:ln>
              <a:solidFill>
                <a:srgbClr val="000000"/>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a:p>
            <a:pPr marL="457200" marR="0" lvl="0" indent="-285750" defTabSz="914400" eaLnBrk="1" fontAlgn="ctr" latinLnBrk="0" hangingPunct="1">
              <a:lnSpc>
                <a:spcPct val="150000"/>
              </a:lnSpc>
              <a:spcBef>
                <a:spcPct val="0"/>
              </a:spcBef>
              <a:spcAft>
                <a:spcPct val="0"/>
              </a:spcAft>
              <a:buClrTx/>
              <a:buSzTx/>
              <a:buFont typeface="+mj-lt"/>
              <a:buAutoNum type="arabicPeriod"/>
              <a:tabLst/>
              <a:defRPr/>
            </a:pPr>
            <a:r>
              <a:rPr kumimoji="0" lang="en-US" sz="1400" b="0" i="0" u="none" strike="noStrike" kern="0" cap="none" spc="0" normalizeH="0" baseline="0" noProof="0" dirty="0">
                <a:ln>
                  <a:noFill/>
                </a:ln>
                <a:solidFill>
                  <a:srgbClr val="000000"/>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Open device configuration capabilities.</a:t>
            </a:r>
            <a:endParaRPr kumimoji="0" lang="en-US" altLang="zh-CN" sz="1400" b="0" i="0" u="none" strike="noStrike" kern="0" cap="none" spc="0" normalizeH="0" baseline="0" noProof="0" dirty="0">
              <a:ln>
                <a:noFill/>
              </a:ln>
              <a:solidFill>
                <a:srgbClr val="000000"/>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4" name="矩形 33">
            <a:extLst>
              <a:ext uri="{FF2B5EF4-FFF2-40B4-BE49-F238E27FC236}">
                <a16:creationId xmlns="" xmlns:a16="http://schemas.microsoft.com/office/drawing/2014/main" id="{4C4DC3E4-4A23-48EF-B003-6BC636D980B7}"/>
              </a:ext>
            </a:extLst>
          </p:cNvPr>
          <p:cNvSpPr/>
          <p:nvPr/>
        </p:nvSpPr>
        <p:spPr bwMode="auto">
          <a:xfrm>
            <a:off x="3637504" y="3516902"/>
            <a:ext cx="1989212" cy="300677"/>
          </a:xfrm>
          <a:prstGeom prst="rect">
            <a:avLst/>
          </a:prstGeom>
          <a:solidFill>
            <a:srgbClr val="56B970"/>
          </a:solidFill>
          <a:ln w="25400" cap="flat" cmpd="sng" algn="ctr">
            <a:noFill/>
            <a:prstDash val="soli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lvl="0" indent="0" algn="ctr" defTabSz="914400" eaLnBrk="1" fontAlgn="ctr" latinLnBrk="0" hangingPunct="1">
              <a:lnSpc>
                <a:spcPct val="100000"/>
              </a:lnSpc>
              <a:spcBef>
                <a:spcPct val="0"/>
              </a:spcBef>
              <a:spcAft>
                <a:spcPct val="0"/>
              </a:spcAft>
              <a:buClr>
                <a:srgbClr val="CC9900"/>
              </a:buClr>
              <a:buSzTx/>
              <a:buFontTx/>
              <a:buNone/>
              <a:tabLst/>
              <a:defRPr/>
            </a:pPr>
            <a:r>
              <a:rPr kumimoji="0" lang="en-US" sz="1400" b="0" i="0" u="none" strike="noStrike" kern="0" cap="none" spc="0" normalizeH="0" baseline="0" noProof="0" dirty="0">
                <a:ln>
                  <a:noFill/>
                </a:ln>
                <a:solidFill>
                  <a:srgbClr val="F3FBFE"/>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Device management</a:t>
            </a:r>
          </a:p>
        </p:txBody>
      </p:sp>
      <p:cxnSp>
        <p:nvCxnSpPr>
          <p:cNvPr id="35" name="直接箭头连接符 34">
            <a:extLst>
              <a:ext uri="{FF2B5EF4-FFF2-40B4-BE49-F238E27FC236}">
                <a16:creationId xmlns="" xmlns:a16="http://schemas.microsoft.com/office/drawing/2014/main" id="{458538F2-8A63-4DFE-B571-62F94434E5A8}"/>
              </a:ext>
            </a:extLst>
          </p:cNvPr>
          <p:cNvCxnSpPr>
            <a:cxnSpLocks/>
            <a:stCxn id="37" idx="0"/>
            <a:endCxn id="34" idx="2"/>
          </p:cNvCxnSpPr>
          <p:nvPr/>
        </p:nvCxnSpPr>
        <p:spPr bwMode="auto">
          <a:xfrm flipV="1">
            <a:off x="4017146" y="3817579"/>
            <a:ext cx="614964" cy="728785"/>
          </a:xfrm>
          <a:prstGeom prst="straightConnector1">
            <a:avLst/>
          </a:prstGeom>
          <a:noFill/>
          <a:ln w="9525" cap="flat" cmpd="sng" algn="ctr">
            <a:solidFill>
              <a:srgbClr val="000000"/>
            </a:solidFill>
            <a:prstDash val="dash"/>
            <a:round/>
            <a:headEnd type="none" w="med" len="med"/>
            <a:tailEnd type="none" w="med" len="med"/>
          </a:ln>
          <a:effectLst/>
        </p:spPr>
      </p:cxnSp>
      <p:cxnSp>
        <p:nvCxnSpPr>
          <p:cNvPr id="36" name="直接箭头连接符 35">
            <a:extLst>
              <a:ext uri="{FF2B5EF4-FFF2-40B4-BE49-F238E27FC236}">
                <a16:creationId xmlns="" xmlns:a16="http://schemas.microsoft.com/office/drawing/2014/main" id="{6F9C0038-81E3-407B-941B-187C085A3C58}"/>
              </a:ext>
            </a:extLst>
          </p:cNvPr>
          <p:cNvCxnSpPr>
            <a:cxnSpLocks/>
            <a:stCxn id="38" idx="0"/>
            <a:endCxn id="34" idx="2"/>
          </p:cNvCxnSpPr>
          <p:nvPr/>
        </p:nvCxnSpPr>
        <p:spPr bwMode="auto">
          <a:xfrm flipH="1" flipV="1">
            <a:off x="4632110" y="3817579"/>
            <a:ext cx="458386" cy="723297"/>
          </a:xfrm>
          <a:prstGeom prst="straightConnector1">
            <a:avLst/>
          </a:prstGeom>
          <a:noFill/>
          <a:ln w="9525" cap="flat" cmpd="sng" algn="ctr">
            <a:solidFill>
              <a:srgbClr val="000000"/>
            </a:solidFill>
            <a:prstDash val="dash"/>
            <a:round/>
            <a:headEnd type="none" w="med" len="med"/>
            <a:tailEnd type="none" w="med" len="med"/>
          </a:ln>
          <a:effectLst/>
        </p:spPr>
      </p:cxnSp>
      <p:pic>
        <p:nvPicPr>
          <p:cNvPr id="37" name="图片 36">
            <a:extLst>
              <a:ext uri="{FF2B5EF4-FFF2-40B4-BE49-F238E27FC236}">
                <a16:creationId xmlns="" xmlns:a16="http://schemas.microsoft.com/office/drawing/2014/main" id="{F9F11EEA-84DC-4C7F-8EA4-74186B739211}"/>
              </a:ext>
            </a:extLst>
          </p:cNvPr>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3747146" y="4546364"/>
            <a:ext cx="540000" cy="442800"/>
          </a:xfrm>
          <a:prstGeom prst="rect">
            <a:avLst/>
          </a:prstGeom>
        </p:spPr>
      </p:pic>
      <p:pic>
        <p:nvPicPr>
          <p:cNvPr id="38" name="图片 37">
            <a:extLst>
              <a:ext uri="{FF2B5EF4-FFF2-40B4-BE49-F238E27FC236}">
                <a16:creationId xmlns="" xmlns:a16="http://schemas.microsoft.com/office/drawing/2014/main" id="{9AD3F357-FA5E-4838-A621-EE852DAADD2F}"/>
              </a:ext>
            </a:extLst>
          </p:cNvPr>
          <p:cNvPicPr>
            <a:picLocks/>
          </p:cNvPicPr>
          <p:nvPr/>
        </p:nvPicPr>
        <p:blipFill>
          <a:blip r:embed="rId5" cstate="print">
            <a:extLst>
              <a:ext uri="{28A0092B-C50C-407E-A947-70E740481C1C}">
                <a14:useLocalDpi xmlns:a14="http://schemas.microsoft.com/office/drawing/2010/main" val="0"/>
              </a:ext>
            </a:extLst>
          </a:blip>
          <a:stretch>
            <a:fillRect/>
          </a:stretch>
        </p:blipFill>
        <p:spPr>
          <a:xfrm>
            <a:off x="4820496" y="4540876"/>
            <a:ext cx="540000" cy="442800"/>
          </a:xfrm>
          <a:prstGeom prst="rect">
            <a:avLst/>
          </a:prstGeom>
        </p:spPr>
      </p:pic>
      <p:sp>
        <p:nvSpPr>
          <p:cNvPr id="39" name="圆角矩形 271">
            <a:extLst>
              <a:ext uri="{FF2B5EF4-FFF2-40B4-BE49-F238E27FC236}">
                <a16:creationId xmlns="" xmlns:a16="http://schemas.microsoft.com/office/drawing/2014/main" id="{0E9E7CE5-545F-4D35-A288-EF9FDD9F7961}"/>
              </a:ext>
            </a:extLst>
          </p:cNvPr>
          <p:cNvSpPr/>
          <p:nvPr/>
        </p:nvSpPr>
        <p:spPr bwMode="auto">
          <a:xfrm>
            <a:off x="6388100" y="3465059"/>
            <a:ext cx="1472805" cy="426540"/>
          </a:xfrm>
          <a:prstGeom prst="roundRect">
            <a:avLst>
              <a:gd name="adj" fmla="val 6085"/>
            </a:avLst>
          </a:prstGeom>
          <a:solidFill>
            <a:srgbClr val="9CDCE2"/>
          </a:solidFill>
          <a:ln w="6350" cap="flat" cmpd="sng" algn="ctr">
            <a:noFill/>
            <a:prstDash val="soli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lvl="0" indent="0" defTabSz="914400" eaLnBrk="1" fontAlgn="ctr" latinLnBrk="0" hangingPunct="1">
              <a:lnSpc>
                <a:spcPct val="100000"/>
              </a:lnSpc>
              <a:spcBef>
                <a:spcPct val="0"/>
              </a:spcBef>
              <a:spcAft>
                <a:spcPct val="0"/>
              </a:spcAft>
              <a:buClr>
                <a:srgbClr val="CC9900"/>
              </a:buClr>
              <a:buSzTx/>
              <a:buFontTx/>
              <a:buNone/>
              <a:tabLst/>
              <a:defRPr/>
            </a:pPr>
            <a:r>
              <a:rPr kumimoji="0" lang="en-US" sz="1400" b="0" i="0" u="none" strike="noStrike" kern="0" cap="none" spc="0" normalizeH="0" baseline="0" noProof="0" dirty="0">
                <a:ln>
                  <a:noFill/>
                </a:ln>
                <a:solidFill>
                  <a:srgbClr val="000000"/>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 SND</a:t>
            </a:r>
            <a:endParaRPr kumimoji="0" lang="en-US" altLang="zh-CN" sz="1400" b="0" i="0" u="none" strike="noStrike" kern="0" cap="none" spc="0" normalizeH="0" baseline="0" noProof="0" dirty="0">
              <a:ln>
                <a:noFill/>
              </a:ln>
              <a:solidFill>
                <a:srgbClr val="000000"/>
              </a:solidFill>
              <a:effectLst/>
              <a:uLnTx/>
              <a:uFillTx/>
              <a:latin typeface="Huawei Sans" panose="020C0503030203020204" pitchFamily="34" charset="0"/>
              <a:ea typeface="方正兰亭黑简体" panose="02000000000000000000" pitchFamily="2" charset="-122"/>
              <a:cs typeface="Arial" charset="0"/>
              <a:sym typeface="Huawei Sans" panose="020C0503030203020204" pitchFamily="34" charset="0"/>
            </a:endParaRPr>
          </a:p>
        </p:txBody>
      </p:sp>
      <p:sp>
        <p:nvSpPr>
          <p:cNvPr id="40" name="折角形 257">
            <a:extLst>
              <a:ext uri="{FF2B5EF4-FFF2-40B4-BE49-F238E27FC236}">
                <a16:creationId xmlns="" xmlns:a16="http://schemas.microsoft.com/office/drawing/2014/main" id="{DF61B052-6A6C-45F6-99FE-B10CE8F8BC47}"/>
              </a:ext>
            </a:extLst>
          </p:cNvPr>
          <p:cNvSpPr/>
          <p:nvPr/>
        </p:nvSpPr>
        <p:spPr bwMode="auto">
          <a:xfrm>
            <a:off x="7027248" y="3553453"/>
            <a:ext cx="750953" cy="268075"/>
          </a:xfrm>
          <a:prstGeom prst="foldedCorner">
            <a:avLst/>
          </a:prstGeom>
          <a:solidFill>
            <a:srgbClr val="F3FBFE"/>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lvl="0" indent="0" algn="ctr" defTabSz="914400" eaLnBrk="1" fontAlgn="ctr" latinLnBrk="0" hangingPunct="1">
              <a:lnSpc>
                <a:spcPct val="100000"/>
              </a:lnSpc>
              <a:spcBef>
                <a:spcPct val="0"/>
              </a:spcBef>
              <a:spcAft>
                <a:spcPct val="0"/>
              </a:spcAft>
              <a:buClr>
                <a:srgbClr val="CC9900"/>
              </a:buClr>
              <a:buSzTx/>
              <a:buFontTx/>
              <a:buNone/>
              <a:tabLst/>
              <a:defRPr/>
            </a:pPr>
            <a:r>
              <a:rPr kumimoji="0" lang="en-US" sz="1200" b="0" i="0" u="none" strike="noStrike" kern="0" cap="none" spc="0" normalizeH="0" baseline="0" noProof="0" dirty="0">
                <a:ln>
                  <a:noFill/>
                </a:ln>
                <a:solidFill>
                  <a:srgbClr val="000000"/>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YANG</a:t>
            </a:r>
            <a:endParaRPr kumimoji="0" lang="en-US" altLang="zh-CN" sz="1200" b="0" i="0" u="none" strike="noStrike" kern="0" cap="none" spc="0" normalizeH="0" baseline="0" noProof="0" dirty="0">
              <a:ln>
                <a:noFill/>
              </a:ln>
              <a:solidFill>
                <a:srgbClr val="000000"/>
              </a:solidFill>
              <a:effectLst/>
              <a:uLnTx/>
              <a:uFillTx/>
              <a:latin typeface="Huawei Sans" panose="020C0503030203020204" pitchFamily="34" charset="0"/>
              <a:ea typeface="方正兰亭黑简体" panose="02000000000000000000" pitchFamily="2" charset="-122"/>
              <a:cs typeface="Arial" charset="0"/>
              <a:sym typeface="Huawei Sans" panose="020C0503030203020204" pitchFamily="34" charset="0"/>
            </a:endParaRPr>
          </a:p>
        </p:txBody>
      </p:sp>
    </p:spTree>
    <p:extLst>
      <p:ext uri="{BB962C8B-B14F-4D97-AF65-F5344CB8AC3E}">
        <p14:creationId xmlns:p14="http://schemas.microsoft.com/office/powerpoint/2010/main" val="77215103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ctrTitle" sz="quarter"/>
          </p:nvPr>
        </p:nvSpPr>
        <p:spPr/>
        <p:txBody>
          <a:bodyPr/>
          <a:lstStyle/>
          <a:p>
            <a:r>
              <a:rPr lang="en-US" sz="3600">
                <a:sym typeface="Huawei Sans" panose="020C0503030203020204" pitchFamily="34" charset="0"/>
              </a:rPr>
              <a:t>NCE Service Openness and Programmability</a:t>
            </a:r>
            <a:endParaRPr lang="en-US" sz="3600" dirty="0">
              <a:sym typeface="Huawei Sans" panose="020C0503030203020204" pitchFamily="34" charset="0"/>
            </a:endParaRPr>
          </a:p>
        </p:txBody>
      </p:sp>
      <p:sp>
        <p:nvSpPr>
          <p:cNvPr id="5" name="文本占位符 4"/>
          <p:cNvSpPr>
            <a:spLocks noGrp="1"/>
          </p:cNvSpPr>
          <p:nvPr>
            <p:ph type="body" sz="quarter" idx="10"/>
          </p:nvPr>
        </p:nvSpPr>
        <p:spPr/>
        <p:txBody>
          <a:bodyPr/>
          <a:lstStyle/>
          <a:p>
            <a:endParaRPr lang="zh-CN" altLang="en-US"/>
          </a:p>
        </p:txBody>
      </p:sp>
    </p:spTree>
    <p:extLst>
      <p:ext uri="{BB962C8B-B14F-4D97-AF65-F5344CB8AC3E}">
        <p14:creationId xmlns:p14="http://schemas.microsoft.com/office/powerpoint/2010/main" val="1296536314"/>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EA88DB33-A514-44F7-9088-54C5507A86D6}"/>
              </a:ext>
            </a:extLst>
          </p:cNvPr>
          <p:cNvSpPr>
            <a:spLocks noGrp="1"/>
          </p:cNvSpPr>
          <p:nvPr>
            <p:ph type="title"/>
          </p:nvPr>
        </p:nvSpPr>
        <p:spPr/>
        <p:txBody>
          <a:bodyPr/>
          <a:lstStyle/>
          <a:p>
            <a:r>
              <a:rPr lang="en-US">
                <a:sym typeface="Huawei Sans" panose="020C0503030203020204" pitchFamily="34" charset="0"/>
              </a:rPr>
              <a:t>Service Capability Openness</a:t>
            </a:r>
            <a:endParaRPr lang="en-US" dirty="0">
              <a:sym typeface="Huawei Sans" panose="020C0503030203020204" pitchFamily="34" charset="0"/>
            </a:endParaRPr>
          </a:p>
        </p:txBody>
      </p:sp>
      <p:sp>
        <p:nvSpPr>
          <p:cNvPr id="73" name="文本占位符 110">
            <a:extLst>
              <a:ext uri="{FF2B5EF4-FFF2-40B4-BE49-F238E27FC236}">
                <a16:creationId xmlns="" xmlns:a16="http://schemas.microsoft.com/office/drawing/2014/main" id="{D22BB3D5-4723-45BB-AF02-05A81ED6934F}"/>
              </a:ext>
            </a:extLst>
          </p:cNvPr>
          <p:cNvSpPr txBox="1">
            <a:spLocks/>
          </p:cNvSpPr>
          <p:nvPr/>
        </p:nvSpPr>
        <p:spPr>
          <a:xfrm>
            <a:off x="468317" y="1233488"/>
            <a:ext cx="11276183" cy="1010438"/>
          </a:xfrm>
          <a:prstGeom prst="rect">
            <a:avLst/>
          </a:prstGeom>
        </p:spPr>
        <p:txBody>
          <a:bodyPr>
            <a:noAutofit/>
          </a:bodyPr>
          <a:lstStyle>
            <a:lvl1pPr marL="302279" indent="-302279" algn="l" defTabSz="914034" rtl="0" eaLnBrk="1" latinLnBrk="0" hangingPunct="1">
              <a:lnSpc>
                <a:spcPct val="140000"/>
              </a:lnSpc>
              <a:spcBef>
                <a:spcPts val="792"/>
              </a:spcBef>
              <a:buFont typeface="Arial" panose="020B0604020202020204" pitchFamily="34" charset="0"/>
              <a:buChar char="•"/>
              <a:defRPr sz="2199" kern="1200">
                <a:solidFill>
                  <a:schemeClr val="tx1"/>
                </a:solidFill>
                <a:latin typeface="Arial"/>
                <a:ea typeface="+mn-ea"/>
                <a:cs typeface="+mn-cs"/>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Arial"/>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Arial"/>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Arial"/>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Arial"/>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Open service configuration mapping capabilities. Driven by the service YANG model, the </a:t>
            </a:r>
            <a:r>
              <a:rPr lang="en-US" sz="1600" dirty="0" err="1">
                <a:latin typeface="Huawei Sans" panose="020C0503030203020204" pitchFamily="34" charset="0"/>
                <a:ea typeface="方正兰亭黑简体" panose="02000000000000000000" pitchFamily="2" charset="-122"/>
                <a:sym typeface="Huawei Sans" panose="020C0503030203020204" pitchFamily="34" charset="0"/>
              </a:rPr>
              <a:t>iMaster</a:t>
            </a:r>
            <a:r>
              <a:rPr lang="en-US" sz="1600" dirty="0">
                <a:latin typeface="Huawei Sans" panose="020C0503030203020204" pitchFamily="34" charset="0"/>
                <a:ea typeface="方正兰亭黑简体" panose="02000000000000000000" pitchFamily="2" charset="-122"/>
                <a:sym typeface="Huawei Sans" panose="020C0503030203020204" pitchFamily="34" charset="0"/>
              </a:rPr>
              <a:t> NCE OPS automatically generates northbound and southbound interfaces to quickly build new services. The Easymap algorithm in the mechanism is used. Users only need to write the creation process. The update and deletion processes are calculated by the algorithm, thereby simplifying programming and reducing development difficulties.</a:t>
            </a:r>
          </a:p>
        </p:txBody>
      </p:sp>
      <p:sp>
        <p:nvSpPr>
          <p:cNvPr id="30" name="圆角矩形 45">
            <a:extLst>
              <a:ext uri="{FF2B5EF4-FFF2-40B4-BE49-F238E27FC236}">
                <a16:creationId xmlns="" xmlns:a16="http://schemas.microsoft.com/office/drawing/2014/main" id="{F9D50915-65B0-4691-89E7-FD08ECB46318}"/>
              </a:ext>
            </a:extLst>
          </p:cNvPr>
          <p:cNvSpPr/>
          <p:nvPr>
            <p:custDataLst>
              <p:tags r:id="rId1"/>
            </p:custDataLst>
          </p:nvPr>
        </p:nvSpPr>
        <p:spPr bwMode="auto">
          <a:xfrm>
            <a:off x="3040230" y="2747115"/>
            <a:ext cx="5788066" cy="3643438"/>
          </a:xfrm>
          <a:prstGeom prst="rect">
            <a:avLst/>
          </a:prstGeom>
          <a:solidFill>
            <a:srgbClr val="F3FBFE">
              <a:lumMod val="95000"/>
            </a:srgbClr>
          </a:solidFill>
          <a:ln w="12700" cap="flat" cmpd="sng" algn="ctr">
            <a:noFill/>
            <a:prstDash val="solid"/>
          </a:ln>
          <a:effectLst/>
        </p:spPr>
        <p:txBody>
          <a:bodyPr rtlCol="0" anchor="ctr">
            <a:noAutofit/>
          </a:bodyPr>
          <a:lstStyle/>
          <a:p>
            <a:pPr marL="0" marR="0" lvl="0" indent="0" algn="ctr" defTabSz="1217656" eaLnBrk="0" fontAlgn="ctr" latinLnBrk="0" hangingPunct="0">
              <a:lnSpc>
                <a:spcPct val="100000"/>
              </a:lnSpc>
              <a:spcBef>
                <a:spcPts val="0"/>
              </a:spcBef>
              <a:spcAft>
                <a:spcPts val="0"/>
              </a:spcAft>
              <a:buClrTx/>
              <a:buSzTx/>
              <a:buFontTx/>
              <a:buNone/>
              <a:tabLst/>
              <a:defRPr/>
            </a:pPr>
            <a:endParaRPr kumimoji="0" lang="en-US" altLang="zh-CN" sz="1400" b="0" i="0" u="none" strike="noStrike" kern="0" cap="none" spc="0" normalizeH="0" baseline="0" noProof="0" dirty="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1" name="矩形 30">
            <a:extLst>
              <a:ext uri="{FF2B5EF4-FFF2-40B4-BE49-F238E27FC236}">
                <a16:creationId xmlns="" xmlns:a16="http://schemas.microsoft.com/office/drawing/2014/main" id="{ECEACDA0-0CB4-4994-96C5-DC2F122EB160}"/>
              </a:ext>
            </a:extLst>
          </p:cNvPr>
          <p:cNvSpPr/>
          <p:nvPr/>
        </p:nvSpPr>
        <p:spPr>
          <a:xfrm>
            <a:off x="3213795" y="2869128"/>
            <a:ext cx="5380887" cy="2280083"/>
          </a:xfrm>
          <a:prstGeom prst="rect">
            <a:avLst/>
          </a:prstGeom>
          <a:solidFill>
            <a:srgbClr val="F3FBFE"/>
          </a:solidFill>
          <a:ln w="12700" cap="flat" cmpd="sng" algn="ctr">
            <a:noFill/>
            <a:prstDash val="solid"/>
            <a:miter lim="800000"/>
          </a:ln>
          <a:effectLst/>
        </p:spPr>
        <p:txBody>
          <a:bodyPr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1" lang="en-US" altLang="zh-CN" sz="1400" b="0" i="0" u="none" strike="noStrike" kern="0" cap="none" spc="0" normalizeH="0" baseline="0" noProof="0" dirty="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2" name="矩形 31">
            <a:extLst>
              <a:ext uri="{FF2B5EF4-FFF2-40B4-BE49-F238E27FC236}">
                <a16:creationId xmlns="" xmlns:a16="http://schemas.microsoft.com/office/drawing/2014/main" id="{C5D6F801-3394-4AB5-9A3C-5EB05A3CE771}"/>
              </a:ext>
            </a:extLst>
          </p:cNvPr>
          <p:cNvSpPr/>
          <p:nvPr/>
        </p:nvSpPr>
        <p:spPr bwMode="auto">
          <a:xfrm>
            <a:off x="3243418" y="2978854"/>
            <a:ext cx="2712580" cy="1348656"/>
          </a:xfrm>
          <a:prstGeom prst="rect">
            <a:avLst/>
          </a:prstGeom>
          <a:solidFill>
            <a:srgbClr val="F3FDEE"/>
          </a:solidFill>
          <a:ln w="9525" cap="flat" cmpd="sng" algn="ctr">
            <a:noFill/>
            <a:prstDash val="soli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lvl="0" indent="0" algn="ctr" defTabSz="914400" eaLnBrk="1" fontAlgn="ctr" latinLnBrk="0" hangingPunct="1">
              <a:lnSpc>
                <a:spcPct val="100000"/>
              </a:lnSpc>
              <a:spcBef>
                <a:spcPct val="0"/>
              </a:spcBef>
              <a:spcAft>
                <a:spcPct val="0"/>
              </a:spcAft>
              <a:buClr>
                <a:srgbClr val="CC9900"/>
              </a:buClr>
              <a:buSzTx/>
              <a:buFontTx/>
              <a:buNone/>
              <a:tabLst/>
              <a:defRPr/>
            </a:pPr>
            <a:r>
              <a:rPr kumimoji="0" lang="en-US" sz="1400" b="1" i="0" u="none" strike="noStrike" kern="0" cap="none" spc="0" normalizeH="0" baseline="0" noProof="0" dirty="0">
                <a:ln>
                  <a:noFill/>
                </a:ln>
                <a:solidFill>
                  <a:srgbClr val="56B970"/>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NCE service openness and programmability</a:t>
            </a:r>
          </a:p>
        </p:txBody>
      </p:sp>
      <p:sp>
        <p:nvSpPr>
          <p:cNvPr id="33" name="矩形 32">
            <a:extLst>
              <a:ext uri="{FF2B5EF4-FFF2-40B4-BE49-F238E27FC236}">
                <a16:creationId xmlns="" xmlns:a16="http://schemas.microsoft.com/office/drawing/2014/main" id="{128B48B5-06A7-48E6-9ECD-301FD5F70AB6}"/>
              </a:ext>
            </a:extLst>
          </p:cNvPr>
          <p:cNvSpPr/>
          <p:nvPr/>
        </p:nvSpPr>
        <p:spPr bwMode="auto">
          <a:xfrm>
            <a:off x="6295456" y="2934912"/>
            <a:ext cx="1658092" cy="1118168"/>
          </a:xfrm>
          <a:prstGeom prst="rect">
            <a:avLst/>
          </a:prstGeom>
          <a:solidFill>
            <a:srgbClr val="EFFBFD"/>
          </a:solidFill>
          <a:ln w="9525" cap="flat" cmpd="sng" algn="ctr">
            <a:noFill/>
            <a:prstDash val="soli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lvl="0" indent="0" algn="ctr" defTabSz="914400" eaLnBrk="1" fontAlgn="ctr" latinLnBrk="0" hangingPunct="1">
              <a:lnSpc>
                <a:spcPct val="100000"/>
              </a:lnSpc>
              <a:spcBef>
                <a:spcPct val="0"/>
              </a:spcBef>
              <a:spcAft>
                <a:spcPct val="0"/>
              </a:spcAft>
              <a:buClr>
                <a:srgbClr val="CC9900"/>
              </a:buClr>
              <a:buSzTx/>
              <a:buFontTx/>
              <a:buNone/>
              <a:tabLst/>
              <a:defRPr/>
            </a:pPr>
            <a:r>
              <a:rPr kumimoji="0" lang="en-US" sz="1400" b="0" i="0" u="none" strike="noStrike" kern="0" cap="none" spc="0" normalizeH="0" baseline="0" noProof="0" dirty="0">
                <a:ln>
                  <a:noFill/>
                </a:ln>
                <a:solidFill>
                  <a:srgbClr val="389CA5"/>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Bearer mode during running</a:t>
            </a:r>
          </a:p>
        </p:txBody>
      </p:sp>
      <p:sp>
        <p:nvSpPr>
          <p:cNvPr id="34" name="圆角矩形 271">
            <a:extLst>
              <a:ext uri="{FF2B5EF4-FFF2-40B4-BE49-F238E27FC236}">
                <a16:creationId xmlns="" xmlns:a16="http://schemas.microsoft.com/office/drawing/2014/main" id="{0E9E7CE5-545F-4D35-A288-EF9FDD9F7961}"/>
              </a:ext>
            </a:extLst>
          </p:cNvPr>
          <p:cNvSpPr/>
          <p:nvPr/>
        </p:nvSpPr>
        <p:spPr bwMode="auto">
          <a:xfrm>
            <a:off x="6388100" y="3493996"/>
            <a:ext cx="1472805" cy="426540"/>
          </a:xfrm>
          <a:prstGeom prst="roundRect">
            <a:avLst>
              <a:gd name="adj" fmla="val 6085"/>
            </a:avLst>
          </a:prstGeom>
          <a:solidFill>
            <a:srgbClr val="9CDCE2"/>
          </a:solidFill>
          <a:ln w="6350" cap="flat" cmpd="sng" algn="ctr">
            <a:noFill/>
            <a:prstDash val="soli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lvl="0" indent="0" defTabSz="914400" eaLnBrk="1" fontAlgn="ctr" latinLnBrk="0" hangingPunct="1">
              <a:lnSpc>
                <a:spcPct val="100000"/>
              </a:lnSpc>
              <a:spcBef>
                <a:spcPct val="0"/>
              </a:spcBef>
              <a:spcAft>
                <a:spcPct val="0"/>
              </a:spcAft>
              <a:buClr>
                <a:srgbClr val="CC9900"/>
              </a:buClr>
              <a:buSzTx/>
              <a:buFontTx/>
              <a:buNone/>
              <a:tabLst/>
              <a:defRPr/>
            </a:pPr>
            <a:r>
              <a:rPr kumimoji="0" lang="en-US" sz="1400" b="0" i="0" u="none" strike="noStrike" kern="0" cap="none" spc="0" normalizeH="0" baseline="0" noProof="0" dirty="0">
                <a:ln>
                  <a:noFill/>
                </a:ln>
                <a:solidFill>
                  <a:srgbClr val="000000"/>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 SSP</a:t>
            </a:r>
            <a:endParaRPr kumimoji="0" lang="en-US" altLang="zh-CN" sz="1400" b="0" i="0" u="none" strike="noStrike" kern="0" cap="none" spc="0" normalizeH="0" baseline="0" noProof="0" dirty="0">
              <a:ln>
                <a:noFill/>
              </a:ln>
              <a:solidFill>
                <a:srgbClr val="000000"/>
              </a:solidFill>
              <a:effectLst/>
              <a:uLnTx/>
              <a:uFillTx/>
              <a:latin typeface="Huawei Sans" panose="020C0503030203020204" pitchFamily="34" charset="0"/>
              <a:ea typeface="方正兰亭黑简体" panose="02000000000000000000" pitchFamily="2" charset="-122"/>
              <a:cs typeface="Arial" charset="0"/>
              <a:sym typeface="Huawei Sans" panose="020C0503030203020204" pitchFamily="34" charset="0"/>
            </a:endParaRPr>
          </a:p>
        </p:txBody>
      </p:sp>
      <p:sp>
        <p:nvSpPr>
          <p:cNvPr id="35" name="文本框 34">
            <a:extLst>
              <a:ext uri="{FF2B5EF4-FFF2-40B4-BE49-F238E27FC236}">
                <a16:creationId xmlns="" xmlns:a16="http://schemas.microsoft.com/office/drawing/2014/main" id="{DDD44944-A528-4520-A7ED-15A6F06A7007}"/>
              </a:ext>
            </a:extLst>
          </p:cNvPr>
          <p:cNvSpPr txBox="1"/>
          <p:nvPr/>
        </p:nvSpPr>
        <p:spPr>
          <a:xfrm>
            <a:off x="3000879" y="5201239"/>
            <a:ext cx="5741187" cy="1015663"/>
          </a:xfrm>
          <a:prstGeom prst="rect">
            <a:avLst/>
          </a:prstGeom>
          <a:noFill/>
        </p:spPr>
        <p:txBody>
          <a:bodyPr wrap="square" rtlCol="0">
            <a:noAutofit/>
          </a:bodyPr>
          <a:lstStyle/>
          <a:p>
            <a:pPr marL="457200" marR="0" lvl="0" indent="-285750" defTabSz="914400" eaLnBrk="1" fontAlgn="ctr" latinLnBrk="0" hangingPunct="1">
              <a:spcBef>
                <a:spcPct val="0"/>
              </a:spcBef>
              <a:spcAft>
                <a:spcPct val="0"/>
              </a:spcAft>
              <a:buClrTx/>
              <a:buSzTx/>
              <a:buFont typeface="+mj-lt"/>
              <a:buAutoNum type="arabicPeriod"/>
              <a:tabLst/>
              <a:defRPr/>
            </a:pPr>
            <a:r>
              <a:rPr kumimoji="0" lang="en-US" sz="1200" b="0" i="0" u="none" strike="noStrike" kern="0" cap="none" spc="0" normalizeH="0" baseline="0" noProof="0" dirty="0">
                <a:ln>
                  <a:noFill/>
                </a:ln>
                <a:solidFill>
                  <a:srgbClr val="000000"/>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Open service configuration mapping capabilities.</a:t>
            </a:r>
            <a:endParaRPr kumimoji="0" lang="en-US" altLang="zh-CN" sz="1200" b="0" i="0" u="none" strike="noStrike" kern="0" cap="none" spc="0" normalizeH="0" baseline="0" noProof="0" dirty="0">
              <a:ln>
                <a:noFill/>
              </a:ln>
              <a:solidFill>
                <a:srgbClr val="000000"/>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a:p>
            <a:pPr marL="457200" marR="0" lvl="0" indent="-285750" defTabSz="914400" eaLnBrk="1" fontAlgn="ctr" latinLnBrk="0" hangingPunct="1">
              <a:spcBef>
                <a:spcPct val="0"/>
              </a:spcBef>
              <a:spcAft>
                <a:spcPct val="0"/>
              </a:spcAft>
              <a:buClrTx/>
              <a:buSzTx/>
              <a:buFont typeface="+mj-lt"/>
              <a:buAutoNum type="arabicPeriod"/>
              <a:tabLst/>
              <a:defRPr/>
            </a:pPr>
            <a:r>
              <a:rPr kumimoji="0" lang="en-US" sz="1200" b="0" i="0" u="none" strike="noStrike" kern="0" cap="none" spc="0" normalizeH="0" baseline="0" noProof="0" dirty="0">
                <a:ln>
                  <a:noFill/>
                </a:ln>
                <a:solidFill>
                  <a:srgbClr val="000000"/>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Automatically generate southbound and northbound interfaces based on the service YANG model.</a:t>
            </a:r>
            <a:endParaRPr kumimoji="0" lang="en-US" altLang="zh-CN" sz="1200" b="0" i="0" u="none" strike="noStrike" kern="0" cap="none" spc="0" normalizeH="0" baseline="0" noProof="0" dirty="0">
              <a:ln>
                <a:noFill/>
              </a:ln>
              <a:solidFill>
                <a:srgbClr val="000000"/>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a:p>
            <a:pPr marL="457200" marR="0" lvl="0" indent="-285750" defTabSz="914400" eaLnBrk="1" fontAlgn="ctr" latinLnBrk="0" hangingPunct="1">
              <a:spcBef>
                <a:spcPct val="0"/>
              </a:spcBef>
              <a:spcAft>
                <a:spcPct val="0"/>
              </a:spcAft>
              <a:buClrTx/>
              <a:buSzTx/>
              <a:buFont typeface="+mj-lt"/>
              <a:buAutoNum type="arabicPeriod"/>
              <a:tabLst/>
              <a:defRPr/>
            </a:pPr>
            <a:r>
              <a:rPr kumimoji="0" lang="en-US" sz="1200" b="0" i="0" u="none" strike="noStrike" kern="0" cap="none" spc="0" normalizeH="0" baseline="0" noProof="0" dirty="0">
                <a:ln>
                  <a:noFill/>
                </a:ln>
                <a:solidFill>
                  <a:srgbClr val="000000"/>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Write only the mapping creation process. This simplifies programming and reduces development difficulties.</a:t>
            </a:r>
          </a:p>
        </p:txBody>
      </p:sp>
      <p:sp>
        <p:nvSpPr>
          <p:cNvPr id="36" name="矩形 35">
            <a:extLst>
              <a:ext uri="{FF2B5EF4-FFF2-40B4-BE49-F238E27FC236}">
                <a16:creationId xmlns="" xmlns:a16="http://schemas.microsoft.com/office/drawing/2014/main" id="{4C4DC3E4-4A23-48EF-B003-6BC636D980B7}"/>
              </a:ext>
            </a:extLst>
          </p:cNvPr>
          <p:cNvSpPr/>
          <p:nvPr/>
        </p:nvSpPr>
        <p:spPr bwMode="auto">
          <a:xfrm>
            <a:off x="3837696" y="3545839"/>
            <a:ext cx="1448097" cy="374697"/>
          </a:xfrm>
          <a:prstGeom prst="rect">
            <a:avLst/>
          </a:prstGeom>
          <a:solidFill>
            <a:srgbClr val="56B970"/>
          </a:solidFill>
          <a:ln w="25400" cap="flat" cmpd="sng" algn="ctr">
            <a:noFill/>
            <a:prstDash val="soli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lvl="0" indent="0" algn="ctr" defTabSz="914400" eaLnBrk="1" fontAlgn="ctr" latinLnBrk="0" hangingPunct="1">
              <a:lnSpc>
                <a:spcPct val="100000"/>
              </a:lnSpc>
              <a:spcBef>
                <a:spcPct val="0"/>
              </a:spcBef>
              <a:spcAft>
                <a:spcPct val="0"/>
              </a:spcAft>
              <a:buClr>
                <a:srgbClr val="CC9900"/>
              </a:buClr>
              <a:buSzTx/>
              <a:buFontTx/>
              <a:buNone/>
              <a:tabLst/>
              <a:defRPr/>
            </a:pPr>
            <a:r>
              <a:rPr kumimoji="0" lang="en-US" sz="1400" b="0" i="0" u="none" strike="noStrike" kern="0" cap="none" spc="0" normalizeH="0" baseline="0" noProof="0" dirty="0">
                <a:ln>
                  <a:noFill/>
                </a:ln>
                <a:solidFill>
                  <a:srgbClr val="F3FBFE"/>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Easymap</a:t>
            </a:r>
            <a:endParaRPr kumimoji="0" lang="en-US" altLang="zh-CN" sz="1400" b="0" i="0" u="none" strike="noStrike" kern="0" cap="none" spc="0" normalizeH="0" baseline="0" noProof="0" dirty="0">
              <a:ln>
                <a:noFill/>
              </a:ln>
              <a:solidFill>
                <a:srgbClr val="F3FBFE"/>
              </a:solidFill>
              <a:effectLst/>
              <a:uLnTx/>
              <a:uFillTx/>
              <a:latin typeface="Huawei Sans" panose="020C0503030203020204" pitchFamily="34" charset="0"/>
              <a:ea typeface="方正兰亭黑简体" panose="02000000000000000000" pitchFamily="2" charset="-122"/>
              <a:cs typeface="Arial" charset="0"/>
              <a:sym typeface="Huawei Sans" panose="020C0503030203020204" pitchFamily="34" charset="0"/>
            </a:endParaRPr>
          </a:p>
        </p:txBody>
      </p:sp>
      <p:cxnSp>
        <p:nvCxnSpPr>
          <p:cNvPr id="37" name="直接箭头连接符 36">
            <a:extLst>
              <a:ext uri="{FF2B5EF4-FFF2-40B4-BE49-F238E27FC236}">
                <a16:creationId xmlns="" xmlns:a16="http://schemas.microsoft.com/office/drawing/2014/main" id="{458538F2-8A63-4DFE-B571-62F94434E5A8}"/>
              </a:ext>
            </a:extLst>
          </p:cNvPr>
          <p:cNvCxnSpPr>
            <a:cxnSpLocks/>
            <a:stCxn id="39" idx="0"/>
            <a:endCxn id="36" idx="2"/>
          </p:cNvCxnSpPr>
          <p:nvPr/>
        </p:nvCxnSpPr>
        <p:spPr bwMode="auto">
          <a:xfrm flipV="1">
            <a:off x="4017146" y="3920536"/>
            <a:ext cx="544599" cy="654765"/>
          </a:xfrm>
          <a:prstGeom prst="straightConnector1">
            <a:avLst/>
          </a:prstGeom>
          <a:noFill/>
          <a:ln w="9525" cap="flat" cmpd="sng" algn="ctr">
            <a:solidFill>
              <a:srgbClr val="000000"/>
            </a:solidFill>
            <a:prstDash val="dash"/>
            <a:round/>
            <a:headEnd type="none" w="med" len="med"/>
            <a:tailEnd type="none" w="med" len="med"/>
          </a:ln>
          <a:effectLst/>
        </p:spPr>
      </p:cxnSp>
      <p:cxnSp>
        <p:nvCxnSpPr>
          <p:cNvPr id="38" name="直接箭头连接符 37">
            <a:extLst>
              <a:ext uri="{FF2B5EF4-FFF2-40B4-BE49-F238E27FC236}">
                <a16:creationId xmlns="" xmlns:a16="http://schemas.microsoft.com/office/drawing/2014/main" id="{6F9C0038-81E3-407B-941B-187C085A3C58}"/>
              </a:ext>
            </a:extLst>
          </p:cNvPr>
          <p:cNvCxnSpPr>
            <a:cxnSpLocks/>
            <a:stCxn id="40" idx="0"/>
            <a:endCxn id="36" idx="2"/>
          </p:cNvCxnSpPr>
          <p:nvPr/>
        </p:nvCxnSpPr>
        <p:spPr bwMode="auto">
          <a:xfrm flipH="1" flipV="1">
            <a:off x="4561745" y="3920536"/>
            <a:ext cx="528751" cy="649277"/>
          </a:xfrm>
          <a:prstGeom prst="straightConnector1">
            <a:avLst/>
          </a:prstGeom>
          <a:noFill/>
          <a:ln w="9525" cap="flat" cmpd="sng" algn="ctr">
            <a:solidFill>
              <a:srgbClr val="000000"/>
            </a:solidFill>
            <a:prstDash val="dash"/>
            <a:round/>
            <a:headEnd type="none" w="med" len="med"/>
            <a:tailEnd type="none" w="med" len="med"/>
          </a:ln>
          <a:effectLst/>
        </p:spPr>
      </p:cxnSp>
      <p:pic>
        <p:nvPicPr>
          <p:cNvPr id="39" name="图片 38">
            <a:extLst>
              <a:ext uri="{FF2B5EF4-FFF2-40B4-BE49-F238E27FC236}">
                <a16:creationId xmlns="" xmlns:a16="http://schemas.microsoft.com/office/drawing/2014/main" id="{F9F11EEA-84DC-4C7F-8EA4-74186B739211}"/>
              </a:ext>
            </a:extLst>
          </p:cNvPr>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3747146" y="4575301"/>
            <a:ext cx="540000" cy="442800"/>
          </a:xfrm>
          <a:prstGeom prst="rect">
            <a:avLst/>
          </a:prstGeom>
        </p:spPr>
      </p:pic>
      <p:pic>
        <p:nvPicPr>
          <p:cNvPr id="40" name="图片 39">
            <a:extLst>
              <a:ext uri="{FF2B5EF4-FFF2-40B4-BE49-F238E27FC236}">
                <a16:creationId xmlns="" xmlns:a16="http://schemas.microsoft.com/office/drawing/2014/main" id="{9AD3F357-FA5E-4838-A621-EE852DAADD2F}"/>
              </a:ext>
            </a:extLst>
          </p:cNvPr>
          <p:cNvPicPr>
            <a:picLocks/>
          </p:cNvPicPr>
          <p:nvPr/>
        </p:nvPicPr>
        <p:blipFill>
          <a:blip r:embed="rId5" cstate="print">
            <a:extLst>
              <a:ext uri="{28A0092B-C50C-407E-A947-70E740481C1C}">
                <a14:useLocalDpi xmlns:a14="http://schemas.microsoft.com/office/drawing/2010/main" val="0"/>
              </a:ext>
            </a:extLst>
          </a:blip>
          <a:stretch>
            <a:fillRect/>
          </a:stretch>
        </p:blipFill>
        <p:spPr>
          <a:xfrm>
            <a:off x="4820496" y="4569813"/>
            <a:ext cx="540000" cy="442800"/>
          </a:xfrm>
          <a:prstGeom prst="rect">
            <a:avLst/>
          </a:prstGeom>
        </p:spPr>
      </p:pic>
      <p:sp>
        <p:nvSpPr>
          <p:cNvPr id="41" name="折角形 257">
            <a:extLst>
              <a:ext uri="{FF2B5EF4-FFF2-40B4-BE49-F238E27FC236}">
                <a16:creationId xmlns="" xmlns:a16="http://schemas.microsoft.com/office/drawing/2014/main" id="{DF61B052-6A6C-45F6-99FE-B10CE8F8BC47}"/>
              </a:ext>
            </a:extLst>
          </p:cNvPr>
          <p:cNvSpPr/>
          <p:nvPr/>
        </p:nvSpPr>
        <p:spPr bwMode="auto">
          <a:xfrm>
            <a:off x="7071852" y="3571239"/>
            <a:ext cx="750953" cy="268075"/>
          </a:xfrm>
          <a:prstGeom prst="foldedCorner">
            <a:avLst/>
          </a:prstGeom>
          <a:solidFill>
            <a:srgbClr val="F3FBFE"/>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lvl="0" indent="0" algn="ctr" defTabSz="914400" eaLnBrk="1" fontAlgn="ctr" latinLnBrk="0" hangingPunct="1">
              <a:lnSpc>
                <a:spcPct val="100000"/>
              </a:lnSpc>
              <a:spcBef>
                <a:spcPct val="0"/>
              </a:spcBef>
              <a:spcAft>
                <a:spcPct val="0"/>
              </a:spcAft>
              <a:buClr>
                <a:srgbClr val="CC9900"/>
              </a:buClr>
              <a:buSzTx/>
              <a:buFontTx/>
              <a:buNone/>
              <a:tabLst/>
              <a:defRPr/>
            </a:pPr>
            <a:r>
              <a:rPr kumimoji="0" lang="en-US" sz="1200" b="0" i="0" u="none" strike="noStrike" kern="0" cap="none" spc="0" normalizeH="0" baseline="0" noProof="0" dirty="0">
                <a:ln>
                  <a:noFill/>
                </a:ln>
                <a:solidFill>
                  <a:srgbClr val="000000"/>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YANG</a:t>
            </a:r>
            <a:endParaRPr kumimoji="0" lang="en-US" altLang="zh-CN" sz="1200" b="0" i="0" u="none" strike="noStrike" kern="0" cap="none" spc="0" normalizeH="0" baseline="0" noProof="0" dirty="0">
              <a:ln>
                <a:noFill/>
              </a:ln>
              <a:solidFill>
                <a:srgbClr val="000000"/>
              </a:solidFill>
              <a:effectLst/>
              <a:uLnTx/>
              <a:uFillTx/>
              <a:latin typeface="Huawei Sans" panose="020C0503030203020204" pitchFamily="34" charset="0"/>
              <a:ea typeface="方正兰亭黑简体" panose="02000000000000000000" pitchFamily="2" charset="-122"/>
              <a:cs typeface="Arial" charset="0"/>
              <a:sym typeface="Huawei Sans" panose="020C0503030203020204" pitchFamily="34" charset="0"/>
            </a:endParaRPr>
          </a:p>
        </p:txBody>
      </p:sp>
    </p:spTree>
    <p:extLst>
      <p:ext uri="{BB962C8B-B14F-4D97-AF65-F5344CB8AC3E}">
        <p14:creationId xmlns:p14="http://schemas.microsoft.com/office/powerpoint/2010/main" val="2247646064"/>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EA88DB33-A514-44F7-9088-54C5507A86D6}"/>
              </a:ext>
            </a:extLst>
          </p:cNvPr>
          <p:cNvSpPr>
            <a:spLocks noGrp="1"/>
          </p:cNvSpPr>
          <p:nvPr>
            <p:ph type="title"/>
          </p:nvPr>
        </p:nvSpPr>
        <p:spPr/>
        <p:txBody>
          <a:bodyPr/>
          <a:lstStyle/>
          <a:p>
            <a:r>
              <a:rPr lang="en-US">
                <a:sym typeface="Huawei Sans" panose="020C0503030203020204" pitchFamily="34" charset="0"/>
              </a:rPr>
              <a:t>Multi-Protocol Interconnection</a:t>
            </a:r>
            <a:endParaRPr lang="en-US" dirty="0">
              <a:sym typeface="Huawei Sans" panose="020C0503030203020204" pitchFamily="34" charset="0"/>
            </a:endParaRPr>
          </a:p>
        </p:txBody>
      </p:sp>
      <p:sp>
        <p:nvSpPr>
          <p:cNvPr id="73" name="文本占位符 110">
            <a:extLst>
              <a:ext uri="{FF2B5EF4-FFF2-40B4-BE49-F238E27FC236}">
                <a16:creationId xmlns="" xmlns:a16="http://schemas.microsoft.com/office/drawing/2014/main" id="{D22BB3D5-4723-45BB-AF02-05A81ED6934F}"/>
              </a:ext>
            </a:extLst>
          </p:cNvPr>
          <p:cNvSpPr txBox="1">
            <a:spLocks/>
          </p:cNvSpPr>
          <p:nvPr/>
        </p:nvSpPr>
        <p:spPr>
          <a:xfrm>
            <a:off x="468317" y="1233488"/>
            <a:ext cx="11276183" cy="1010438"/>
          </a:xfrm>
          <a:prstGeom prst="rect">
            <a:avLst/>
          </a:prstGeom>
        </p:spPr>
        <p:txBody>
          <a:bodyPr>
            <a:noAutofit/>
          </a:bodyPr>
          <a:lstStyle>
            <a:lvl1pPr marL="302279" indent="-302279" algn="l" defTabSz="914034" rtl="0" eaLnBrk="1" latinLnBrk="0" hangingPunct="1">
              <a:lnSpc>
                <a:spcPct val="140000"/>
              </a:lnSpc>
              <a:spcBef>
                <a:spcPts val="792"/>
              </a:spcBef>
              <a:buFont typeface="Arial" panose="020B0604020202020204" pitchFamily="34" charset="0"/>
              <a:buChar char="•"/>
              <a:defRPr sz="2199" kern="1200">
                <a:solidFill>
                  <a:schemeClr val="tx1"/>
                </a:solidFill>
                <a:latin typeface="Arial"/>
                <a:ea typeface="+mn-ea"/>
                <a:cs typeface="+mn-cs"/>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Arial"/>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Arial"/>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Arial"/>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Arial"/>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fontAlgn="ctr"/>
            <a:r>
              <a:rPr lang="en-US" sz="1800" dirty="0">
                <a:latin typeface="Huawei Sans" panose="020C0503030203020204" pitchFamily="34" charset="0"/>
                <a:ea typeface="方正兰亭黑简体" panose="02000000000000000000" pitchFamily="2" charset="-122"/>
                <a:sym typeface="Huawei Sans" panose="020C0503030203020204" pitchFamily="34" charset="0"/>
              </a:rPr>
              <a:t>Support NETCONF- and STelnet-based device interconnection in the southbound direction. New devices can be interconnected using NETCONF, and existing devices can be interconnected using commands.</a:t>
            </a:r>
          </a:p>
        </p:txBody>
      </p:sp>
      <p:sp>
        <p:nvSpPr>
          <p:cNvPr id="32" name="圆角矩形 45">
            <a:extLst>
              <a:ext uri="{FF2B5EF4-FFF2-40B4-BE49-F238E27FC236}">
                <a16:creationId xmlns="" xmlns:a16="http://schemas.microsoft.com/office/drawing/2014/main" id="{F9D50915-65B0-4691-89E7-FD08ECB46318}"/>
              </a:ext>
            </a:extLst>
          </p:cNvPr>
          <p:cNvSpPr/>
          <p:nvPr>
            <p:custDataLst>
              <p:tags r:id="rId1"/>
            </p:custDataLst>
          </p:nvPr>
        </p:nvSpPr>
        <p:spPr bwMode="auto">
          <a:xfrm>
            <a:off x="3040230" y="2533650"/>
            <a:ext cx="5788066" cy="3533622"/>
          </a:xfrm>
          <a:prstGeom prst="rect">
            <a:avLst/>
          </a:prstGeom>
          <a:solidFill>
            <a:srgbClr val="F3FBFE">
              <a:lumMod val="95000"/>
            </a:srgbClr>
          </a:solidFill>
          <a:ln w="12700" cap="flat" cmpd="sng" algn="ctr">
            <a:noFill/>
            <a:prstDash val="solid"/>
          </a:ln>
          <a:effectLst/>
        </p:spPr>
        <p:txBody>
          <a:bodyPr rtlCol="0" anchor="ctr">
            <a:noAutofit/>
          </a:bodyPr>
          <a:lstStyle/>
          <a:p>
            <a:pPr marL="0" marR="0" lvl="0" indent="0" algn="ctr" defTabSz="1217656" eaLnBrk="0" fontAlgn="ctr" latinLnBrk="0" hangingPunct="0">
              <a:lnSpc>
                <a:spcPct val="100000"/>
              </a:lnSpc>
              <a:spcBef>
                <a:spcPts val="0"/>
              </a:spcBef>
              <a:spcAft>
                <a:spcPts val="0"/>
              </a:spcAft>
              <a:buClrTx/>
              <a:buSzTx/>
              <a:buFontTx/>
              <a:buNone/>
              <a:tabLst/>
              <a:defRPr/>
            </a:pPr>
            <a:endParaRPr kumimoji="0" lang="en-US" altLang="zh-CN" sz="1600" b="0" i="0" u="none" strike="noStrike" kern="0" cap="none" spc="0" normalizeH="0" baseline="0" noProof="0" dirty="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3" name="矩形 32">
            <a:extLst>
              <a:ext uri="{FF2B5EF4-FFF2-40B4-BE49-F238E27FC236}">
                <a16:creationId xmlns="" xmlns:a16="http://schemas.microsoft.com/office/drawing/2014/main" id="{ECEACDA0-0CB4-4994-96C5-DC2F122EB160}"/>
              </a:ext>
            </a:extLst>
          </p:cNvPr>
          <p:cNvSpPr/>
          <p:nvPr/>
        </p:nvSpPr>
        <p:spPr>
          <a:xfrm>
            <a:off x="3213795" y="2628900"/>
            <a:ext cx="5380887" cy="2548550"/>
          </a:xfrm>
          <a:prstGeom prst="rect">
            <a:avLst/>
          </a:prstGeom>
          <a:solidFill>
            <a:srgbClr val="F3FBFE"/>
          </a:solidFill>
          <a:ln w="12700" cap="flat" cmpd="sng" algn="ctr">
            <a:noFill/>
            <a:prstDash val="solid"/>
            <a:miter lim="800000"/>
          </a:ln>
          <a:effectLst/>
        </p:spPr>
        <p:txBody>
          <a:bodyPr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1" lang="en-US" altLang="zh-CN" sz="1600" b="0" i="0" u="none" strike="noStrike" kern="0" cap="none" spc="0" normalizeH="0" baseline="0" noProof="0" dirty="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4" name="矩形 33">
            <a:extLst>
              <a:ext uri="{FF2B5EF4-FFF2-40B4-BE49-F238E27FC236}">
                <a16:creationId xmlns="" xmlns:a16="http://schemas.microsoft.com/office/drawing/2014/main" id="{C5D6F801-3394-4AB5-9A3C-5EB05A3CE771}"/>
              </a:ext>
            </a:extLst>
          </p:cNvPr>
          <p:cNvSpPr/>
          <p:nvPr/>
        </p:nvSpPr>
        <p:spPr bwMode="auto">
          <a:xfrm>
            <a:off x="3941917" y="2723103"/>
            <a:ext cx="3837247" cy="1894168"/>
          </a:xfrm>
          <a:prstGeom prst="rect">
            <a:avLst/>
          </a:prstGeom>
          <a:solidFill>
            <a:srgbClr val="F3FDEE"/>
          </a:solidFill>
          <a:ln w="9525" cap="flat" cmpd="sng" algn="ctr">
            <a:noFill/>
            <a:prstDash val="soli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lvl="0" indent="0" algn="ctr" defTabSz="914400" eaLnBrk="1" fontAlgn="ctr" latinLnBrk="0" hangingPunct="1">
              <a:lnSpc>
                <a:spcPct val="100000"/>
              </a:lnSpc>
              <a:spcBef>
                <a:spcPct val="0"/>
              </a:spcBef>
              <a:spcAft>
                <a:spcPct val="0"/>
              </a:spcAft>
              <a:buClr>
                <a:srgbClr val="CC9900"/>
              </a:buClr>
              <a:buSzTx/>
              <a:buFontTx/>
              <a:buNone/>
              <a:tabLst/>
              <a:defRPr/>
            </a:pPr>
            <a:r>
              <a:rPr kumimoji="0" lang="en-US" sz="1600" b="1" i="0" u="none" strike="noStrike" kern="0" cap="none" spc="0" normalizeH="0" baseline="0" noProof="0" dirty="0">
                <a:ln>
                  <a:noFill/>
                </a:ln>
                <a:solidFill>
                  <a:srgbClr val="56B970"/>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NCE service openness and programmability</a:t>
            </a:r>
          </a:p>
        </p:txBody>
      </p:sp>
      <p:sp>
        <p:nvSpPr>
          <p:cNvPr id="35" name="矩形 34">
            <a:extLst>
              <a:ext uri="{FF2B5EF4-FFF2-40B4-BE49-F238E27FC236}">
                <a16:creationId xmlns="" xmlns:a16="http://schemas.microsoft.com/office/drawing/2014/main" id="{4C4DC3E4-4A23-48EF-B003-6BC636D980B7}"/>
              </a:ext>
            </a:extLst>
          </p:cNvPr>
          <p:cNvSpPr/>
          <p:nvPr/>
        </p:nvSpPr>
        <p:spPr bwMode="auto">
          <a:xfrm>
            <a:off x="4332996" y="3776721"/>
            <a:ext cx="1149575" cy="380065"/>
          </a:xfrm>
          <a:prstGeom prst="rect">
            <a:avLst/>
          </a:prstGeom>
          <a:solidFill>
            <a:srgbClr val="BAE6F6"/>
          </a:solidFill>
          <a:ln w="25400" cap="flat" cmpd="sng" algn="ctr">
            <a:noFill/>
            <a:prstDash val="solid"/>
            <a:headEnd type="none" w="med" len="med"/>
            <a:tailEnd type="none" w="med" len="med"/>
          </a:ln>
          <a:effectLst/>
        </p:spPr>
        <p:txBody>
          <a:bodyPr vert="horz" wrap="square" lIns="0" tIns="0" rIns="0" bIns="0" numCol="1" rtlCol="0" anchor="ctr" anchorCtr="0" compatLnSpc="1">
            <a:prstTxWarp prst="textNoShape">
              <a:avLst/>
            </a:prstTxWarp>
            <a:noAutofit/>
          </a:bodyPr>
          <a:lstStyle/>
          <a:p>
            <a:pPr marL="0" marR="0" lvl="0" indent="0" algn="ctr" defTabSz="914400" eaLnBrk="1" fontAlgn="ctr" latinLnBrk="0" hangingPunct="1">
              <a:lnSpc>
                <a:spcPct val="100000"/>
              </a:lnSpc>
              <a:spcBef>
                <a:spcPct val="0"/>
              </a:spcBef>
              <a:spcAft>
                <a:spcPct val="0"/>
              </a:spcAft>
              <a:buClr>
                <a:srgbClr val="CC9900"/>
              </a:buClr>
              <a:buSzTx/>
              <a:buFontTx/>
              <a:buNone/>
              <a:tabLst/>
              <a:defRPr/>
            </a:pPr>
            <a:r>
              <a:rPr kumimoji="0" lang="en-US" sz="1400" b="0" i="0" u="none" strike="noStrike" kern="0" cap="none" spc="0" normalizeH="0" baseline="0" noProof="0" dirty="0">
                <a:ln>
                  <a:noFill/>
                </a:ln>
                <a:solidFill>
                  <a:srgbClr val="0070C0"/>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NETCONF</a:t>
            </a:r>
            <a:endParaRPr kumimoji="0" lang="en-US" altLang="zh-CN" sz="1400" b="0" i="0" u="none" strike="noStrike" kern="0" cap="none" spc="0" normalizeH="0" baseline="0" noProof="0" dirty="0">
              <a:ln>
                <a:noFill/>
              </a:ln>
              <a:solidFill>
                <a:srgbClr val="0070C0"/>
              </a:solidFill>
              <a:effectLst/>
              <a:uLnTx/>
              <a:uFillTx/>
              <a:latin typeface="Huawei Sans" panose="020C0503030203020204" pitchFamily="34" charset="0"/>
              <a:ea typeface="方正兰亭黑简体" panose="02000000000000000000" pitchFamily="2" charset="-122"/>
              <a:cs typeface="Arial" charset="0"/>
              <a:sym typeface="Huawei Sans" panose="020C0503030203020204" pitchFamily="34" charset="0"/>
            </a:endParaRPr>
          </a:p>
        </p:txBody>
      </p:sp>
      <p:cxnSp>
        <p:nvCxnSpPr>
          <p:cNvPr id="36" name="直接箭头连接符 35">
            <a:extLst>
              <a:ext uri="{FF2B5EF4-FFF2-40B4-BE49-F238E27FC236}">
                <a16:creationId xmlns="" xmlns:a16="http://schemas.microsoft.com/office/drawing/2014/main" id="{458538F2-8A63-4DFE-B571-62F94434E5A8}"/>
              </a:ext>
            </a:extLst>
          </p:cNvPr>
          <p:cNvCxnSpPr>
            <a:cxnSpLocks/>
            <a:stCxn id="38" idx="0"/>
            <a:endCxn id="35" idx="2"/>
          </p:cNvCxnSpPr>
          <p:nvPr/>
        </p:nvCxnSpPr>
        <p:spPr bwMode="auto">
          <a:xfrm flipV="1">
            <a:off x="4906146" y="4156786"/>
            <a:ext cx="1638" cy="328722"/>
          </a:xfrm>
          <a:prstGeom prst="straightConnector1">
            <a:avLst/>
          </a:prstGeom>
          <a:noFill/>
          <a:ln w="9525" cap="flat" cmpd="sng" algn="ctr">
            <a:solidFill>
              <a:srgbClr val="000000"/>
            </a:solidFill>
            <a:prstDash val="dash"/>
            <a:round/>
            <a:headEnd type="none" w="med" len="med"/>
            <a:tailEnd type="none" w="med" len="med"/>
          </a:ln>
          <a:effectLst/>
        </p:spPr>
      </p:cxnSp>
      <p:cxnSp>
        <p:nvCxnSpPr>
          <p:cNvPr id="37" name="直接箭头连接符 36">
            <a:extLst>
              <a:ext uri="{FF2B5EF4-FFF2-40B4-BE49-F238E27FC236}">
                <a16:creationId xmlns="" xmlns:a16="http://schemas.microsoft.com/office/drawing/2014/main" id="{6F9C0038-81E3-407B-941B-187C085A3C58}"/>
              </a:ext>
            </a:extLst>
          </p:cNvPr>
          <p:cNvCxnSpPr>
            <a:cxnSpLocks/>
            <a:stCxn id="39" idx="0"/>
            <a:endCxn id="42" idx="2"/>
          </p:cNvCxnSpPr>
          <p:nvPr/>
        </p:nvCxnSpPr>
        <p:spPr bwMode="auto">
          <a:xfrm flipH="1" flipV="1">
            <a:off x="6849585" y="4156786"/>
            <a:ext cx="6211" cy="323234"/>
          </a:xfrm>
          <a:prstGeom prst="straightConnector1">
            <a:avLst/>
          </a:prstGeom>
          <a:noFill/>
          <a:ln w="9525" cap="flat" cmpd="sng" algn="ctr">
            <a:solidFill>
              <a:srgbClr val="000000"/>
            </a:solidFill>
            <a:prstDash val="dash"/>
            <a:round/>
            <a:headEnd type="none" w="med" len="med"/>
            <a:tailEnd type="none" w="med" len="med"/>
          </a:ln>
          <a:effectLst/>
        </p:spPr>
      </p:cxnSp>
      <p:pic>
        <p:nvPicPr>
          <p:cNvPr id="38" name="图片 37">
            <a:extLst>
              <a:ext uri="{FF2B5EF4-FFF2-40B4-BE49-F238E27FC236}">
                <a16:creationId xmlns="" xmlns:a16="http://schemas.microsoft.com/office/drawing/2014/main" id="{F9F11EEA-84DC-4C7F-8EA4-74186B739211}"/>
              </a:ext>
            </a:extLst>
          </p:cNvPr>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4636146" y="4485508"/>
            <a:ext cx="540000" cy="442800"/>
          </a:xfrm>
          <a:prstGeom prst="rect">
            <a:avLst/>
          </a:prstGeom>
        </p:spPr>
      </p:pic>
      <p:pic>
        <p:nvPicPr>
          <p:cNvPr id="39" name="图片 38">
            <a:extLst>
              <a:ext uri="{FF2B5EF4-FFF2-40B4-BE49-F238E27FC236}">
                <a16:creationId xmlns="" xmlns:a16="http://schemas.microsoft.com/office/drawing/2014/main" id="{9AD3F357-FA5E-4838-A621-EE852DAADD2F}"/>
              </a:ext>
            </a:extLst>
          </p:cNvPr>
          <p:cNvPicPr>
            <a:picLocks/>
          </p:cNvPicPr>
          <p:nvPr/>
        </p:nvPicPr>
        <p:blipFill>
          <a:blip r:embed="rId5" cstate="print">
            <a:extLst>
              <a:ext uri="{28A0092B-C50C-407E-A947-70E740481C1C}">
                <a14:useLocalDpi xmlns:a14="http://schemas.microsoft.com/office/drawing/2010/main" val="0"/>
              </a:ext>
            </a:extLst>
          </a:blip>
          <a:stretch>
            <a:fillRect/>
          </a:stretch>
        </p:blipFill>
        <p:spPr>
          <a:xfrm>
            <a:off x="6585796" y="4480020"/>
            <a:ext cx="540000" cy="442800"/>
          </a:xfrm>
          <a:prstGeom prst="rect">
            <a:avLst/>
          </a:prstGeom>
        </p:spPr>
      </p:pic>
      <p:sp>
        <p:nvSpPr>
          <p:cNvPr id="40" name="矩形 39">
            <a:extLst>
              <a:ext uri="{FF2B5EF4-FFF2-40B4-BE49-F238E27FC236}">
                <a16:creationId xmlns="" xmlns:a16="http://schemas.microsoft.com/office/drawing/2014/main" id="{54392566-6BE8-42C7-AB4A-4CD73F4BD894}"/>
              </a:ext>
            </a:extLst>
          </p:cNvPr>
          <p:cNvSpPr/>
          <p:nvPr/>
        </p:nvSpPr>
        <p:spPr bwMode="auto">
          <a:xfrm>
            <a:off x="6293746" y="3329706"/>
            <a:ext cx="1130626" cy="300677"/>
          </a:xfrm>
          <a:prstGeom prst="rect">
            <a:avLst/>
          </a:prstGeom>
          <a:solidFill>
            <a:srgbClr val="56B970"/>
          </a:solidFill>
          <a:ln w="25400" cap="flat" cmpd="sng" algn="ctr">
            <a:noFill/>
            <a:prstDash val="solid"/>
            <a:headEnd type="none" w="med" len="med"/>
            <a:tailEnd type="none" w="med" len="med"/>
          </a:ln>
          <a:effectLst/>
        </p:spPr>
        <p:txBody>
          <a:bodyPr vert="horz" wrap="square" lIns="0" tIns="0" rIns="0" bIns="0" numCol="1" rtlCol="0" anchor="ctr" anchorCtr="0" compatLnSpc="1">
            <a:prstTxWarp prst="textNoShape">
              <a:avLst/>
            </a:prstTxWarp>
            <a:noAutofit/>
          </a:bodyPr>
          <a:lstStyle/>
          <a:p>
            <a:pPr marL="0" marR="0" lvl="0" indent="0" algn="ctr" defTabSz="914400" eaLnBrk="1" fontAlgn="ctr" latinLnBrk="0" hangingPunct="1">
              <a:lnSpc>
                <a:spcPct val="100000"/>
              </a:lnSpc>
              <a:spcBef>
                <a:spcPct val="0"/>
              </a:spcBef>
              <a:spcAft>
                <a:spcPct val="0"/>
              </a:spcAft>
              <a:buClr>
                <a:srgbClr val="CC9900"/>
              </a:buClr>
              <a:buSzTx/>
              <a:buFontTx/>
              <a:buNone/>
              <a:tabLst/>
              <a:defRPr/>
            </a:pPr>
            <a:r>
              <a:rPr kumimoji="0" lang="en-US" sz="1400" b="0" i="0" u="none" strike="noStrike" kern="0" cap="none" spc="0" normalizeH="0" baseline="0" noProof="0" dirty="0">
                <a:ln>
                  <a:noFill/>
                </a:ln>
                <a:solidFill>
                  <a:srgbClr val="F3FBFE"/>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CLI driver</a:t>
            </a:r>
            <a:endParaRPr kumimoji="0" lang="en-US" altLang="zh-CN" sz="1400" b="0" i="0" u="none" strike="noStrike" kern="0" cap="none" spc="0" normalizeH="0" baseline="0" noProof="0" dirty="0">
              <a:ln>
                <a:noFill/>
              </a:ln>
              <a:solidFill>
                <a:srgbClr val="F3FBFE"/>
              </a:solidFill>
              <a:effectLst/>
              <a:uLnTx/>
              <a:uFillTx/>
              <a:latin typeface="Huawei Sans" panose="020C0503030203020204" pitchFamily="34" charset="0"/>
              <a:ea typeface="方正兰亭黑简体" panose="02000000000000000000" pitchFamily="2" charset="-122"/>
              <a:cs typeface="Arial" charset="0"/>
              <a:sym typeface="Huawei Sans" panose="020C0503030203020204" pitchFamily="34" charset="0"/>
            </a:endParaRPr>
          </a:p>
        </p:txBody>
      </p:sp>
      <p:sp>
        <p:nvSpPr>
          <p:cNvPr id="41" name="矩形 40">
            <a:extLst>
              <a:ext uri="{FF2B5EF4-FFF2-40B4-BE49-F238E27FC236}">
                <a16:creationId xmlns="" xmlns:a16="http://schemas.microsoft.com/office/drawing/2014/main" id="{4EB19057-DD76-4716-9A81-CDBC0CD2DE4F}"/>
              </a:ext>
            </a:extLst>
          </p:cNvPr>
          <p:cNvSpPr/>
          <p:nvPr/>
        </p:nvSpPr>
        <p:spPr bwMode="auto">
          <a:xfrm>
            <a:off x="4356770" y="3329706"/>
            <a:ext cx="1149575" cy="300677"/>
          </a:xfrm>
          <a:prstGeom prst="rect">
            <a:avLst/>
          </a:prstGeom>
          <a:solidFill>
            <a:srgbClr val="56B970"/>
          </a:solidFill>
          <a:ln w="25400" cap="flat" cmpd="sng" algn="ctr">
            <a:noFill/>
            <a:prstDash val="solid"/>
            <a:headEnd type="none" w="med" len="med"/>
            <a:tailEnd type="none" w="med" len="med"/>
          </a:ln>
          <a:effectLst/>
        </p:spPr>
        <p:txBody>
          <a:bodyPr vert="horz" wrap="square" lIns="0" tIns="0" rIns="0" bIns="0" numCol="1" rtlCol="0" anchor="ctr" anchorCtr="0" compatLnSpc="1">
            <a:prstTxWarp prst="textNoShape">
              <a:avLst/>
            </a:prstTxWarp>
            <a:noAutofit/>
          </a:bodyPr>
          <a:lstStyle/>
          <a:p>
            <a:pPr marL="0" marR="0" lvl="0" indent="0" algn="ctr" defTabSz="914400" eaLnBrk="1" fontAlgn="ctr" latinLnBrk="0" hangingPunct="1">
              <a:lnSpc>
                <a:spcPct val="100000"/>
              </a:lnSpc>
              <a:spcBef>
                <a:spcPct val="0"/>
              </a:spcBef>
              <a:spcAft>
                <a:spcPct val="0"/>
              </a:spcAft>
              <a:buClr>
                <a:srgbClr val="CC9900"/>
              </a:buClr>
              <a:buSzTx/>
              <a:buFontTx/>
              <a:buNone/>
              <a:tabLst/>
              <a:defRPr/>
            </a:pPr>
            <a:r>
              <a:rPr kumimoji="0" lang="en-US" sz="1400" b="0" i="0" u="none" strike="noStrike" kern="0" cap="none" spc="0" normalizeH="0" baseline="0" noProof="0" dirty="0">
                <a:ln>
                  <a:noFill/>
                </a:ln>
                <a:solidFill>
                  <a:srgbClr val="F3FBFE"/>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YANG driver</a:t>
            </a:r>
            <a:endParaRPr kumimoji="0" lang="en-US" altLang="zh-CN" sz="1400" b="0" i="0" u="none" strike="noStrike" kern="0" cap="none" spc="0" normalizeH="0" baseline="0" noProof="0" dirty="0">
              <a:ln>
                <a:noFill/>
              </a:ln>
              <a:solidFill>
                <a:srgbClr val="F3FBFE"/>
              </a:solidFill>
              <a:effectLst/>
              <a:uLnTx/>
              <a:uFillTx/>
              <a:latin typeface="Huawei Sans" panose="020C0503030203020204" pitchFamily="34" charset="0"/>
              <a:ea typeface="方正兰亭黑简体" panose="02000000000000000000" pitchFamily="2" charset="-122"/>
              <a:cs typeface="Arial" charset="0"/>
              <a:sym typeface="Huawei Sans" panose="020C0503030203020204" pitchFamily="34" charset="0"/>
            </a:endParaRPr>
          </a:p>
        </p:txBody>
      </p:sp>
      <p:sp>
        <p:nvSpPr>
          <p:cNvPr id="42" name="矩形 41">
            <a:extLst>
              <a:ext uri="{FF2B5EF4-FFF2-40B4-BE49-F238E27FC236}">
                <a16:creationId xmlns="" xmlns:a16="http://schemas.microsoft.com/office/drawing/2014/main" id="{7724F856-5E8A-4EFA-8366-CA1AA543BF55}"/>
              </a:ext>
            </a:extLst>
          </p:cNvPr>
          <p:cNvSpPr/>
          <p:nvPr/>
        </p:nvSpPr>
        <p:spPr bwMode="auto">
          <a:xfrm>
            <a:off x="6274797" y="3776721"/>
            <a:ext cx="1149575" cy="380065"/>
          </a:xfrm>
          <a:prstGeom prst="rect">
            <a:avLst/>
          </a:prstGeom>
          <a:solidFill>
            <a:srgbClr val="BAE6F6"/>
          </a:solidFill>
          <a:ln w="25400" cap="flat" cmpd="sng" algn="ctr">
            <a:noFill/>
            <a:prstDash val="solid"/>
            <a:headEnd type="none" w="med" len="med"/>
            <a:tailEnd type="none" w="med" len="med"/>
          </a:ln>
          <a:effectLst/>
        </p:spPr>
        <p:txBody>
          <a:bodyPr vert="horz" wrap="square" lIns="0" tIns="0" rIns="0" bIns="0" numCol="1" rtlCol="0" anchor="ctr" anchorCtr="0" compatLnSpc="1">
            <a:prstTxWarp prst="textNoShape">
              <a:avLst/>
            </a:prstTxWarp>
            <a:noAutofit/>
          </a:bodyPr>
          <a:lstStyle/>
          <a:p>
            <a:pPr marL="0" marR="0" lvl="0" indent="0" algn="ctr" defTabSz="914400" eaLnBrk="1" fontAlgn="ctr" latinLnBrk="0" hangingPunct="1">
              <a:lnSpc>
                <a:spcPct val="100000"/>
              </a:lnSpc>
              <a:spcBef>
                <a:spcPct val="0"/>
              </a:spcBef>
              <a:spcAft>
                <a:spcPct val="0"/>
              </a:spcAft>
              <a:buClr>
                <a:srgbClr val="CC9900"/>
              </a:buClr>
              <a:buSzTx/>
              <a:buFontTx/>
              <a:buNone/>
              <a:tabLst/>
              <a:defRPr/>
            </a:pPr>
            <a:r>
              <a:rPr kumimoji="0" lang="en-US" sz="1400" b="0" i="0" u="none" strike="noStrike" kern="0" cap="none" spc="0" normalizeH="0" baseline="0" noProof="0" dirty="0">
                <a:ln>
                  <a:noFill/>
                </a:ln>
                <a:solidFill>
                  <a:srgbClr val="0070C0"/>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STelnet</a:t>
            </a:r>
            <a:endParaRPr kumimoji="0" lang="en-US" altLang="zh-CN" sz="1400" b="0" i="0" u="none" strike="noStrike" kern="0" cap="none" spc="0" normalizeH="0" baseline="0" noProof="0" dirty="0">
              <a:ln>
                <a:noFill/>
              </a:ln>
              <a:solidFill>
                <a:srgbClr val="0070C0"/>
              </a:solidFill>
              <a:effectLst/>
              <a:uLnTx/>
              <a:uFillTx/>
              <a:latin typeface="Huawei Sans" panose="020C0503030203020204" pitchFamily="34" charset="0"/>
              <a:ea typeface="方正兰亭黑简体" panose="02000000000000000000" pitchFamily="2" charset="-122"/>
              <a:cs typeface="Arial" charset="0"/>
              <a:sym typeface="Huawei Sans" panose="020C0503030203020204" pitchFamily="34" charset="0"/>
            </a:endParaRPr>
          </a:p>
        </p:txBody>
      </p:sp>
      <p:sp>
        <p:nvSpPr>
          <p:cNvPr id="43" name="文本框 42">
            <a:extLst>
              <a:ext uri="{FF2B5EF4-FFF2-40B4-BE49-F238E27FC236}">
                <a16:creationId xmlns="" xmlns:a16="http://schemas.microsoft.com/office/drawing/2014/main" id="{A81EC5C2-7047-4DEA-B9BC-50D4235A5279}"/>
              </a:ext>
            </a:extLst>
          </p:cNvPr>
          <p:cNvSpPr txBox="1"/>
          <p:nvPr/>
        </p:nvSpPr>
        <p:spPr>
          <a:xfrm>
            <a:off x="2960687" y="5225746"/>
            <a:ext cx="5942652" cy="830997"/>
          </a:xfrm>
          <a:prstGeom prst="rect">
            <a:avLst/>
          </a:prstGeom>
          <a:noFill/>
        </p:spPr>
        <p:txBody>
          <a:bodyPr wrap="none" rtlCol="0">
            <a:noAutofit/>
          </a:bodyPr>
          <a:lstStyle/>
          <a:p>
            <a:pPr marL="457200" marR="0" lvl="0" indent="-285750" defTabSz="914400" eaLnBrk="1" fontAlgn="ctr" latinLnBrk="0" hangingPunct="1">
              <a:lnSpc>
                <a:spcPct val="150000"/>
              </a:lnSpc>
              <a:spcBef>
                <a:spcPct val="0"/>
              </a:spcBef>
              <a:spcAft>
                <a:spcPct val="0"/>
              </a:spcAft>
              <a:buClrTx/>
              <a:buSzTx/>
              <a:buFont typeface="+mj-lt"/>
              <a:buAutoNum type="arabicPeriod"/>
              <a:tabLst/>
              <a:defRPr/>
            </a:pPr>
            <a:r>
              <a:rPr kumimoji="0" lang="en-US" sz="1600" b="0" i="0" u="none" strike="noStrike" kern="0" cap="none" spc="0" normalizeH="0" baseline="0" noProof="0" dirty="0">
                <a:ln>
                  <a:noFill/>
                </a:ln>
                <a:solidFill>
                  <a:srgbClr val="000000"/>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New devices can be interconnected using NETCONF.</a:t>
            </a:r>
          </a:p>
          <a:p>
            <a:pPr marL="457200" marR="0" lvl="0" indent="-285750" defTabSz="914400" eaLnBrk="1" fontAlgn="ctr" latinLnBrk="0" hangingPunct="1">
              <a:lnSpc>
                <a:spcPct val="150000"/>
              </a:lnSpc>
              <a:spcBef>
                <a:spcPct val="0"/>
              </a:spcBef>
              <a:spcAft>
                <a:spcPct val="0"/>
              </a:spcAft>
              <a:buClrTx/>
              <a:buSzTx/>
              <a:buFont typeface="+mj-lt"/>
              <a:buAutoNum type="arabicPeriod"/>
              <a:tabLst/>
              <a:defRPr/>
            </a:pPr>
            <a:r>
              <a:rPr kumimoji="0" lang="en-US" sz="1600" b="0" i="0" u="none" strike="noStrike" kern="0" cap="none" spc="0" normalizeH="0" baseline="0" noProof="0" dirty="0">
                <a:ln>
                  <a:noFill/>
                </a:ln>
                <a:solidFill>
                  <a:srgbClr val="000000"/>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Existing devices can be interconnected using commands.</a:t>
            </a:r>
          </a:p>
        </p:txBody>
      </p:sp>
    </p:spTree>
    <p:extLst>
      <p:ext uri="{BB962C8B-B14F-4D97-AF65-F5344CB8AC3E}">
        <p14:creationId xmlns:p14="http://schemas.microsoft.com/office/powerpoint/2010/main" val="2387029108"/>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EA88DB33-A514-44F7-9088-54C5507A86D6}"/>
              </a:ext>
            </a:extLst>
          </p:cNvPr>
          <p:cNvSpPr>
            <a:spLocks noGrp="1"/>
          </p:cNvSpPr>
          <p:nvPr>
            <p:ph type="title"/>
          </p:nvPr>
        </p:nvSpPr>
        <p:spPr/>
        <p:txBody>
          <a:bodyPr/>
          <a:lstStyle/>
          <a:p>
            <a:r>
              <a:rPr lang="en-US">
                <a:sym typeface="Huawei Sans" panose="020C0503030203020204" pitchFamily="34" charset="0"/>
              </a:rPr>
              <a:t>Shielding of Differences Between Underlying Devices at the Service Layer</a:t>
            </a:r>
            <a:endParaRPr lang="en-US" dirty="0">
              <a:sym typeface="Huawei Sans" panose="020C0503030203020204" pitchFamily="34" charset="0"/>
            </a:endParaRPr>
          </a:p>
        </p:txBody>
      </p:sp>
      <p:sp>
        <p:nvSpPr>
          <p:cNvPr id="73" name="文本占位符 110">
            <a:extLst>
              <a:ext uri="{FF2B5EF4-FFF2-40B4-BE49-F238E27FC236}">
                <a16:creationId xmlns="" xmlns:a16="http://schemas.microsoft.com/office/drawing/2014/main" id="{D22BB3D5-4723-45BB-AF02-05A81ED6934F}"/>
              </a:ext>
            </a:extLst>
          </p:cNvPr>
          <p:cNvSpPr txBox="1">
            <a:spLocks/>
          </p:cNvSpPr>
          <p:nvPr/>
        </p:nvSpPr>
        <p:spPr>
          <a:xfrm>
            <a:off x="468317" y="1233488"/>
            <a:ext cx="11276183" cy="1010438"/>
          </a:xfrm>
          <a:prstGeom prst="rect">
            <a:avLst/>
          </a:prstGeom>
        </p:spPr>
        <p:txBody>
          <a:bodyPr>
            <a:noAutofit/>
          </a:bodyPr>
          <a:lstStyle>
            <a:lvl1pPr marL="302279" indent="-302279" algn="l" defTabSz="914034" rtl="0" eaLnBrk="1" latinLnBrk="0" hangingPunct="1">
              <a:lnSpc>
                <a:spcPct val="140000"/>
              </a:lnSpc>
              <a:spcBef>
                <a:spcPts val="792"/>
              </a:spcBef>
              <a:buFont typeface="Arial" panose="020B0604020202020204" pitchFamily="34" charset="0"/>
              <a:buChar char="•"/>
              <a:defRPr sz="2199" kern="1200">
                <a:solidFill>
                  <a:schemeClr val="tx1"/>
                </a:solidFill>
                <a:latin typeface="Arial"/>
                <a:ea typeface="+mn-ea"/>
                <a:cs typeface="+mn-cs"/>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Arial"/>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Arial"/>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Arial"/>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Arial"/>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fontAlgn="ctr">
              <a:lnSpc>
                <a:spcPct val="120000"/>
              </a:lnSpc>
            </a:pPr>
            <a:r>
              <a:rPr lang="en-US" sz="1800" dirty="0">
                <a:latin typeface="Huawei Sans" panose="020C0503030203020204" pitchFamily="34" charset="0"/>
                <a:ea typeface="方正兰亭黑简体" panose="02000000000000000000" pitchFamily="2" charset="-122"/>
                <a:sym typeface="Huawei Sans" panose="020C0503030203020204" pitchFamily="34" charset="0"/>
              </a:rPr>
              <a:t>Only specific services need to be focused on at the service layer. Devices of different vendors and using different protocols do not need to be interconnected separately. The OPS supports service interconnection between the devices of different vendors and using different protocols.</a:t>
            </a:r>
          </a:p>
        </p:txBody>
      </p:sp>
      <p:sp>
        <p:nvSpPr>
          <p:cNvPr id="36" name="圆角矩形 45">
            <a:extLst>
              <a:ext uri="{FF2B5EF4-FFF2-40B4-BE49-F238E27FC236}">
                <a16:creationId xmlns="" xmlns:a16="http://schemas.microsoft.com/office/drawing/2014/main" id="{F9D50915-65B0-4691-89E7-FD08ECB46318}"/>
              </a:ext>
            </a:extLst>
          </p:cNvPr>
          <p:cNvSpPr/>
          <p:nvPr>
            <p:custDataLst>
              <p:tags r:id="rId1"/>
            </p:custDataLst>
          </p:nvPr>
        </p:nvSpPr>
        <p:spPr bwMode="auto">
          <a:xfrm>
            <a:off x="3040230" y="2469871"/>
            <a:ext cx="5788066" cy="3666117"/>
          </a:xfrm>
          <a:prstGeom prst="rect">
            <a:avLst/>
          </a:prstGeom>
          <a:solidFill>
            <a:srgbClr val="F3FBFE">
              <a:lumMod val="95000"/>
            </a:srgbClr>
          </a:solidFill>
          <a:ln w="12700" cap="flat" cmpd="sng" algn="ctr">
            <a:noFill/>
            <a:prstDash val="solid"/>
          </a:ln>
          <a:effectLst/>
        </p:spPr>
        <p:txBody>
          <a:bodyPr rtlCol="0" anchor="ctr">
            <a:noAutofit/>
          </a:bodyPr>
          <a:lstStyle/>
          <a:p>
            <a:pPr marL="0" marR="0" lvl="0" indent="0" algn="ctr" defTabSz="1217656" eaLnBrk="0" fontAlgn="ctr" latinLnBrk="0" hangingPunct="0">
              <a:lnSpc>
                <a:spcPct val="100000"/>
              </a:lnSpc>
              <a:spcBef>
                <a:spcPts val="0"/>
              </a:spcBef>
              <a:spcAft>
                <a:spcPts val="0"/>
              </a:spcAft>
              <a:buClrTx/>
              <a:buSzTx/>
              <a:buFontTx/>
              <a:buNone/>
              <a:tabLst/>
              <a:defRPr/>
            </a:pPr>
            <a:endParaRPr kumimoji="0" lang="en-US" altLang="zh-CN" sz="1600" b="0" i="0" u="none" strike="noStrike" kern="0" cap="none" spc="0" normalizeH="0" baseline="0" noProof="0" dirty="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7" name="矩形 36">
            <a:extLst>
              <a:ext uri="{FF2B5EF4-FFF2-40B4-BE49-F238E27FC236}">
                <a16:creationId xmlns="" xmlns:a16="http://schemas.microsoft.com/office/drawing/2014/main" id="{ECEACDA0-0CB4-4994-96C5-DC2F122EB160}"/>
              </a:ext>
            </a:extLst>
          </p:cNvPr>
          <p:cNvSpPr/>
          <p:nvPr/>
        </p:nvSpPr>
        <p:spPr>
          <a:xfrm>
            <a:off x="3213795" y="2617284"/>
            <a:ext cx="5380887" cy="2856634"/>
          </a:xfrm>
          <a:prstGeom prst="rect">
            <a:avLst/>
          </a:prstGeom>
          <a:solidFill>
            <a:srgbClr val="F3FBFE"/>
          </a:solidFill>
          <a:ln w="12700" cap="flat" cmpd="sng" algn="ctr">
            <a:noFill/>
            <a:prstDash val="solid"/>
            <a:miter lim="800000"/>
          </a:ln>
          <a:effectLst/>
        </p:spPr>
        <p:txBody>
          <a:bodyPr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1" lang="en-US" altLang="zh-CN" sz="1600" b="0" i="0" u="none" strike="noStrike" kern="0" cap="none" spc="0" normalizeH="0" baseline="0" noProof="0" dirty="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8" name="矩形 37">
            <a:extLst>
              <a:ext uri="{FF2B5EF4-FFF2-40B4-BE49-F238E27FC236}">
                <a16:creationId xmlns="" xmlns:a16="http://schemas.microsoft.com/office/drawing/2014/main" id="{C5D6F801-3394-4AB5-9A3C-5EB05A3CE771}"/>
              </a:ext>
            </a:extLst>
          </p:cNvPr>
          <p:cNvSpPr/>
          <p:nvPr/>
        </p:nvSpPr>
        <p:spPr bwMode="auto">
          <a:xfrm>
            <a:off x="3243418" y="3039186"/>
            <a:ext cx="2712580" cy="1150779"/>
          </a:xfrm>
          <a:prstGeom prst="rect">
            <a:avLst/>
          </a:prstGeom>
          <a:solidFill>
            <a:srgbClr val="F3FDEE"/>
          </a:solidFill>
          <a:ln w="9525" cap="flat" cmpd="sng" algn="ctr">
            <a:noFill/>
            <a:prstDash val="soli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lvl="0" indent="0" algn="ctr" defTabSz="914400" eaLnBrk="1" fontAlgn="ctr" latinLnBrk="0" hangingPunct="1">
              <a:lnSpc>
                <a:spcPct val="100000"/>
              </a:lnSpc>
              <a:spcBef>
                <a:spcPct val="0"/>
              </a:spcBef>
              <a:spcAft>
                <a:spcPct val="0"/>
              </a:spcAft>
              <a:buClr>
                <a:srgbClr val="CC9900"/>
              </a:buClr>
              <a:buSzTx/>
              <a:buFontTx/>
              <a:buNone/>
              <a:tabLst/>
              <a:defRPr/>
            </a:pPr>
            <a:r>
              <a:rPr kumimoji="0" lang="en-US" sz="1200" b="1" i="0" u="none" strike="noStrike" kern="0" cap="none" spc="0" normalizeH="0" baseline="0" noProof="0" dirty="0">
                <a:ln>
                  <a:noFill/>
                </a:ln>
                <a:solidFill>
                  <a:srgbClr val="56B970"/>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NCE service openness and programmability</a:t>
            </a:r>
          </a:p>
        </p:txBody>
      </p:sp>
      <p:sp>
        <p:nvSpPr>
          <p:cNvPr id="39" name="矩形 38">
            <a:extLst>
              <a:ext uri="{FF2B5EF4-FFF2-40B4-BE49-F238E27FC236}">
                <a16:creationId xmlns="" xmlns:a16="http://schemas.microsoft.com/office/drawing/2014/main" id="{128B48B5-06A7-48E6-9ECD-301FD5F70AB6}"/>
              </a:ext>
            </a:extLst>
          </p:cNvPr>
          <p:cNvSpPr/>
          <p:nvPr/>
        </p:nvSpPr>
        <p:spPr bwMode="auto">
          <a:xfrm>
            <a:off x="6008800" y="2801117"/>
            <a:ext cx="2279133" cy="1118168"/>
          </a:xfrm>
          <a:prstGeom prst="rect">
            <a:avLst/>
          </a:prstGeom>
          <a:solidFill>
            <a:srgbClr val="EFFBFD"/>
          </a:solidFill>
          <a:ln w="9525" cap="flat" cmpd="sng" algn="ctr">
            <a:noFill/>
            <a:prstDash val="soli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lvl="0" indent="0" algn="ctr" defTabSz="914400" eaLnBrk="1" fontAlgn="ctr" latinLnBrk="0" hangingPunct="1">
              <a:lnSpc>
                <a:spcPct val="100000"/>
              </a:lnSpc>
              <a:spcBef>
                <a:spcPct val="0"/>
              </a:spcBef>
              <a:spcAft>
                <a:spcPct val="0"/>
              </a:spcAft>
              <a:buClr>
                <a:srgbClr val="CC9900"/>
              </a:buClr>
              <a:buSzTx/>
              <a:buFontTx/>
              <a:buNone/>
              <a:tabLst/>
              <a:defRPr/>
            </a:pPr>
            <a:r>
              <a:rPr kumimoji="0" lang="en-US" sz="1200" b="0" i="0" u="none" strike="noStrike" kern="0" cap="none" spc="0" normalizeH="0" baseline="0" noProof="0" dirty="0">
                <a:ln>
                  <a:noFill/>
                </a:ln>
                <a:solidFill>
                  <a:srgbClr val="389CA5"/>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Bearer mode during running</a:t>
            </a:r>
          </a:p>
        </p:txBody>
      </p:sp>
      <p:sp>
        <p:nvSpPr>
          <p:cNvPr id="40" name="圆角矩形 271">
            <a:extLst>
              <a:ext uri="{FF2B5EF4-FFF2-40B4-BE49-F238E27FC236}">
                <a16:creationId xmlns="" xmlns:a16="http://schemas.microsoft.com/office/drawing/2014/main" id="{0E9E7CE5-545F-4D35-A288-EF9FDD9F7961}"/>
              </a:ext>
            </a:extLst>
          </p:cNvPr>
          <p:cNvSpPr/>
          <p:nvPr/>
        </p:nvSpPr>
        <p:spPr bwMode="auto">
          <a:xfrm>
            <a:off x="6388100" y="3242152"/>
            <a:ext cx="1472805" cy="426540"/>
          </a:xfrm>
          <a:prstGeom prst="roundRect">
            <a:avLst>
              <a:gd name="adj" fmla="val 6085"/>
            </a:avLst>
          </a:prstGeom>
          <a:solidFill>
            <a:srgbClr val="9CDCE2"/>
          </a:solidFill>
          <a:ln w="6350" cap="flat" cmpd="sng" algn="ctr">
            <a:noFill/>
            <a:prstDash val="soli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lvl="0" indent="0" defTabSz="914400" eaLnBrk="1" fontAlgn="ctr" latinLnBrk="0" hangingPunct="1">
              <a:lnSpc>
                <a:spcPct val="100000"/>
              </a:lnSpc>
              <a:spcBef>
                <a:spcPct val="0"/>
              </a:spcBef>
              <a:spcAft>
                <a:spcPct val="0"/>
              </a:spcAft>
              <a:buClr>
                <a:srgbClr val="CC9900"/>
              </a:buClr>
              <a:buSzTx/>
              <a:buFontTx/>
              <a:buNone/>
              <a:tabLst/>
              <a:defRPr/>
            </a:pPr>
            <a:r>
              <a:rPr kumimoji="0" lang="en-US" sz="1600" b="0" i="0" u="none" strike="noStrike" kern="0" cap="none" spc="0" normalizeH="0" baseline="0" noProof="0" dirty="0">
                <a:ln>
                  <a:noFill/>
                </a:ln>
                <a:solidFill>
                  <a:srgbClr val="000000"/>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 SSP</a:t>
            </a:r>
            <a:endParaRPr kumimoji="0" lang="en-US" altLang="zh-CN" sz="1600" b="0" i="0" u="none" strike="noStrike" kern="0" cap="none" spc="0" normalizeH="0" baseline="0" noProof="0" dirty="0">
              <a:ln>
                <a:noFill/>
              </a:ln>
              <a:solidFill>
                <a:srgbClr val="000000"/>
              </a:solidFill>
              <a:effectLst/>
              <a:uLnTx/>
              <a:uFillTx/>
              <a:latin typeface="Huawei Sans" panose="020C0503030203020204" pitchFamily="34" charset="0"/>
              <a:ea typeface="方正兰亭黑简体" panose="02000000000000000000" pitchFamily="2" charset="-122"/>
              <a:cs typeface="Arial" charset="0"/>
              <a:sym typeface="Huawei Sans" panose="020C0503030203020204" pitchFamily="34" charset="0"/>
            </a:endParaRPr>
          </a:p>
        </p:txBody>
      </p:sp>
      <p:sp>
        <p:nvSpPr>
          <p:cNvPr id="41" name="文本框 40">
            <a:extLst>
              <a:ext uri="{FF2B5EF4-FFF2-40B4-BE49-F238E27FC236}">
                <a16:creationId xmlns="" xmlns:a16="http://schemas.microsoft.com/office/drawing/2014/main" id="{DDD44944-A528-4520-A7ED-15A6F06A7007}"/>
              </a:ext>
            </a:extLst>
          </p:cNvPr>
          <p:cNvSpPr txBox="1"/>
          <p:nvPr/>
        </p:nvSpPr>
        <p:spPr>
          <a:xfrm>
            <a:off x="3040230" y="5545589"/>
            <a:ext cx="5788066" cy="553998"/>
          </a:xfrm>
          <a:prstGeom prst="rect">
            <a:avLst/>
          </a:prstGeom>
          <a:noFill/>
        </p:spPr>
        <p:txBody>
          <a:bodyPr wrap="square" rtlCol="0">
            <a:noAutofit/>
          </a:bodyPr>
          <a:lstStyle/>
          <a:p>
            <a:pPr marL="171450" marR="0" lvl="0" indent="0" defTabSz="914400" eaLnBrk="1" fontAlgn="ctr" latinLnBrk="0" hangingPunct="1">
              <a:lnSpc>
                <a:spcPts val="1800"/>
              </a:lnSpc>
              <a:spcBef>
                <a:spcPct val="0"/>
              </a:spcBef>
              <a:spcAft>
                <a:spcPct val="0"/>
              </a:spcAft>
              <a:buClrTx/>
              <a:buSzTx/>
              <a:buFontTx/>
              <a:buNone/>
              <a:tabLst/>
              <a:defRPr/>
            </a:pPr>
            <a:r>
              <a:rPr kumimoji="0" lang="en-US" sz="1600" b="0" i="0" u="none" strike="noStrike" kern="0" cap="none" spc="0" normalizeH="0" baseline="0" noProof="0" dirty="0">
                <a:ln>
                  <a:noFill/>
                </a:ln>
                <a:solidFill>
                  <a:srgbClr val="000000"/>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Support service interconnection between the devices of different vendors and using different protocols.</a:t>
            </a:r>
          </a:p>
        </p:txBody>
      </p:sp>
      <p:sp>
        <p:nvSpPr>
          <p:cNvPr id="42" name="矩形 41">
            <a:extLst>
              <a:ext uri="{FF2B5EF4-FFF2-40B4-BE49-F238E27FC236}">
                <a16:creationId xmlns="" xmlns:a16="http://schemas.microsoft.com/office/drawing/2014/main" id="{4C4DC3E4-4A23-48EF-B003-6BC636D980B7}"/>
              </a:ext>
            </a:extLst>
          </p:cNvPr>
          <p:cNvSpPr/>
          <p:nvPr/>
        </p:nvSpPr>
        <p:spPr bwMode="auto">
          <a:xfrm>
            <a:off x="3467770" y="3936741"/>
            <a:ext cx="2299126" cy="368914"/>
          </a:xfrm>
          <a:prstGeom prst="rect">
            <a:avLst/>
          </a:prstGeom>
          <a:solidFill>
            <a:srgbClr val="BAE6F6"/>
          </a:solidFill>
          <a:ln w="25400" cap="flat" cmpd="sng" algn="ctr">
            <a:noFill/>
            <a:prstDash val="soli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lvl="0" indent="0" algn="ctr" defTabSz="914400" eaLnBrk="1" fontAlgn="ctr" latinLnBrk="0" hangingPunct="1">
              <a:lnSpc>
                <a:spcPct val="100000"/>
              </a:lnSpc>
              <a:spcBef>
                <a:spcPct val="0"/>
              </a:spcBef>
              <a:spcAft>
                <a:spcPct val="0"/>
              </a:spcAft>
              <a:buClr>
                <a:srgbClr val="CC9900"/>
              </a:buClr>
              <a:buSzTx/>
              <a:buFontTx/>
              <a:buNone/>
              <a:tabLst/>
              <a:defRPr/>
            </a:pPr>
            <a:r>
              <a:rPr kumimoji="0" lang="en-US" sz="1600" b="0" i="0" u="none" strike="noStrike" kern="0" cap="none" spc="0" normalizeH="0" baseline="0" noProof="0" dirty="0">
                <a:ln>
                  <a:noFill/>
                </a:ln>
                <a:solidFill>
                  <a:srgbClr val="0070C0"/>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STelnet/NETCONF</a:t>
            </a:r>
            <a:endParaRPr kumimoji="0" lang="en-US" altLang="zh-CN" sz="1600" b="0" i="0" u="none" strike="noStrike" kern="0" cap="none" spc="0" normalizeH="0" baseline="0" noProof="0" dirty="0">
              <a:ln>
                <a:noFill/>
              </a:ln>
              <a:solidFill>
                <a:srgbClr val="0070C0"/>
              </a:solidFill>
              <a:effectLst/>
              <a:uLnTx/>
              <a:uFillTx/>
              <a:latin typeface="Huawei Sans" panose="020C0503030203020204" pitchFamily="34" charset="0"/>
              <a:ea typeface="方正兰亭黑简体" panose="02000000000000000000" pitchFamily="2" charset="-122"/>
              <a:cs typeface="Arial" charset="0"/>
              <a:sym typeface="Huawei Sans" panose="020C0503030203020204" pitchFamily="34" charset="0"/>
            </a:endParaRPr>
          </a:p>
        </p:txBody>
      </p:sp>
      <p:cxnSp>
        <p:nvCxnSpPr>
          <p:cNvPr id="43" name="直接箭头连接符 42">
            <a:extLst>
              <a:ext uri="{FF2B5EF4-FFF2-40B4-BE49-F238E27FC236}">
                <a16:creationId xmlns="" xmlns:a16="http://schemas.microsoft.com/office/drawing/2014/main" id="{458538F2-8A63-4DFE-B571-62F94434E5A8}"/>
              </a:ext>
            </a:extLst>
          </p:cNvPr>
          <p:cNvCxnSpPr>
            <a:cxnSpLocks/>
            <a:stCxn id="45" idx="0"/>
            <a:endCxn id="42" idx="2"/>
          </p:cNvCxnSpPr>
          <p:nvPr/>
        </p:nvCxnSpPr>
        <p:spPr bwMode="auto">
          <a:xfrm flipV="1">
            <a:off x="4017146" y="4305655"/>
            <a:ext cx="600187" cy="551202"/>
          </a:xfrm>
          <a:prstGeom prst="straightConnector1">
            <a:avLst/>
          </a:prstGeom>
          <a:noFill/>
          <a:ln w="9525" cap="flat" cmpd="sng" algn="ctr">
            <a:solidFill>
              <a:srgbClr val="000000"/>
            </a:solidFill>
            <a:prstDash val="dash"/>
            <a:round/>
            <a:headEnd type="none" w="med" len="med"/>
            <a:tailEnd type="none" w="med" len="med"/>
          </a:ln>
          <a:effectLst/>
        </p:spPr>
      </p:cxnSp>
      <p:cxnSp>
        <p:nvCxnSpPr>
          <p:cNvPr id="44" name="直接箭头连接符 43">
            <a:extLst>
              <a:ext uri="{FF2B5EF4-FFF2-40B4-BE49-F238E27FC236}">
                <a16:creationId xmlns="" xmlns:a16="http://schemas.microsoft.com/office/drawing/2014/main" id="{6F9C0038-81E3-407B-941B-187C085A3C58}"/>
              </a:ext>
            </a:extLst>
          </p:cNvPr>
          <p:cNvCxnSpPr>
            <a:cxnSpLocks/>
            <a:stCxn id="46" idx="0"/>
            <a:endCxn id="42" idx="2"/>
          </p:cNvCxnSpPr>
          <p:nvPr/>
        </p:nvCxnSpPr>
        <p:spPr bwMode="auto">
          <a:xfrm flipH="1" flipV="1">
            <a:off x="4617333" y="4305655"/>
            <a:ext cx="473163" cy="545714"/>
          </a:xfrm>
          <a:prstGeom prst="straightConnector1">
            <a:avLst/>
          </a:prstGeom>
          <a:noFill/>
          <a:ln w="9525" cap="flat" cmpd="sng" algn="ctr">
            <a:solidFill>
              <a:srgbClr val="000000"/>
            </a:solidFill>
            <a:prstDash val="dash"/>
            <a:round/>
            <a:headEnd type="none" w="med" len="med"/>
            <a:tailEnd type="none" w="med" len="med"/>
          </a:ln>
          <a:effectLst/>
        </p:spPr>
      </p:cxnSp>
      <p:pic>
        <p:nvPicPr>
          <p:cNvPr id="45" name="图片 44">
            <a:extLst>
              <a:ext uri="{FF2B5EF4-FFF2-40B4-BE49-F238E27FC236}">
                <a16:creationId xmlns="" xmlns:a16="http://schemas.microsoft.com/office/drawing/2014/main" id="{F9F11EEA-84DC-4C7F-8EA4-74186B739211}"/>
              </a:ext>
            </a:extLst>
          </p:cNvPr>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3747146" y="4856857"/>
            <a:ext cx="540000" cy="442800"/>
          </a:xfrm>
          <a:prstGeom prst="rect">
            <a:avLst/>
          </a:prstGeom>
        </p:spPr>
      </p:pic>
      <p:pic>
        <p:nvPicPr>
          <p:cNvPr id="46" name="图片 45">
            <a:extLst>
              <a:ext uri="{FF2B5EF4-FFF2-40B4-BE49-F238E27FC236}">
                <a16:creationId xmlns="" xmlns:a16="http://schemas.microsoft.com/office/drawing/2014/main" id="{9AD3F357-FA5E-4838-A621-EE852DAADD2F}"/>
              </a:ext>
            </a:extLst>
          </p:cNvPr>
          <p:cNvPicPr>
            <a:picLocks/>
          </p:cNvPicPr>
          <p:nvPr/>
        </p:nvPicPr>
        <p:blipFill>
          <a:blip r:embed="rId5" cstate="print">
            <a:extLst>
              <a:ext uri="{28A0092B-C50C-407E-A947-70E740481C1C}">
                <a14:useLocalDpi xmlns:a14="http://schemas.microsoft.com/office/drawing/2010/main" val="0"/>
              </a:ext>
            </a:extLst>
          </a:blip>
          <a:stretch>
            <a:fillRect/>
          </a:stretch>
        </p:blipFill>
        <p:spPr>
          <a:xfrm>
            <a:off x="4820496" y="4851369"/>
            <a:ext cx="540000" cy="442800"/>
          </a:xfrm>
          <a:prstGeom prst="rect">
            <a:avLst/>
          </a:prstGeom>
        </p:spPr>
      </p:pic>
      <p:sp>
        <p:nvSpPr>
          <p:cNvPr id="47" name="折角形 257">
            <a:extLst>
              <a:ext uri="{FF2B5EF4-FFF2-40B4-BE49-F238E27FC236}">
                <a16:creationId xmlns="" xmlns:a16="http://schemas.microsoft.com/office/drawing/2014/main" id="{DF61B052-6A6C-45F6-99FE-B10CE8F8BC47}"/>
              </a:ext>
            </a:extLst>
          </p:cNvPr>
          <p:cNvSpPr/>
          <p:nvPr/>
        </p:nvSpPr>
        <p:spPr bwMode="auto">
          <a:xfrm>
            <a:off x="7071852" y="3319395"/>
            <a:ext cx="750953" cy="268075"/>
          </a:xfrm>
          <a:prstGeom prst="foldedCorner">
            <a:avLst/>
          </a:prstGeom>
          <a:solidFill>
            <a:srgbClr val="F3FBFE"/>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lvl="0" indent="0" algn="ctr" defTabSz="914400" eaLnBrk="1" fontAlgn="ctr" latinLnBrk="0" hangingPunct="1">
              <a:lnSpc>
                <a:spcPct val="100000"/>
              </a:lnSpc>
              <a:spcBef>
                <a:spcPct val="0"/>
              </a:spcBef>
              <a:spcAft>
                <a:spcPct val="0"/>
              </a:spcAft>
              <a:buClr>
                <a:srgbClr val="CC9900"/>
              </a:buClr>
              <a:buSzTx/>
              <a:buFontTx/>
              <a:buNone/>
              <a:tabLst/>
              <a:defRPr/>
            </a:pPr>
            <a:r>
              <a:rPr kumimoji="0" lang="en-US" sz="1400" b="0" i="0" u="none" strike="noStrike" kern="0" cap="none" spc="0" normalizeH="0" baseline="0" noProof="0" dirty="0">
                <a:ln>
                  <a:noFill/>
                </a:ln>
                <a:solidFill>
                  <a:srgbClr val="000000"/>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YANG</a:t>
            </a:r>
            <a:endParaRPr kumimoji="0" lang="en-US" altLang="zh-CN" sz="1400" b="0" i="0" u="none" strike="noStrike" kern="0" cap="none" spc="0" normalizeH="0" baseline="0" noProof="0" dirty="0">
              <a:ln>
                <a:noFill/>
              </a:ln>
              <a:solidFill>
                <a:srgbClr val="000000"/>
              </a:solidFill>
              <a:effectLst/>
              <a:uLnTx/>
              <a:uFillTx/>
              <a:latin typeface="Huawei Sans" panose="020C0503030203020204" pitchFamily="34" charset="0"/>
              <a:ea typeface="方正兰亭黑简体" panose="02000000000000000000" pitchFamily="2" charset="-122"/>
              <a:cs typeface="Arial" charset="0"/>
              <a:sym typeface="Huawei Sans" panose="020C0503030203020204" pitchFamily="34" charset="0"/>
            </a:endParaRPr>
          </a:p>
        </p:txBody>
      </p:sp>
      <p:sp>
        <p:nvSpPr>
          <p:cNvPr id="48" name="流程图: 终止 117">
            <a:extLst>
              <a:ext uri="{FF2B5EF4-FFF2-40B4-BE49-F238E27FC236}">
                <a16:creationId xmlns="" xmlns:a16="http://schemas.microsoft.com/office/drawing/2014/main" id="{8CD44549-E078-4D95-8E9E-8332D1A0B877}"/>
              </a:ext>
            </a:extLst>
          </p:cNvPr>
          <p:cNvSpPr/>
          <p:nvPr/>
        </p:nvSpPr>
        <p:spPr bwMode="auto">
          <a:xfrm>
            <a:off x="3911600" y="2688955"/>
            <a:ext cx="1374193" cy="294269"/>
          </a:xfrm>
          <a:prstGeom prst="rect">
            <a:avLst/>
          </a:prstGeom>
          <a:solidFill>
            <a:srgbClr val="EC7061"/>
          </a:solidFill>
          <a:ln w="25400" cap="flat" cmpd="sng" algn="ctr">
            <a:noFill/>
            <a:prstDash val="soli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lvl="0" indent="0" algn="ctr" defTabSz="914400" eaLnBrk="1" fontAlgn="ctr" latinLnBrk="0" hangingPunct="1">
              <a:lnSpc>
                <a:spcPct val="100000"/>
              </a:lnSpc>
              <a:spcBef>
                <a:spcPct val="0"/>
              </a:spcBef>
              <a:spcAft>
                <a:spcPct val="0"/>
              </a:spcAft>
              <a:buClr>
                <a:srgbClr val="CC9900"/>
              </a:buClr>
              <a:buSzTx/>
              <a:buFontTx/>
              <a:buNone/>
              <a:tabLst/>
              <a:defRPr/>
            </a:pPr>
            <a:r>
              <a:rPr kumimoji="0" lang="en-US" sz="1600" b="1" i="0" u="none" strike="noStrike" kern="0" cap="none" spc="0" normalizeH="0" baseline="0" noProof="0" dirty="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Service</a:t>
            </a:r>
            <a:endParaRPr kumimoji="0" lang="en-US" altLang="zh-CN" sz="1600" b="1" i="0" u="none" strike="noStrike" kern="0" cap="none" spc="0" normalizeH="0" baseline="0" noProof="0" dirty="0">
              <a:ln>
                <a:noFill/>
              </a:ln>
              <a:solidFill>
                <a:prstClr val="white"/>
              </a:solidFill>
              <a:effectLst/>
              <a:uLnTx/>
              <a:uFillTx/>
              <a:latin typeface="Huawei Sans" panose="020C0503030203020204" pitchFamily="34" charset="0"/>
              <a:ea typeface="方正兰亭黑简体" panose="02000000000000000000" pitchFamily="2" charset="-122"/>
              <a:cs typeface="Arial" charset="0"/>
              <a:sym typeface="Huawei Sans" panose="020C0503030203020204" pitchFamily="34" charset="0"/>
            </a:endParaRPr>
          </a:p>
        </p:txBody>
      </p:sp>
      <p:sp>
        <p:nvSpPr>
          <p:cNvPr id="49" name="矩形 48">
            <a:extLst>
              <a:ext uri="{FF2B5EF4-FFF2-40B4-BE49-F238E27FC236}">
                <a16:creationId xmlns="" xmlns:a16="http://schemas.microsoft.com/office/drawing/2014/main" id="{54392566-6BE8-42C7-AB4A-4CD73F4BD894}"/>
              </a:ext>
            </a:extLst>
          </p:cNvPr>
          <p:cNvSpPr/>
          <p:nvPr/>
        </p:nvSpPr>
        <p:spPr bwMode="auto">
          <a:xfrm>
            <a:off x="4718946" y="3497855"/>
            <a:ext cx="1047950" cy="300677"/>
          </a:xfrm>
          <a:prstGeom prst="rect">
            <a:avLst/>
          </a:prstGeom>
          <a:solidFill>
            <a:srgbClr val="56B970"/>
          </a:solidFill>
          <a:ln w="25400" cap="flat" cmpd="sng" algn="ctr">
            <a:noFill/>
            <a:prstDash val="soli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lvl="0" indent="0" algn="ctr" defTabSz="914400" eaLnBrk="1" fontAlgn="ctr" latinLnBrk="0" hangingPunct="1">
              <a:lnSpc>
                <a:spcPct val="100000"/>
              </a:lnSpc>
              <a:spcBef>
                <a:spcPct val="0"/>
              </a:spcBef>
              <a:spcAft>
                <a:spcPct val="0"/>
              </a:spcAft>
              <a:buClr>
                <a:srgbClr val="CC9900"/>
              </a:buClr>
              <a:buSzTx/>
              <a:buFontTx/>
              <a:buNone/>
              <a:tabLst/>
              <a:defRPr/>
            </a:pPr>
            <a:r>
              <a:rPr kumimoji="0" lang="en-US" sz="1200" b="0" i="0" u="none" strike="noStrike" kern="0" cap="none" spc="0" normalizeH="0" baseline="0" noProof="0" dirty="0">
                <a:ln>
                  <a:noFill/>
                </a:ln>
                <a:solidFill>
                  <a:srgbClr val="F3FBFE"/>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Easymap</a:t>
            </a:r>
            <a:endParaRPr kumimoji="0" lang="en-US" altLang="zh-CN" sz="1200" b="0" i="0" u="none" strike="noStrike" kern="0" cap="none" spc="0" normalizeH="0" baseline="0" noProof="0" dirty="0">
              <a:ln>
                <a:noFill/>
              </a:ln>
              <a:solidFill>
                <a:srgbClr val="F3FBFE"/>
              </a:solidFill>
              <a:effectLst/>
              <a:uLnTx/>
              <a:uFillTx/>
              <a:latin typeface="Huawei Sans" panose="020C0503030203020204" pitchFamily="34" charset="0"/>
              <a:ea typeface="方正兰亭黑简体" panose="02000000000000000000" pitchFamily="2" charset="-122"/>
              <a:cs typeface="Arial" charset="0"/>
              <a:sym typeface="Huawei Sans" panose="020C0503030203020204" pitchFamily="34" charset="0"/>
            </a:endParaRPr>
          </a:p>
        </p:txBody>
      </p:sp>
      <p:sp>
        <p:nvSpPr>
          <p:cNvPr id="50" name="矩形 49">
            <a:extLst>
              <a:ext uri="{FF2B5EF4-FFF2-40B4-BE49-F238E27FC236}">
                <a16:creationId xmlns="" xmlns:a16="http://schemas.microsoft.com/office/drawing/2014/main" id="{4EB19057-DD76-4716-9A81-CDBC0CD2DE4F}"/>
              </a:ext>
            </a:extLst>
          </p:cNvPr>
          <p:cNvSpPr/>
          <p:nvPr/>
        </p:nvSpPr>
        <p:spPr bwMode="auto">
          <a:xfrm>
            <a:off x="3467770" y="3497855"/>
            <a:ext cx="1149575" cy="300677"/>
          </a:xfrm>
          <a:prstGeom prst="rect">
            <a:avLst/>
          </a:prstGeom>
          <a:solidFill>
            <a:srgbClr val="56B970"/>
          </a:solidFill>
          <a:ln w="25400" cap="flat" cmpd="sng" algn="ctr">
            <a:noFill/>
            <a:prstDash val="soli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lvl="0" indent="0" algn="ctr" defTabSz="914400" eaLnBrk="1" fontAlgn="ctr" latinLnBrk="0" hangingPunct="1">
              <a:lnSpc>
                <a:spcPct val="100000"/>
              </a:lnSpc>
              <a:spcBef>
                <a:spcPct val="0"/>
              </a:spcBef>
              <a:spcAft>
                <a:spcPct val="0"/>
              </a:spcAft>
              <a:buClr>
                <a:srgbClr val="CC9900"/>
              </a:buClr>
              <a:buSzTx/>
              <a:buFontTx/>
              <a:buNone/>
              <a:tabLst/>
              <a:defRPr/>
            </a:pPr>
            <a:r>
              <a:rPr kumimoji="0" lang="en-US" sz="1200" b="0" i="0" u="none" strike="noStrike" kern="0" cap="none" spc="0" normalizeH="0" baseline="0" noProof="0" dirty="0">
                <a:ln>
                  <a:noFill/>
                </a:ln>
                <a:solidFill>
                  <a:srgbClr val="F3FBFE"/>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YANG driver</a:t>
            </a:r>
          </a:p>
        </p:txBody>
      </p:sp>
    </p:spTree>
    <p:extLst>
      <p:ext uri="{BB962C8B-B14F-4D97-AF65-F5344CB8AC3E}">
        <p14:creationId xmlns:p14="http://schemas.microsoft.com/office/powerpoint/2010/main" val="3146255878"/>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EA88DB33-A514-44F7-9088-54C5507A86D6}"/>
              </a:ext>
            </a:extLst>
          </p:cNvPr>
          <p:cNvSpPr>
            <a:spLocks noGrp="1"/>
          </p:cNvSpPr>
          <p:nvPr>
            <p:ph type="title"/>
          </p:nvPr>
        </p:nvSpPr>
        <p:spPr/>
        <p:txBody>
          <a:bodyPr/>
          <a:lstStyle/>
          <a:p>
            <a:r>
              <a:rPr lang="en-US">
                <a:sym typeface="Huawei Sans" panose="020C0503030203020204" pitchFamily="34" charset="0"/>
              </a:rPr>
              <a:t>Batch Configuration</a:t>
            </a:r>
            <a:endParaRPr lang="en-US" dirty="0">
              <a:sym typeface="Huawei Sans" panose="020C0503030203020204" pitchFamily="34" charset="0"/>
            </a:endParaRPr>
          </a:p>
        </p:txBody>
      </p:sp>
      <p:sp>
        <p:nvSpPr>
          <p:cNvPr id="73" name="文本占位符 110">
            <a:extLst>
              <a:ext uri="{FF2B5EF4-FFF2-40B4-BE49-F238E27FC236}">
                <a16:creationId xmlns="" xmlns:a16="http://schemas.microsoft.com/office/drawing/2014/main" id="{D22BB3D5-4723-45BB-AF02-05A81ED6934F}"/>
              </a:ext>
            </a:extLst>
          </p:cNvPr>
          <p:cNvSpPr txBox="1">
            <a:spLocks/>
          </p:cNvSpPr>
          <p:nvPr/>
        </p:nvSpPr>
        <p:spPr>
          <a:xfrm>
            <a:off x="468317" y="1233488"/>
            <a:ext cx="11276183" cy="1010438"/>
          </a:xfrm>
          <a:prstGeom prst="rect">
            <a:avLst/>
          </a:prstGeom>
        </p:spPr>
        <p:txBody>
          <a:bodyPr>
            <a:noAutofit/>
          </a:bodyPr>
          <a:lstStyle>
            <a:lvl1pPr marL="302279" indent="-302279" algn="l" defTabSz="914034" rtl="0" eaLnBrk="1" latinLnBrk="0" hangingPunct="1">
              <a:lnSpc>
                <a:spcPct val="140000"/>
              </a:lnSpc>
              <a:spcBef>
                <a:spcPts val="792"/>
              </a:spcBef>
              <a:buFont typeface="Arial" panose="020B0604020202020204" pitchFamily="34" charset="0"/>
              <a:buChar char="•"/>
              <a:defRPr sz="2199" kern="1200">
                <a:solidFill>
                  <a:schemeClr val="tx1"/>
                </a:solidFill>
                <a:latin typeface="Arial"/>
                <a:ea typeface="+mn-ea"/>
                <a:cs typeface="+mn-cs"/>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Arial"/>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Arial"/>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Arial"/>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Arial"/>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fontAlgn="ctr"/>
            <a:r>
              <a:rPr lang="en-US" sz="1800" dirty="0">
                <a:latin typeface="Huawei Sans" panose="020C0503030203020204" pitchFamily="34" charset="0"/>
                <a:ea typeface="方正兰亭黑简体" panose="02000000000000000000" pitchFamily="2" charset="-122"/>
                <a:sym typeface="Huawei Sans" panose="020C0503030203020204" pitchFamily="34" charset="0"/>
              </a:rPr>
              <a:t>Provide batch configuration capabilities. Devices with the same configuration can be grouped. A template is preset in the system first, and then configurations are delivered in batches.</a:t>
            </a:r>
            <a:endParaRPr lang="en-US" altLang="zh-CN" sz="18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800" dirty="0">
                <a:latin typeface="Huawei Sans" panose="020C0503030203020204" pitchFamily="34" charset="0"/>
                <a:ea typeface="方正兰亭黑简体" panose="02000000000000000000" pitchFamily="2" charset="-122"/>
                <a:sym typeface="Huawei Sans" panose="020C0503030203020204" pitchFamily="34" charset="0"/>
              </a:rPr>
              <a:t>Templates are applied in batches by device group to improve efficiency.</a:t>
            </a:r>
          </a:p>
          <a:p>
            <a:pPr fontAlgn="ctr"/>
            <a:endParaRPr lang="en-US" altLang="zh-CN" sz="18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7" name="圆角矩形 45">
            <a:extLst>
              <a:ext uri="{FF2B5EF4-FFF2-40B4-BE49-F238E27FC236}">
                <a16:creationId xmlns="" xmlns:a16="http://schemas.microsoft.com/office/drawing/2014/main" id="{F9D50915-65B0-4691-89E7-FD08ECB46318}"/>
              </a:ext>
            </a:extLst>
          </p:cNvPr>
          <p:cNvSpPr/>
          <p:nvPr>
            <p:custDataLst>
              <p:tags r:id="rId1"/>
            </p:custDataLst>
          </p:nvPr>
        </p:nvSpPr>
        <p:spPr bwMode="auto">
          <a:xfrm>
            <a:off x="3040229" y="2623250"/>
            <a:ext cx="6089483" cy="3643438"/>
          </a:xfrm>
          <a:prstGeom prst="rect">
            <a:avLst/>
          </a:prstGeom>
          <a:solidFill>
            <a:srgbClr val="F3FBFE">
              <a:lumMod val="95000"/>
            </a:srgbClr>
          </a:solidFill>
          <a:ln w="12700" cap="flat" cmpd="sng" algn="ctr">
            <a:noFill/>
            <a:prstDash val="solid"/>
          </a:ln>
          <a:effectLst/>
        </p:spPr>
        <p:txBody>
          <a:bodyPr rtlCol="0" anchor="ctr">
            <a:noAutofit/>
          </a:bodyPr>
          <a:lstStyle/>
          <a:p>
            <a:pPr marL="0" marR="0" lvl="0" indent="0" algn="ctr" defTabSz="1217656" eaLnBrk="0" fontAlgn="ctr" latinLnBrk="0" hangingPunct="0">
              <a:lnSpc>
                <a:spcPct val="100000"/>
              </a:lnSpc>
              <a:spcBef>
                <a:spcPts val="0"/>
              </a:spcBef>
              <a:spcAft>
                <a:spcPts val="0"/>
              </a:spcAft>
              <a:buClrTx/>
              <a:buSzTx/>
              <a:buFontTx/>
              <a:buNone/>
              <a:tabLst/>
              <a:defRPr/>
            </a:pPr>
            <a:endParaRPr kumimoji="0" lang="en-US" altLang="zh-CN" sz="1400" b="0" i="0" u="none" strike="noStrike" kern="0" cap="none" spc="0" normalizeH="0" baseline="0" noProof="0" dirty="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8" name="矩形 27">
            <a:extLst>
              <a:ext uri="{FF2B5EF4-FFF2-40B4-BE49-F238E27FC236}">
                <a16:creationId xmlns="" xmlns:a16="http://schemas.microsoft.com/office/drawing/2014/main" id="{ECEACDA0-0CB4-4994-96C5-DC2F122EB160}"/>
              </a:ext>
            </a:extLst>
          </p:cNvPr>
          <p:cNvSpPr/>
          <p:nvPr/>
        </p:nvSpPr>
        <p:spPr>
          <a:xfrm>
            <a:off x="3413824" y="2757963"/>
            <a:ext cx="5380887" cy="2280083"/>
          </a:xfrm>
          <a:prstGeom prst="rect">
            <a:avLst/>
          </a:prstGeom>
          <a:solidFill>
            <a:srgbClr val="F3FBFE"/>
          </a:solidFill>
          <a:ln w="12700" cap="flat" cmpd="sng" algn="ctr">
            <a:noFill/>
            <a:prstDash val="solid"/>
            <a:miter lim="800000"/>
          </a:ln>
          <a:effectLst/>
        </p:spPr>
        <p:txBody>
          <a:bodyPr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1" lang="en-US" altLang="zh-CN" sz="1400" b="0" i="0" u="none" strike="noStrike" kern="0" cap="none" spc="0" normalizeH="0" baseline="0" noProof="0" dirty="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9" name="矩形 28">
            <a:extLst>
              <a:ext uri="{FF2B5EF4-FFF2-40B4-BE49-F238E27FC236}">
                <a16:creationId xmlns="" xmlns:a16="http://schemas.microsoft.com/office/drawing/2014/main" id="{C5D6F801-3394-4AB5-9A3C-5EB05A3CE771}"/>
              </a:ext>
            </a:extLst>
          </p:cNvPr>
          <p:cNvSpPr/>
          <p:nvPr/>
        </p:nvSpPr>
        <p:spPr bwMode="auto">
          <a:xfrm>
            <a:off x="3443447" y="2828613"/>
            <a:ext cx="2712580" cy="1387732"/>
          </a:xfrm>
          <a:prstGeom prst="rect">
            <a:avLst/>
          </a:prstGeom>
          <a:solidFill>
            <a:srgbClr val="F3FDEE"/>
          </a:solidFill>
          <a:ln w="9525" cap="flat" cmpd="sng" algn="ctr">
            <a:noFill/>
            <a:prstDash val="soli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lvl="0" indent="0" algn="ctr" defTabSz="914400" eaLnBrk="1" fontAlgn="ctr" latinLnBrk="0" hangingPunct="1">
              <a:lnSpc>
                <a:spcPct val="100000"/>
              </a:lnSpc>
              <a:spcBef>
                <a:spcPct val="0"/>
              </a:spcBef>
              <a:spcAft>
                <a:spcPct val="0"/>
              </a:spcAft>
              <a:buClr>
                <a:srgbClr val="CC9900"/>
              </a:buClr>
              <a:buSzTx/>
              <a:buFontTx/>
              <a:buNone/>
              <a:tabLst/>
              <a:defRPr/>
            </a:pPr>
            <a:r>
              <a:rPr kumimoji="0" lang="en-US" sz="1400" b="1" i="0" u="none" strike="noStrike" kern="0" cap="none" spc="0" normalizeH="0" baseline="0" noProof="0" dirty="0">
                <a:ln>
                  <a:noFill/>
                </a:ln>
                <a:solidFill>
                  <a:srgbClr val="56B970"/>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NCE service openness and programmability</a:t>
            </a:r>
          </a:p>
        </p:txBody>
      </p:sp>
      <p:sp>
        <p:nvSpPr>
          <p:cNvPr id="30" name="圆角矩形 271">
            <a:extLst>
              <a:ext uri="{FF2B5EF4-FFF2-40B4-BE49-F238E27FC236}">
                <a16:creationId xmlns="" xmlns:a16="http://schemas.microsoft.com/office/drawing/2014/main" id="{0E9E7CE5-545F-4D35-A288-EF9FDD9F7961}"/>
              </a:ext>
            </a:extLst>
          </p:cNvPr>
          <p:cNvSpPr/>
          <p:nvPr/>
        </p:nvSpPr>
        <p:spPr bwMode="auto">
          <a:xfrm>
            <a:off x="6911072" y="3376434"/>
            <a:ext cx="1548701" cy="426540"/>
          </a:xfrm>
          <a:prstGeom prst="roundRect">
            <a:avLst>
              <a:gd name="adj" fmla="val 6085"/>
            </a:avLst>
          </a:prstGeom>
          <a:solidFill>
            <a:srgbClr val="9CDCE2"/>
          </a:solidFill>
          <a:ln w="6350" cap="flat" cmpd="sng" algn="ctr">
            <a:noFill/>
            <a:prstDash val="soli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lvl="0" indent="0" algn="ctr" defTabSz="914400" eaLnBrk="1" fontAlgn="ctr" latinLnBrk="0" hangingPunct="1">
              <a:lnSpc>
                <a:spcPct val="100000"/>
              </a:lnSpc>
              <a:spcBef>
                <a:spcPct val="0"/>
              </a:spcBef>
              <a:spcAft>
                <a:spcPct val="0"/>
              </a:spcAft>
              <a:buClr>
                <a:srgbClr val="CC9900"/>
              </a:buClr>
              <a:buSzTx/>
              <a:buFontTx/>
              <a:buNone/>
              <a:tabLst/>
              <a:defRPr/>
            </a:pPr>
            <a:r>
              <a:rPr kumimoji="0" lang="en-US" sz="1400" b="0" i="0" u="none" strike="noStrike" kern="0" cap="none" spc="0" normalizeH="0" baseline="0" noProof="0" dirty="0">
                <a:ln>
                  <a:noFill/>
                </a:ln>
                <a:solidFill>
                  <a:srgbClr val="000000"/>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Task management</a:t>
            </a:r>
            <a:endParaRPr kumimoji="0" lang="en-US" altLang="zh-CN" sz="1400" b="0" i="0" u="none" strike="noStrike" kern="0" cap="none" spc="0" normalizeH="0" baseline="0" noProof="0" dirty="0">
              <a:ln>
                <a:noFill/>
              </a:ln>
              <a:solidFill>
                <a:srgbClr val="000000"/>
              </a:solidFill>
              <a:effectLst/>
              <a:uLnTx/>
              <a:uFillTx/>
              <a:latin typeface="Huawei Sans" panose="020C0503030203020204" pitchFamily="34" charset="0"/>
              <a:ea typeface="方正兰亭黑简体" panose="02000000000000000000" pitchFamily="2" charset="-122"/>
              <a:cs typeface="Arial" charset="0"/>
              <a:sym typeface="Huawei Sans" panose="020C0503030203020204" pitchFamily="34" charset="0"/>
            </a:endParaRPr>
          </a:p>
        </p:txBody>
      </p:sp>
      <p:sp>
        <p:nvSpPr>
          <p:cNvPr id="31" name="文本框 30">
            <a:extLst>
              <a:ext uri="{FF2B5EF4-FFF2-40B4-BE49-F238E27FC236}">
                <a16:creationId xmlns="" xmlns:a16="http://schemas.microsoft.com/office/drawing/2014/main" id="{DDD44944-A528-4520-A7ED-15A6F06A7007}"/>
              </a:ext>
            </a:extLst>
          </p:cNvPr>
          <p:cNvSpPr txBox="1"/>
          <p:nvPr/>
        </p:nvSpPr>
        <p:spPr>
          <a:xfrm>
            <a:off x="2900863" y="5090074"/>
            <a:ext cx="5985934" cy="1061829"/>
          </a:xfrm>
          <a:prstGeom prst="rect">
            <a:avLst/>
          </a:prstGeom>
          <a:noFill/>
        </p:spPr>
        <p:txBody>
          <a:bodyPr wrap="none" rtlCol="0">
            <a:noAutofit/>
          </a:bodyPr>
          <a:lstStyle/>
          <a:p>
            <a:pPr marL="457200" marR="0" lvl="0" indent="-285750" defTabSz="914400" eaLnBrk="1" fontAlgn="ctr" latinLnBrk="0" hangingPunct="1">
              <a:lnSpc>
                <a:spcPct val="150000"/>
              </a:lnSpc>
              <a:spcBef>
                <a:spcPct val="0"/>
              </a:spcBef>
              <a:spcAft>
                <a:spcPct val="0"/>
              </a:spcAft>
              <a:buClrTx/>
              <a:buSzTx/>
              <a:buFont typeface="+mj-lt"/>
              <a:buAutoNum type="arabicPeriod"/>
              <a:tabLst/>
              <a:defRPr/>
            </a:pPr>
            <a:r>
              <a:rPr kumimoji="0" lang="en-US" sz="1400" b="0" i="0" u="none" strike="noStrike" kern="0" cap="none" spc="0" normalizeH="0" baseline="0" noProof="0" dirty="0">
                <a:ln>
                  <a:noFill/>
                </a:ln>
                <a:solidFill>
                  <a:srgbClr val="000000"/>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Support device grouping.</a:t>
            </a:r>
          </a:p>
          <a:p>
            <a:pPr marL="457200" marR="0" lvl="0" indent="-285750" defTabSz="914400" eaLnBrk="1" fontAlgn="ctr" latinLnBrk="0" hangingPunct="1">
              <a:lnSpc>
                <a:spcPct val="150000"/>
              </a:lnSpc>
              <a:spcBef>
                <a:spcPct val="0"/>
              </a:spcBef>
              <a:spcAft>
                <a:spcPct val="0"/>
              </a:spcAft>
              <a:buClrTx/>
              <a:buSzTx/>
              <a:buFont typeface="+mj-lt"/>
              <a:buAutoNum type="arabicPeriod"/>
              <a:tabLst/>
              <a:defRPr/>
            </a:pPr>
            <a:r>
              <a:rPr kumimoji="0" lang="en-US" sz="1400" b="0" i="0" u="none" strike="noStrike" kern="0" cap="none" spc="0" normalizeH="0" baseline="0" noProof="0" dirty="0">
                <a:ln>
                  <a:noFill/>
                </a:ln>
                <a:solidFill>
                  <a:srgbClr val="000000"/>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Preset templates, which are delivered in batches by device group.</a:t>
            </a:r>
          </a:p>
          <a:p>
            <a:pPr marL="457200" marR="0" lvl="0" indent="-285750" defTabSz="914400" eaLnBrk="1" fontAlgn="ctr" latinLnBrk="0" hangingPunct="1">
              <a:lnSpc>
                <a:spcPct val="150000"/>
              </a:lnSpc>
              <a:spcBef>
                <a:spcPct val="0"/>
              </a:spcBef>
              <a:spcAft>
                <a:spcPct val="0"/>
              </a:spcAft>
              <a:buClrTx/>
              <a:buSzTx/>
              <a:buFont typeface="+mj-lt"/>
              <a:buAutoNum type="arabicPeriod"/>
              <a:tabLst/>
              <a:defRPr/>
            </a:pPr>
            <a:r>
              <a:rPr kumimoji="0" lang="en-US" sz="1400" b="0" i="0" u="none" strike="noStrike" kern="0" cap="none" spc="0" normalizeH="0" baseline="0" noProof="0" dirty="0">
                <a:ln>
                  <a:noFill/>
                </a:ln>
                <a:solidFill>
                  <a:srgbClr val="000000"/>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Deliver asynchronous tasks in batches.</a:t>
            </a:r>
          </a:p>
        </p:txBody>
      </p:sp>
      <p:sp>
        <p:nvSpPr>
          <p:cNvPr id="32" name="矩形 31">
            <a:extLst>
              <a:ext uri="{FF2B5EF4-FFF2-40B4-BE49-F238E27FC236}">
                <a16:creationId xmlns="" xmlns:a16="http://schemas.microsoft.com/office/drawing/2014/main" id="{4C4DC3E4-4A23-48EF-B003-6BC636D980B7}"/>
              </a:ext>
            </a:extLst>
          </p:cNvPr>
          <p:cNvSpPr/>
          <p:nvPr/>
        </p:nvSpPr>
        <p:spPr bwMode="auto">
          <a:xfrm>
            <a:off x="3885674" y="3802974"/>
            <a:ext cx="1752198" cy="300677"/>
          </a:xfrm>
          <a:prstGeom prst="rect">
            <a:avLst/>
          </a:prstGeom>
          <a:solidFill>
            <a:srgbClr val="56B970"/>
          </a:solidFill>
          <a:ln w="25400" cap="flat" cmpd="sng" algn="ctr">
            <a:noFill/>
            <a:prstDash val="soli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lvl="0" indent="0" algn="ctr" defTabSz="914400" eaLnBrk="1" fontAlgn="ctr" latinLnBrk="0" hangingPunct="1">
              <a:lnSpc>
                <a:spcPct val="100000"/>
              </a:lnSpc>
              <a:spcBef>
                <a:spcPct val="0"/>
              </a:spcBef>
              <a:spcAft>
                <a:spcPct val="0"/>
              </a:spcAft>
              <a:buClr>
                <a:srgbClr val="CC9900"/>
              </a:buClr>
              <a:buSzTx/>
              <a:buFontTx/>
              <a:buNone/>
              <a:tabLst/>
              <a:defRPr/>
            </a:pPr>
            <a:r>
              <a:rPr kumimoji="0" lang="en-US" sz="1400" b="0" i="0" u="none" strike="noStrike" kern="0" cap="none" spc="0" normalizeH="0" baseline="0" noProof="0" dirty="0">
                <a:ln>
                  <a:noFill/>
                </a:ln>
                <a:solidFill>
                  <a:srgbClr val="F3FBFE"/>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Easymap</a:t>
            </a:r>
            <a:endParaRPr kumimoji="0" lang="en-US" altLang="zh-CN" sz="1400" b="0" i="0" u="none" strike="noStrike" kern="0" cap="none" spc="0" normalizeH="0" baseline="0" noProof="0" dirty="0">
              <a:ln>
                <a:noFill/>
              </a:ln>
              <a:solidFill>
                <a:srgbClr val="F3FBFE"/>
              </a:solidFill>
              <a:effectLst/>
              <a:uLnTx/>
              <a:uFillTx/>
              <a:latin typeface="Huawei Sans" panose="020C0503030203020204" pitchFamily="34" charset="0"/>
              <a:ea typeface="方正兰亭黑简体" panose="02000000000000000000" pitchFamily="2" charset="-122"/>
              <a:cs typeface="Arial" charset="0"/>
              <a:sym typeface="Huawei Sans" panose="020C0503030203020204" pitchFamily="34" charset="0"/>
            </a:endParaRPr>
          </a:p>
        </p:txBody>
      </p:sp>
      <p:cxnSp>
        <p:nvCxnSpPr>
          <p:cNvPr id="33" name="直接箭头连接符 32">
            <a:extLst>
              <a:ext uri="{FF2B5EF4-FFF2-40B4-BE49-F238E27FC236}">
                <a16:creationId xmlns="" xmlns:a16="http://schemas.microsoft.com/office/drawing/2014/main" id="{458538F2-8A63-4DFE-B571-62F94434E5A8}"/>
              </a:ext>
            </a:extLst>
          </p:cNvPr>
          <p:cNvCxnSpPr>
            <a:cxnSpLocks/>
            <a:stCxn id="35" idx="0"/>
            <a:endCxn id="32" idx="2"/>
          </p:cNvCxnSpPr>
          <p:nvPr/>
        </p:nvCxnSpPr>
        <p:spPr bwMode="auto">
          <a:xfrm flipV="1">
            <a:off x="4217175" y="4103651"/>
            <a:ext cx="544598" cy="360485"/>
          </a:xfrm>
          <a:prstGeom prst="straightConnector1">
            <a:avLst/>
          </a:prstGeom>
          <a:noFill/>
          <a:ln w="9525" cap="flat" cmpd="sng" algn="ctr">
            <a:solidFill>
              <a:srgbClr val="000000"/>
            </a:solidFill>
            <a:prstDash val="dash"/>
            <a:round/>
            <a:headEnd type="none" w="med" len="med"/>
            <a:tailEnd type="none" w="med" len="med"/>
          </a:ln>
          <a:effectLst/>
        </p:spPr>
      </p:cxnSp>
      <p:cxnSp>
        <p:nvCxnSpPr>
          <p:cNvPr id="34" name="直接箭头连接符 33">
            <a:extLst>
              <a:ext uri="{FF2B5EF4-FFF2-40B4-BE49-F238E27FC236}">
                <a16:creationId xmlns="" xmlns:a16="http://schemas.microsoft.com/office/drawing/2014/main" id="{6F9C0038-81E3-407B-941B-187C085A3C58}"/>
              </a:ext>
            </a:extLst>
          </p:cNvPr>
          <p:cNvCxnSpPr>
            <a:cxnSpLocks/>
            <a:stCxn id="36" idx="0"/>
            <a:endCxn id="32" idx="2"/>
          </p:cNvCxnSpPr>
          <p:nvPr/>
        </p:nvCxnSpPr>
        <p:spPr bwMode="auto">
          <a:xfrm flipH="1" flipV="1">
            <a:off x="4761773" y="4103651"/>
            <a:ext cx="528752" cy="354997"/>
          </a:xfrm>
          <a:prstGeom prst="straightConnector1">
            <a:avLst/>
          </a:prstGeom>
          <a:noFill/>
          <a:ln w="9525" cap="flat" cmpd="sng" algn="ctr">
            <a:solidFill>
              <a:srgbClr val="000000"/>
            </a:solidFill>
            <a:prstDash val="dash"/>
            <a:round/>
            <a:headEnd type="none" w="med" len="med"/>
            <a:tailEnd type="none" w="med" len="med"/>
          </a:ln>
          <a:effectLst/>
        </p:spPr>
      </p:cxnSp>
      <p:pic>
        <p:nvPicPr>
          <p:cNvPr id="35" name="图片 34">
            <a:extLst>
              <a:ext uri="{FF2B5EF4-FFF2-40B4-BE49-F238E27FC236}">
                <a16:creationId xmlns="" xmlns:a16="http://schemas.microsoft.com/office/drawing/2014/main" id="{F9F11EEA-84DC-4C7F-8EA4-74186B739211}"/>
              </a:ext>
            </a:extLst>
          </p:cNvPr>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3947175" y="4464136"/>
            <a:ext cx="540000" cy="442800"/>
          </a:xfrm>
          <a:prstGeom prst="rect">
            <a:avLst/>
          </a:prstGeom>
        </p:spPr>
      </p:pic>
      <p:pic>
        <p:nvPicPr>
          <p:cNvPr id="36" name="图片 35">
            <a:extLst>
              <a:ext uri="{FF2B5EF4-FFF2-40B4-BE49-F238E27FC236}">
                <a16:creationId xmlns="" xmlns:a16="http://schemas.microsoft.com/office/drawing/2014/main" id="{9AD3F357-FA5E-4838-A621-EE852DAADD2F}"/>
              </a:ext>
            </a:extLst>
          </p:cNvPr>
          <p:cNvPicPr>
            <a:picLocks/>
          </p:cNvPicPr>
          <p:nvPr/>
        </p:nvPicPr>
        <p:blipFill>
          <a:blip r:embed="rId5" cstate="print">
            <a:extLst>
              <a:ext uri="{28A0092B-C50C-407E-A947-70E740481C1C}">
                <a14:useLocalDpi xmlns:a14="http://schemas.microsoft.com/office/drawing/2010/main" val="0"/>
              </a:ext>
            </a:extLst>
          </a:blip>
          <a:stretch>
            <a:fillRect/>
          </a:stretch>
        </p:blipFill>
        <p:spPr>
          <a:xfrm>
            <a:off x="5020525" y="4458648"/>
            <a:ext cx="540000" cy="442800"/>
          </a:xfrm>
          <a:prstGeom prst="rect">
            <a:avLst/>
          </a:prstGeom>
        </p:spPr>
      </p:pic>
      <p:sp>
        <p:nvSpPr>
          <p:cNvPr id="37" name="矩形 36">
            <a:extLst>
              <a:ext uri="{FF2B5EF4-FFF2-40B4-BE49-F238E27FC236}">
                <a16:creationId xmlns="" xmlns:a16="http://schemas.microsoft.com/office/drawing/2014/main" id="{C285B55C-C63B-4FDA-868E-946F0C38971F}"/>
              </a:ext>
            </a:extLst>
          </p:cNvPr>
          <p:cNvSpPr/>
          <p:nvPr/>
        </p:nvSpPr>
        <p:spPr bwMode="auto">
          <a:xfrm>
            <a:off x="3885674" y="3371187"/>
            <a:ext cx="1752198" cy="300677"/>
          </a:xfrm>
          <a:prstGeom prst="rect">
            <a:avLst/>
          </a:prstGeom>
          <a:solidFill>
            <a:srgbClr val="56B970"/>
          </a:solidFill>
          <a:ln w="25400" cap="flat" cmpd="sng" algn="ctr">
            <a:noFill/>
            <a:prstDash val="soli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lvl="0" indent="0" algn="ctr" defTabSz="914400" eaLnBrk="1" fontAlgn="ctr" latinLnBrk="0" hangingPunct="1">
              <a:lnSpc>
                <a:spcPct val="100000"/>
              </a:lnSpc>
              <a:spcBef>
                <a:spcPct val="0"/>
              </a:spcBef>
              <a:spcAft>
                <a:spcPct val="0"/>
              </a:spcAft>
              <a:buClr>
                <a:srgbClr val="CC9900"/>
              </a:buClr>
              <a:buSzTx/>
              <a:buFontTx/>
              <a:buNone/>
              <a:tabLst/>
              <a:defRPr/>
            </a:pPr>
            <a:r>
              <a:rPr kumimoji="0" lang="en-US" sz="1400" b="0" i="0" u="none" strike="noStrike" kern="0" cap="none" spc="0" normalizeH="0" baseline="0" noProof="0" dirty="0">
                <a:ln>
                  <a:noFill/>
                </a:ln>
                <a:solidFill>
                  <a:srgbClr val="F3FBFE"/>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Preset template</a:t>
            </a:r>
            <a:endParaRPr kumimoji="0" lang="en-US" altLang="zh-CN" sz="1400" b="0" i="0" u="none" strike="noStrike" kern="0" cap="none" spc="0" normalizeH="0" baseline="0" noProof="0" dirty="0">
              <a:ln>
                <a:noFill/>
              </a:ln>
              <a:solidFill>
                <a:srgbClr val="F3FBFE"/>
              </a:solidFill>
              <a:effectLst/>
              <a:uLnTx/>
              <a:uFillTx/>
              <a:latin typeface="Huawei Sans" panose="020C0503030203020204" pitchFamily="34" charset="0"/>
              <a:ea typeface="方正兰亭黑简体" panose="02000000000000000000" pitchFamily="2" charset="-122"/>
              <a:cs typeface="Arial" charset="0"/>
              <a:sym typeface="Huawei Sans" panose="020C0503030203020204" pitchFamily="34" charset="0"/>
            </a:endParaRPr>
          </a:p>
        </p:txBody>
      </p:sp>
    </p:spTree>
    <p:extLst>
      <p:ext uri="{BB962C8B-B14F-4D97-AF65-F5344CB8AC3E}">
        <p14:creationId xmlns:p14="http://schemas.microsoft.com/office/powerpoint/2010/main" val="3098204912"/>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EA88DB33-A514-44F7-9088-54C5507A86D6}"/>
              </a:ext>
            </a:extLst>
          </p:cNvPr>
          <p:cNvSpPr>
            <a:spLocks noGrp="1"/>
          </p:cNvSpPr>
          <p:nvPr>
            <p:ph type="title"/>
          </p:nvPr>
        </p:nvSpPr>
        <p:spPr/>
        <p:txBody>
          <a:bodyPr/>
          <a:lstStyle/>
          <a:p>
            <a:r>
              <a:rPr lang="en-US">
                <a:sym typeface="Huawei Sans" panose="020C0503030203020204" pitchFamily="34" charset="0"/>
              </a:rPr>
              <a:t>Transaction Mechanism</a:t>
            </a:r>
            <a:endParaRPr lang="en-US" dirty="0">
              <a:sym typeface="Huawei Sans" panose="020C0503030203020204" pitchFamily="34" charset="0"/>
            </a:endParaRPr>
          </a:p>
        </p:txBody>
      </p:sp>
      <p:sp>
        <p:nvSpPr>
          <p:cNvPr id="73" name="文本占位符 110">
            <a:extLst>
              <a:ext uri="{FF2B5EF4-FFF2-40B4-BE49-F238E27FC236}">
                <a16:creationId xmlns="" xmlns:a16="http://schemas.microsoft.com/office/drawing/2014/main" id="{D22BB3D5-4723-45BB-AF02-05A81ED6934F}"/>
              </a:ext>
            </a:extLst>
          </p:cNvPr>
          <p:cNvSpPr txBox="1">
            <a:spLocks/>
          </p:cNvSpPr>
          <p:nvPr/>
        </p:nvSpPr>
        <p:spPr>
          <a:xfrm>
            <a:off x="468317" y="1233488"/>
            <a:ext cx="11276183" cy="1010438"/>
          </a:xfrm>
          <a:prstGeom prst="rect">
            <a:avLst/>
          </a:prstGeom>
        </p:spPr>
        <p:txBody>
          <a:bodyPr>
            <a:noAutofit/>
          </a:bodyPr>
          <a:lstStyle>
            <a:lvl1pPr marL="302279" indent="-302279" algn="l" defTabSz="914034" rtl="0" eaLnBrk="1" latinLnBrk="0" hangingPunct="1">
              <a:lnSpc>
                <a:spcPct val="140000"/>
              </a:lnSpc>
              <a:spcBef>
                <a:spcPts val="792"/>
              </a:spcBef>
              <a:buFont typeface="Arial" panose="020B0604020202020204" pitchFamily="34" charset="0"/>
              <a:buChar char="•"/>
              <a:defRPr sz="2199" kern="1200">
                <a:solidFill>
                  <a:schemeClr val="tx1"/>
                </a:solidFill>
                <a:latin typeface="Arial"/>
                <a:ea typeface="+mn-ea"/>
                <a:cs typeface="+mn-cs"/>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Arial"/>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Arial"/>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Arial"/>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Arial"/>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fontAlgn="ctr">
              <a:lnSpc>
                <a:spcPct val="120000"/>
              </a:lnSpc>
            </a:pPr>
            <a:r>
              <a:rPr lang="en-US" sz="1600" dirty="0">
                <a:latin typeface="Huawei Sans" panose="020C0503030203020204" pitchFamily="34" charset="0"/>
                <a:ea typeface="方正兰亭黑简体" panose="02000000000000000000" pitchFamily="2" charset="-122"/>
                <a:sym typeface="Huawei Sans" panose="020C0503030203020204" pitchFamily="34" charset="0"/>
              </a:rPr>
              <a:t>Provide a transaction mechanism to ensure data consistency between the device and controller in both success and failure scenarios. The dryRun function enables the customer to check the correctness of configurations before delivery. The configurations can be repeatedly modified, and then the dryRun function is implemented until the configurations are correct. Then, the Commit operation can be started to commit the configurations to the device.</a:t>
            </a:r>
          </a:p>
          <a:p>
            <a:pPr fontAlgn="ctr">
              <a:lnSpc>
                <a:spcPct val="120000"/>
              </a:lnSpc>
            </a:pP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6" name="圆角矩形 45">
            <a:extLst>
              <a:ext uri="{FF2B5EF4-FFF2-40B4-BE49-F238E27FC236}">
                <a16:creationId xmlns="" xmlns:a16="http://schemas.microsoft.com/office/drawing/2014/main" id="{F9D50915-65B0-4691-89E7-FD08ECB46318}"/>
              </a:ext>
            </a:extLst>
          </p:cNvPr>
          <p:cNvSpPr/>
          <p:nvPr>
            <p:custDataLst>
              <p:tags r:id="rId1"/>
            </p:custDataLst>
          </p:nvPr>
        </p:nvSpPr>
        <p:spPr bwMode="auto">
          <a:xfrm>
            <a:off x="3040230" y="2678514"/>
            <a:ext cx="5788066" cy="3643438"/>
          </a:xfrm>
          <a:prstGeom prst="rect">
            <a:avLst/>
          </a:prstGeom>
          <a:solidFill>
            <a:srgbClr val="F3FBFE">
              <a:lumMod val="95000"/>
            </a:srgbClr>
          </a:solidFill>
          <a:ln w="12700" cap="flat" cmpd="sng" algn="ctr">
            <a:noFill/>
            <a:prstDash val="solid"/>
          </a:ln>
          <a:effectLst/>
        </p:spPr>
        <p:txBody>
          <a:bodyPr rtlCol="0" anchor="ctr">
            <a:noAutofit/>
          </a:bodyPr>
          <a:lstStyle/>
          <a:p>
            <a:pPr marL="0" marR="0" lvl="0" indent="0" algn="ctr" defTabSz="1217656" eaLnBrk="0" fontAlgn="ctr" latinLnBrk="0" hangingPunct="0">
              <a:lnSpc>
                <a:spcPct val="100000"/>
              </a:lnSpc>
              <a:spcBef>
                <a:spcPts val="0"/>
              </a:spcBef>
              <a:spcAft>
                <a:spcPts val="0"/>
              </a:spcAft>
              <a:buClrTx/>
              <a:buSzTx/>
              <a:buFontTx/>
              <a:buNone/>
              <a:tabLst/>
              <a:defRPr/>
            </a:pPr>
            <a:endParaRPr kumimoji="0" lang="en-US" altLang="zh-CN" sz="1600" b="0" i="0" u="none" strike="noStrike" kern="0" cap="none" spc="0" normalizeH="0" baseline="0" noProof="0" dirty="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7" name="矩形 36">
            <a:extLst>
              <a:ext uri="{FF2B5EF4-FFF2-40B4-BE49-F238E27FC236}">
                <a16:creationId xmlns="" xmlns:a16="http://schemas.microsoft.com/office/drawing/2014/main" id="{ECEACDA0-0CB4-4994-96C5-DC2F122EB160}"/>
              </a:ext>
            </a:extLst>
          </p:cNvPr>
          <p:cNvSpPr/>
          <p:nvPr/>
        </p:nvSpPr>
        <p:spPr>
          <a:xfrm>
            <a:off x="3213795" y="2813227"/>
            <a:ext cx="5380887" cy="2280083"/>
          </a:xfrm>
          <a:prstGeom prst="rect">
            <a:avLst/>
          </a:prstGeom>
          <a:solidFill>
            <a:srgbClr val="F3FBFE"/>
          </a:solidFill>
          <a:ln w="12700" cap="flat" cmpd="sng" algn="ctr">
            <a:noFill/>
            <a:prstDash val="solid"/>
            <a:miter lim="800000"/>
          </a:ln>
          <a:effectLst/>
        </p:spPr>
        <p:txBody>
          <a:bodyPr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1" lang="en-US" altLang="zh-CN" sz="1600" b="0" i="0" u="none" strike="noStrike" kern="0" cap="none" spc="0" normalizeH="0" baseline="0" noProof="0" dirty="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8" name="矩形 37">
            <a:extLst>
              <a:ext uri="{FF2B5EF4-FFF2-40B4-BE49-F238E27FC236}">
                <a16:creationId xmlns="" xmlns:a16="http://schemas.microsoft.com/office/drawing/2014/main" id="{C5D6F801-3394-4AB5-9A3C-5EB05A3CE771}"/>
              </a:ext>
            </a:extLst>
          </p:cNvPr>
          <p:cNvSpPr/>
          <p:nvPr/>
        </p:nvSpPr>
        <p:spPr bwMode="auto">
          <a:xfrm>
            <a:off x="3243418" y="2997061"/>
            <a:ext cx="2712580" cy="1274548"/>
          </a:xfrm>
          <a:prstGeom prst="rect">
            <a:avLst/>
          </a:prstGeom>
          <a:solidFill>
            <a:srgbClr val="F3FDEE"/>
          </a:solidFill>
          <a:ln w="9525" cap="flat" cmpd="sng" algn="ctr">
            <a:noFill/>
            <a:prstDash val="soli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lvl="0" indent="0" algn="ctr" defTabSz="914400" eaLnBrk="1" fontAlgn="ctr" latinLnBrk="0" hangingPunct="1">
              <a:lnSpc>
                <a:spcPct val="100000"/>
              </a:lnSpc>
              <a:spcBef>
                <a:spcPct val="0"/>
              </a:spcBef>
              <a:spcAft>
                <a:spcPct val="0"/>
              </a:spcAft>
              <a:buClr>
                <a:srgbClr val="CC9900"/>
              </a:buClr>
              <a:buSzTx/>
              <a:buFontTx/>
              <a:buNone/>
              <a:tabLst/>
              <a:defRPr/>
            </a:pPr>
            <a:r>
              <a:rPr kumimoji="0" lang="en-US" sz="1600" b="1" i="0" u="none" strike="noStrike" kern="0" cap="none" spc="0" normalizeH="0" baseline="0" noProof="0" dirty="0">
                <a:ln>
                  <a:noFill/>
                </a:ln>
                <a:solidFill>
                  <a:srgbClr val="56B970"/>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NCE service openness and programmability</a:t>
            </a:r>
          </a:p>
        </p:txBody>
      </p:sp>
      <p:sp>
        <p:nvSpPr>
          <p:cNvPr id="39" name="圆角矩形 271">
            <a:extLst>
              <a:ext uri="{FF2B5EF4-FFF2-40B4-BE49-F238E27FC236}">
                <a16:creationId xmlns="" xmlns:a16="http://schemas.microsoft.com/office/drawing/2014/main" id="{0E9E7CE5-545F-4D35-A288-EF9FDD9F7961}"/>
              </a:ext>
            </a:extLst>
          </p:cNvPr>
          <p:cNvSpPr/>
          <p:nvPr/>
        </p:nvSpPr>
        <p:spPr bwMode="auto">
          <a:xfrm>
            <a:off x="6085255" y="3189692"/>
            <a:ext cx="887045" cy="426540"/>
          </a:xfrm>
          <a:prstGeom prst="roundRect">
            <a:avLst>
              <a:gd name="adj" fmla="val 6085"/>
            </a:avLst>
          </a:prstGeom>
          <a:solidFill>
            <a:srgbClr val="9CDCE2"/>
          </a:solidFill>
          <a:ln w="6350" cap="flat" cmpd="sng" algn="ctr">
            <a:noFill/>
            <a:prstDash val="soli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lvl="0" indent="0" defTabSz="914400" eaLnBrk="1" fontAlgn="ctr" latinLnBrk="0" hangingPunct="1">
              <a:lnSpc>
                <a:spcPct val="100000"/>
              </a:lnSpc>
              <a:spcBef>
                <a:spcPct val="0"/>
              </a:spcBef>
              <a:spcAft>
                <a:spcPct val="0"/>
              </a:spcAft>
              <a:buClr>
                <a:srgbClr val="CC9900"/>
              </a:buClr>
              <a:buSzTx/>
              <a:buFontTx/>
              <a:buNone/>
              <a:tabLst/>
              <a:defRPr/>
            </a:pPr>
            <a:r>
              <a:rPr kumimoji="0" lang="en-US" sz="1600" b="0" i="0" u="none" strike="noStrike" kern="0" cap="none" spc="0" normalizeH="0" baseline="0" noProof="0" dirty="0">
                <a:ln>
                  <a:noFill/>
                </a:ln>
                <a:solidFill>
                  <a:srgbClr val="000000"/>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dryRun</a:t>
            </a:r>
            <a:endParaRPr kumimoji="0" lang="en-US" altLang="zh-CN" sz="1600" b="0" i="0" u="none" strike="noStrike" kern="0" cap="none" spc="0" normalizeH="0" baseline="0" noProof="0" dirty="0">
              <a:ln>
                <a:noFill/>
              </a:ln>
              <a:solidFill>
                <a:srgbClr val="000000"/>
              </a:solidFill>
              <a:effectLst/>
              <a:uLnTx/>
              <a:uFillTx/>
              <a:latin typeface="Huawei Sans" panose="020C0503030203020204" pitchFamily="34" charset="0"/>
              <a:ea typeface="方正兰亭黑简体" panose="02000000000000000000" pitchFamily="2" charset="-122"/>
              <a:cs typeface="Arial" charset="0"/>
              <a:sym typeface="Huawei Sans" panose="020C0503030203020204" pitchFamily="34" charset="0"/>
            </a:endParaRPr>
          </a:p>
        </p:txBody>
      </p:sp>
      <p:sp>
        <p:nvSpPr>
          <p:cNvPr id="40" name="文本框 39">
            <a:extLst>
              <a:ext uri="{FF2B5EF4-FFF2-40B4-BE49-F238E27FC236}">
                <a16:creationId xmlns="" xmlns:a16="http://schemas.microsoft.com/office/drawing/2014/main" id="{DDD44944-A528-4520-A7ED-15A6F06A7007}"/>
              </a:ext>
            </a:extLst>
          </p:cNvPr>
          <p:cNvSpPr txBox="1"/>
          <p:nvPr/>
        </p:nvSpPr>
        <p:spPr>
          <a:xfrm>
            <a:off x="3091452" y="5121056"/>
            <a:ext cx="5736844" cy="1107996"/>
          </a:xfrm>
          <a:prstGeom prst="rect">
            <a:avLst/>
          </a:prstGeom>
          <a:noFill/>
        </p:spPr>
        <p:txBody>
          <a:bodyPr wrap="square" rtlCol="0">
            <a:noAutofit/>
          </a:bodyPr>
          <a:lstStyle/>
          <a:p>
            <a:pPr marL="457200" marR="0" lvl="0" indent="-285750" defTabSz="914400" eaLnBrk="1" fontAlgn="ctr" latinLnBrk="0" hangingPunct="1">
              <a:spcBef>
                <a:spcPct val="0"/>
              </a:spcBef>
              <a:spcAft>
                <a:spcPct val="0"/>
              </a:spcAft>
              <a:buClrTx/>
              <a:buSzTx/>
              <a:buFont typeface="+mj-lt"/>
              <a:buAutoNum type="arabicPeriod"/>
              <a:tabLst/>
              <a:defRPr/>
            </a:pPr>
            <a:r>
              <a:rPr kumimoji="0" lang="en-US" sz="1100" b="0" i="0" u="none" strike="noStrike" kern="0" cap="none" spc="0" normalizeH="0" baseline="0" noProof="0" dirty="0">
                <a:ln>
                  <a:noFill/>
                </a:ln>
                <a:solidFill>
                  <a:srgbClr val="000000"/>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The transaction mechanism ensures data consistency between the device and controller.</a:t>
            </a:r>
          </a:p>
          <a:p>
            <a:pPr marL="457200" marR="0" lvl="0" indent="-285750" defTabSz="914400" eaLnBrk="1" fontAlgn="ctr" latinLnBrk="0" hangingPunct="1">
              <a:spcBef>
                <a:spcPct val="0"/>
              </a:spcBef>
              <a:spcAft>
                <a:spcPct val="0"/>
              </a:spcAft>
              <a:buClrTx/>
              <a:buSzTx/>
              <a:buFont typeface="+mj-lt"/>
              <a:buAutoNum type="arabicPeriod"/>
              <a:tabLst/>
              <a:defRPr/>
            </a:pPr>
            <a:r>
              <a:rPr kumimoji="0" lang="en-US" sz="1100" b="0" i="0" u="none" strike="noStrike" kern="0" cap="none" spc="0" normalizeH="0" baseline="0" noProof="0" dirty="0">
                <a:ln>
                  <a:noFill/>
                </a:ln>
                <a:solidFill>
                  <a:srgbClr val="000000"/>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Perform dryRun to check the correctness of configurations before delivery.</a:t>
            </a:r>
          </a:p>
          <a:p>
            <a:pPr marL="457200" marR="0" lvl="0" indent="-285750" defTabSz="914400" eaLnBrk="1" fontAlgn="ctr" latinLnBrk="0" hangingPunct="1">
              <a:spcBef>
                <a:spcPct val="0"/>
              </a:spcBef>
              <a:spcAft>
                <a:spcPct val="0"/>
              </a:spcAft>
              <a:buClrTx/>
              <a:buSzTx/>
              <a:buFont typeface="+mj-lt"/>
              <a:buAutoNum type="arabicPeriod"/>
              <a:tabLst/>
              <a:defRPr/>
            </a:pPr>
            <a:r>
              <a:rPr kumimoji="0" lang="en-US" sz="1100" b="0" i="0" u="none" strike="noStrike" kern="0" cap="none" spc="0" normalizeH="0" baseline="0" noProof="0" dirty="0">
                <a:ln>
                  <a:noFill/>
                </a:ln>
                <a:solidFill>
                  <a:srgbClr val="000000"/>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Perform the Commit operation to commit the configurations to the device. If the Commit operation fails, a rollback based on the transaction occurs automatically.</a:t>
            </a:r>
          </a:p>
        </p:txBody>
      </p:sp>
      <p:sp>
        <p:nvSpPr>
          <p:cNvPr id="41" name="矩形 40">
            <a:extLst>
              <a:ext uri="{FF2B5EF4-FFF2-40B4-BE49-F238E27FC236}">
                <a16:creationId xmlns="" xmlns:a16="http://schemas.microsoft.com/office/drawing/2014/main" id="{4C4DC3E4-4A23-48EF-B003-6BC636D980B7}"/>
              </a:ext>
            </a:extLst>
          </p:cNvPr>
          <p:cNvSpPr/>
          <p:nvPr/>
        </p:nvSpPr>
        <p:spPr bwMode="auto">
          <a:xfrm>
            <a:off x="3837696" y="3591538"/>
            <a:ext cx="1448097" cy="300677"/>
          </a:xfrm>
          <a:prstGeom prst="rect">
            <a:avLst/>
          </a:prstGeom>
          <a:solidFill>
            <a:srgbClr val="56B970"/>
          </a:solidFill>
          <a:ln w="25400" cap="flat" cmpd="sng" algn="ctr">
            <a:noFill/>
            <a:prstDash val="soli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lvl="0" indent="0" algn="ctr" defTabSz="914400" eaLnBrk="1" fontAlgn="ctr" latinLnBrk="0" hangingPunct="1">
              <a:lnSpc>
                <a:spcPct val="100000"/>
              </a:lnSpc>
              <a:spcBef>
                <a:spcPct val="0"/>
              </a:spcBef>
              <a:spcAft>
                <a:spcPct val="0"/>
              </a:spcAft>
              <a:buClr>
                <a:srgbClr val="CC9900"/>
              </a:buClr>
              <a:buSzTx/>
              <a:buFontTx/>
              <a:buNone/>
              <a:tabLst/>
              <a:defRPr/>
            </a:pPr>
            <a:r>
              <a:rPr kumimoji="0" lang="en-US" sz="1600" b="0" i="0" u="none" strike="noStrike" kern="0" cap="none" spc="0" normalizeH="0" baseline="0" noProof="0" dirty="0">
                <a:ln>
                  <a:noFill/>
                </a:ln>
                <a:solidFill>
                  <a:srgbClr val="F3FBFE"/>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Database</a:t>
            </a:r>
            <a:endParaRPr kumimoji="0" lang="en-US" altLang="zh-CN" sz="1600" b="0" i="0" u="none" strike="noStrike" kern="0" cap="none" spc="0" normalizeH="0" baseline="0" noProof="0" dirty="0">
              <a:ln>
                <a:noFill/>
              </a:ln>
              <a:solidFill>
                <a:srgbClr val="F3FBFE"/>
              </a:solidFill>
              <a:effectLst/>
              <a:uLnTx/>
              <a:uFillTx/>
              <a:latin typeface="Huawei Sans" panose="020C0503030203020204" pitchFamily="34" charset="0"/>
              <a:ea typeface="方正兰亭黑简体" panose="02000000000000000000" pitchFamily="2" charset="-122"/>
              <a:cs typeface="Arial" charset="0"/>
              <a:sym typeface="Huawei Sans" panose="020C0503030203020204" pitchFamily="34" charset="0"/>
            </a:endParaRPr>
          </a:p>
        </p:txBody>
      </p:sp>
      <p:cxnSp>
        <p:nvCxnSpPr>
          <p:cNvPr id="42" name="直接箭头连接符 41">
            <a:extLst>
              <a:ext uri="{FF2B5EF4-FFF2-40B4-BE49-F238E27FC236}">
                <a16:creationId xmlns="" xmlns:a16="http://schemas.microsoft.com/office/drawing/2014/main" id="{458538F2-8A63-4DFE-B571-62F94434E5A8}"/>
              </a:ext>
            </a:extLst>
          </p:cNvPr>
          <p:cNvCxnSpPr>
            <a:cxnSpLocks/>
            <a:stCxn id="44" idx="0"/>
            <a:endCxn id="41" idx="2"/>
          </p:cNvCxnSpPr>
          <p:nvPr/>
        </p:nvCxnSpPr>
        <p:spPr bwMode="auto">
          <a:xfrm flipV="1">
            <a:off x="4017146" y="3892215"/>
            <a:ext cx="544599" cy="627185"/>
          </a:xfrm>
          <a:prstGeom prst="straightConnector1">
            <a:avLst/>
          </a:prstGeom>
          <a:noFill/>
          <a:ln w="9525" cap="flat" cmpd="sng" algn="ctr">
            <a:solidFill>
              <a:srgbClr val="000000"/>
            </a:solidFill>
            <a:prstDash val="dash"/>
            <a:round/>
            <a:headEnd type="none" w="med" len="med"/>
            <a:tailEnd type="none" w="med" len="med"/>
          </a:ln>
          <a:effectLst/>
        </p:spPr>
      </p:cxnSp>
      <p:cxnSp>
        <p:nvCxnSpPr>
          <p:cNvPr id="43" name="直接箭头连接符 42">
            <a:extLst>
              <a:ext uri="{FF2B5EF4-FFF2-40B4-BE49-F238E27FC236}">
                <a16:creationId xmlns="" xmlns:a16="http://schemas.microsoft.com/office/drawing/2014/main" id="{6F9C0038-81E3-407B-941B-187C085A3C58}"/>
              </a:ext>
            </a:extLst>
          </p:cNvPr>
          <p:cNvCxnSpPr>
            <a:cxnSpLocks/>
            <a:stCxn id="45" idx="0"/>
            <a:endCxn id="41" idx="2"/>
          </p:cNvCxnSpPr>
          <p:nvPr/>
        </p:nvCxnSpPr>
        <p:spPr bwMode="auto">
          <a:xfrm flipH="1" flipV="1">
            <a:off x="4561745" y="3892215"/>
            <a:ext cx="528751" cy="621697"/>
          </a:xfrm>
          <a:prstGeom prst="straightConnector1">
            <a:avLst/>
          </a:prstGeom>
          <a:noFill/>
          <a:ln w="9525" cap="flat" cmpd="sng" algn="ctr">
            <a:solidFill>
              <a:srgbClr val="000000"/>
            </a:solidFill>
            <a:prstDash val="dash"/>
            <a:round/>
            <a:headEnd type="none" w="med" len="med"/>
            <a:tailEnd type="none" w="med" len="med"/>
          </a:ln>
          <a:effectLst/>
        </p:spPr>
      </p:cxnSp>
      <p:pic>
        <p:nvPicPr>
          <p:cNvPr id="44" name="图片 43">
            <a:extLst>
              <a:ext uri="{FF2B5EF4-FFF2-40B4-BE49-F238E27FC236}">
                <a16:creationId xmlns="" xmlns:a16="http://schemas.microsoft.com/office/drawing/2014/main" id="{F9F11EEA-84DC-4C7F-8EA4-74186B739211}"/>
              </a:ext>
            </a:extLst>
          </p:cNvPr>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3747146" y="4519400"/>
            <a:ext cx="540000" cy="442800"/>
          </a:xfrm>
          <a:prstGeom prst="rect">
            <a:avLst/>
          </a:prstGeom>
        </p:spPr>
      </p:pic>
      <p:pic>
        <p:nvPicPr>
          <p:cNvPr id="45" name="图片 44">
            <a:extLst>
              <a:ext uri="{FF2B5EF4-FFF2-40B4-BE49-F238E27FC236}">
                <a16:creationId xmlns="" xmlns:a16="http://schemas.microsoft.com/office/drawing/2014/main" id="{9AD3F357-FA5E-4838-A621-EE852DAADD2F}"/>
              </a:ext>
            </a:extLst>
          </p:cNvPr>
          <p:cNvPicPr>
            <a:picLocks/>
          </p:cNvPicPr>
          <p:nvPr/>
        </p:nvPicPr>
        <p:blipFill>
          <a:blip r:embed="rId5" cstate="print">
            <a:extLst>
              <a:ext uri="{28A0092B-C50C-407E-A947-70E740481C1C}">
                <a14:useLocalDpi xmlns:a14="http://schemas.microsoft.com/office/drawing/2010/main" val="0"/>
              </a:ext>
            </a:extLst>
          </a:blip>
          <a:stretch>
            <a:fillRect/>
          </a:stretch>
        </p:blipFill>
        <p:spPr>
          <a:xfrm>
            <a:off x="4820496" y="4513912"/>
            <a:ext cx="540000" cy="442800"/>
          </a:xfrm>
          <a:prstGeom prst="rect">
            <a:avLst/>
          </a:prstGeom>
        </p:spPr>
      </p:pic>
      <p:cxnSp>
        <p:nvCxnSpPr>
          <p:cNvPr id="46" name="直接箭头连接符 45">
            <a:extLst>
              <a:ext uri="{FF2B5EF4-FFF2-40B4-BE49-F238E27FC236}">
                <a16:creationId xmlns="" xmlns:a16="http://schemas.microsoft.com/office/drawing/2014/main" id="{745842EC-34E0-4A4E-B3AE-A39EF55D6A85}"/>
              </a:ext>
            </a:extLst>
          </p:cNvPr>
          <p:cNvCxnSpPr>
            <a:cxnSpLocks/>
            <a:stCxn id="39" idx="1"/>
          </p:cNvCxnSpPr>
          <p:nvPr/>
        </p:nvCxnSpPr>
        <p:spPr bwMode="auto">
          <a:xfrm flipH="1">
            <a:off x="5396165" y="3402962"/>
            <a:ext cx="689090" cy="247101"/>
          </a:xfrm>
          <a:prstGeom prst="straightConnector1">
            <a:avLst/>
          </a:prstGeom>
          <a:noFill/>
          <a:ln w="9525" cap="flat" cmpd="sng" algn="ctr">
            <a:solidFill>
              <a:srgbClr val="000000"/>
            </a:solidFill>
            <a:prstDash val="dash"/>
            <a:round/>
            <a:headEnd type="none" w="med" len="med"/>
            <a:tailEnd type="none" w="med" len="med"/>
          </a:ln>
          <a:effectLst/>
        </p:spPr>
      </p:cxnSp>
      <p:cxnSp>
        <p:nvCxnSpPr>
          <p:cNvPr id="47" name="直接箭头连接符 46">
            <a:extLst>
              <a:ext uri="{FF2B5EF4-FFF2-40B4-BE49-F238E27FC236}">
                <a16:creationId xmlns="" xmlns:a16="http://schemas.microsoft.com/office/drawing/2014/main" id="{60C6C874-7754-41C9-83F2-503F3EC1BF8B}"/>
              </a:ext>
            </a:extLst>
          </p:cNvPr>
          <p:cNvCxnSpPr>
            <a:cxnSpLocks/>
            <a:stCxn id="48" idx="1"/>
          </p:cNvCxnSpPr>
          <p:nvPr/>
        </p:nvCxnSpPr>
        <p:spPr bwMode="auto">
          <a:xfrm flipH="1" flipV="1">
            <a:off x="5405595" y="3829502"/>
            <a:ext cx="679660" cy="174238"/>
          </a:xfrm>
          <a:prstGeom prst="straightConnector1">
            <a:avLst/>
          </a:prstGeom>
          <a:noFill/>
          <a:ln w="9525" cap="flat" cmpd="sng" algn="ctr">
            <a:solidFill>
              <a:srgbClr val="000000"/>
            </a:solidFill>
            <a:prstDash val="dash"/>
            <a:round/>
            <a:headEnd type="none" w="med" len="med"/>
            <a:tailEnd type="none" w="med" len="med"/>
          </a:ln>
          <a:effectLst/>
        </p:spPr>
      </p:cxnSp>
      <p:sp>
        <p:nvSpPr>
          <p:cNvPr id="48" name="圆角矩形 271">
            <a:extLst>
              <a:ext uri="{FF2B5EF4-FFF2-40B4-BE49-F238E27FC236}">
                <a16:creationId xmlns="" xmlns:a16="http://schemas.microsoft.com/office/drawing/2014/main" id="{9125A2A8-F6DC-4A9E-997F-A5B76D3BE9C5}"/>
              </a:ext>
            </a:extLst>
          </p:cNvPr>
          <p:cNvSpPr/>
          <p:nvPr/>
        </p:nvSpPr>
        <p:spPr bwMode="auto">
          <a:xfrm>
            <a:off x="6085255" y="3790470"/>
            <a:ext cx="1001345" cy="426540"/>
          </a:xfrm>
          <a:prstGeom prst="roundRect">
            <a:avLst>
              <a:gd name="adj" fmla="val 6085"/>
            </a:avLst>
          </a:prstGeom>
          <a:solidFill>
            <a:srgbClr val="9CDCE2"/>
          </a:solidFill>
          <a:ln w="6350" cap="flat" cmpd="sng" algn="ctr">
            <a:noFill/>
            <a:prstDash val="soli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lvl="0" indent="0" defTabSz="914400" eaLnBrk="1" fontAlgn="ctr" latinLnBrk="0" hangingPunct="1">
              <a:lnSpc>
                <a:spcPct val="100000"/>
              </a:lnSpc>
              <a:spcBef>
                <a:spcPct val="0"/>
              </a:spcBef>
              <a:spcAft>
                <a:spcPct val="0"/>
              </a:spcAft>
              <a:buClr>
                <a:srgbClr val="CC9900"/>
              </a:buClr>
              <a:buSzTx/>
              <a:buFontTx/>
              <a:buNone/>
              <a:tabLst/>
              <a:defRPr/>
            </a:pPr>
            <a:r>
              <a:rPr kumimoji="0" lang="en-US" sz="1600" b="0" i="0" u="none" strike="noStrike" kern="0" cap="none" spc="0" normalizeH="0" baseline="0" noProof="0" dirty="0">
                <a:ln>
                  <a:noFill/>
                </a:ln>
                <a:solidFill>
                  <a:srgbClr val="000000"/>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Commit</a:t>
            </a:r>
            <a:endParaRPr kumimoji="0" lang="en-US" altLang="zh-CN" sz="1600" b="0" i="0" u="none" strike="noStrike" kern="0" cap="none" spc="0" normalizeH="0" baseline="0" noProof="0" dirty="0">
              <a:ln>
                <a:noFill/>
              </a:ln>
              <a:solidFill>
                <a:srgbClr val="000000"/>
              </a:solidFill>
              <a:effectLst/>
              <a:uLnTx/>
              <a:uFillTx/>
              <a:latin typeface="Huawei Sans" panose="020C0503030203020204" pitchFamily="34" charset="0"/>
              <a:ea typeface="方正兰亭黑简体" panose="02000000000000000000" pitchFamily="2" charset="-122"/>
              <a:cs typeface="Arial" charset="0"/>
              <a:sym typeface="Huawei Sans" panose="020C0503030203020204" pitchFamily="34" charset="0"/>
            </a:endParaRPr>
          </a:p>
        </p:txBody>
      </p:sp>
      <p:sp>
        <p:nvSpPr>
          <p:cNvPr id="49" name="圆角矩形 271">
            <a:extLst>
              <a:ext uri="{FF2B5EF4-FFF2-40B4-BE49-F238E27FC236}">
                <a16:creationId xmlns="" xmlns:a16="http://schemas.microsoft.com/office/drawing/2014/main" id="{A8821804-DAB9-4355-A08D-6056A7873EA6}"/>
              </a:ext>
            </a:extLst>
          </p:cNvPr>
          <p:cNvSpPr/>
          <p:nvPr/>
        </p:nvSpPr>
        <p:spPr bwMode="auto">
          <a:xfrm>
            <a:off x="7207418" y="3790470"/>
            <a:ext cx="1133694" cy="426540"/>
          </a:xfrm>
          <a:prstGeom prst="roundRect">
            <a:avLst>
              <a:gd name="adj" fmla="val 6085"/>
            </a:avLst>
          </a:prstGeom>
          <a:solidFill>
            <a:srgbClr val="9CDCE2"/>
          </a:solidFill>
          <a:ln w="6350" cap="flat" cmpd="sng" algn="ctr">
            <a:noFill/>
            <a:prstDash val="soli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lvl="0" indent="0" defTabSz="914400" eaLnBrk="1" fontAlgn="ctr" latinLnBrk="0" hangingPunct="1">
              <a:lnSpc>
                <a:spcPct val="100000"/>
              </a:lnSpc>
              <a:spcBef>
                <a:spcPct val="0"/>
              </a:spcBef>
              <a:spcAft>
                <a:spcPct val="0"/>
              </a:spcAft>
              <a:buClr>
                <a:srgbClr val="CC9900"/>
              </a:buClr>
              <a:buSzTx/>
              <a:buFontTx/>
              <a:buNone/>
              <a:tabLst/>
              <a:defRPr/>
            </a:pPr>
            <a:r>
              <a:rPr kumimoji="0" lang="en-US" sz="1600" b="0" i="0" u="none" strike="noStrike" kern="0" cap="none" spc="0" normalizeH="0" baseline="0" noProof="0" dirty="0">
                <a:ln>
                  <a:noFill/>
                </a:ln>
                <a:solidFill>
                  <a:srgbClr val="000000"/>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Rollback</a:t>
            </a:r>
            <a:endParaRPr kumimoji="0" lang="en-US" altLang="zh-CN" sz="1600" b="0" i="0" u="none" strike="noStrike" kern="0" cap="none" spc="0" normalizeH="0" baseline="0" noProof="0" dirty="0">
              <a:ln>
                <a:noFill/>
              </a:ln>
              <a:solidFill>
                <a:srgbClr val="000000"/>
              </a:solidFill>
              <a:effectLst/>
              <a:uLnTx/>
              <a:uFillTx/>
              <a:latin typeface="Huawei Sans" panose="020C0503030203020204" pitchFamily="34" charset="0"/>
              <a:ea typeface="方正兰亭黑简体" panose="02000000000000000000" pitchFamily="2" charset="-122"/>
              <a:cs typeface="Arial" charset="0"/>
              <a:sym typeface="Huawei Sans" panose="020C0503030203020204" pitchFamily="34" charset="0"/>
            </a:endParaRPr>
          </a:p>
        </p:txBody>
      </p:sp>
    </p:spTree>
    <p:extLst>
      <p:ext uri="{BB962C8B-B14F-4D97-AF65-F5344CB8AC3E}">
        <p14:creationId xmlns:p14="http://schemas.microsoft.com/office/powerpoint/2010/main" val="4054154147"/>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EA88DB33-A514-44F7-9088-54C5507A86D6}"/>
              </a:ext>
            </a:extLst>
          </p:cNvPr>
          <p:cNvSpPr>
            <a:spLocks noGrp="1"/>
          </p:cNvSpPr>
          <p:nvPr>
            <p:ph type="title"/>
          </p:nvPr>
        </p:nvSpPr>
        <p:spPr/>
        <p:txBody>
          <a:bodyPr/>
          <a:lstStyle/>
          <a:p>
            <a:r>
              <a:rPr lang="en-US">
                <a:sym typeface="Huawei Sans" panose="020C0503030203020204" pitchFamily="34" charset="0"/>
              </a:rPr>
              <a:t>Service Conflict Detection</a:t>
            </a:r>
            <a:endParaRPr lang="en-US" dirty="0">
              <a:sym typeface="Huawei Sans" panose="020C0503030203020204" pitchFamily="34" charset="0"/>
            </a:endParaRPr>
          </a:p>
        </p:txBody>
      </p:sp>
      <p:sp>
        <p:nvSpPr>
          <p:cNvPr id="73" name="文本占位符 110">
            <a:extLst>
              <a:ext uri="{FF2B5EF4-FFF2-40B4-BE49-F238E27FC236}">
                <a16:creationId xmlns="" xmlns:a16="http://schemas.microsoft.com/office/drawing/2014/main" id="{D22BB3D5-4723-45BB-AF02-05A81ED6934F}"/>
              </a:ext>
            </a:extLst>
          </p:cNvPr>
          <p:cNvSpPr txBox="1">
            <a:spLocks/>
          </p:cNvSpPr>
          <p:nvPr/>
        </p:nvSpPr>
        <p:spPr>
          <a:xfrm>
            <a:off x="468317" y="1233488"/>
            <a:ext cx="11276183" cy="1010438"/>
          </a:xfrm>
          <a:prstGeom prst="rect">
            <a:avLst/>
          </a:prstGeom>
        </p:spPr>
        <p:txBody>
          <a:bodyPr>
            <a:noAutofit/>
          </a:bodyPr>
          <a:lstStyle>
            <a:lvl1pPr marL="302279" indent="-302279" algn="l" defTabSz="914034" rtl="0" eaLnBrk="1" latinLnBrk="0" hangingPunct="1">
              <a:lnSpc>
                <a:spcPct val="140000"/>
              </a:lnSpc>
              <a:spcBef>
                <a:spcPts val="792"/>
              </a:spcBef>
              <a:buFont typeface="Arial" panose="020B0604020202020204" pitchFamily="34" charset="0"/>
              <a:buChar char="•"/>
              <a:defRPr sz="2199" kern="1200">
                <a:solidFill>
                  <a:schemeClr val="tx1"/>
                </a:solidFill>
                <a:latin typeface="Arial"/>
                <a:ea typeface="+mn-ea"/>
                <a:cs typeface="+mn-cs"/>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Arial"/>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Arial"/>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Arial"/>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Arial"/>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fontAlgn="ctr">
              <a:lnSpc>
                <a:spcPct val="120000"/>
              </a:lnSpc>
              <a:spcBef>
                <a:spcPts val="300"/>
              </a:spcBef>
            </a:pPr>
            <a:r>
              <a:rPr lang="en-US" sz="1500" dirty="0">
                <a:latin typeface="Huawei Sans" panose="020C0503030203020204" pitchFamily="34" charset="0"/>
                <a:ea typeface="方正兰亭黑简体" panose="02000000000000000000" pitchFamily="2" charset="-122"/>
                <a:sym typeface="Huawei Sans" panose="020C0503030203020204" pitchFamily="34" charset="0"/>
              </a:rPr>
              <a:t>Provide service conflict detection capabilities. The OPS supports source tracing of configured data sources. Configuration conflicts between different services can be detected before delivery. If the configurations of a device are modified by a third party, the device can automatically detect the modifications and re-deploy the configurations to restore the services interrupted by the modifications by the third party.</a:t>
            </a:r>
            <a:endParaRPr lang="en-US" altLang="zh-CN" sz="15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lnSpc>
                <a:spcPct val="120000"/>
              </a:lnSpc>
              <a:spcBef>
                <a:spcPts val="300"/>
              </a:spcBef>
            </a:pPr>
            <a:r>
              <a:rPr lang="en-US" sz="1500" dirty="0">
                <a:latin typeface="Huawei Sans" panose="020C0503030203020204" pitchFamily="34" charset="0"/>
                <a:ea typeface="方正兰亭黑简体" panose="02000000000000000000" pitchFamily="2" charset="-122"/>
                <a:sym typeface="Huawei Sans" panose="020C0503030203020204" pitchFamily="34" charset="0"/>
              </a:rPr>
              <a:t>Implement in-depth difference discovery. The controller directly compares the NE-level data decomposed by services with device data to check data consistency.</a:t>
            </a:r>
          </a:p>
          <a:p>
            <a:pPr fontAlgn="ctr">
              <a:lnSpc>
                <a:spcPct val="120000"/>
              </a:lnSpc>
              <a:spcBef>
                <a:spcPts val="300"/>
              </a:spcBef>
            </a:pPr>
            <a:endParaRPr lang="en-US" altLang="zh-CN" sz="15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1" name="圆角矩形 45">
            <a:extLst>
              <a:ext uri="{FF2B5EF4-FFF2-40B4-BE49-F238E27FC236}">
                <a16:creationId xmlns="" xmlns:a16="http://schemas.microsoft.com/office/drawing/2014/main" id="{F9D50915-65B0-4691-89E7-FD08ECB46318}"/>
              </a:ext>
            </a:extLst>
          </p:cNvPr>
          <p:cNvSpPr/>
          <p:nvPr>
            <p:custDataLst>
              <p:tags r:id="rId1"/>
            </p:custDataLst>
          </p:nvPr>
        </p:nvSpPr>
        <p:spPr bwMode="auto">
          <a:xfrm>
            <a:off x="3040230" y="3001146"/>
            <a:ext cx="5788066" cy="3449758"/>
          </a:xfrm>
          <a:prstGeom prst="rect">
            <a:avLst/>
          </a:prstGeom>
          <a:solidFill>
            <a:srgbClr val="F3FBFE">
              <a:lumMod val="95000"/>
            </a:srgbClr>
          </a:solidFill>
          <a:ln w="12700" cap="flat" cmpd="sng" algn="ctr">
            <a:noFill/>
            <a:prstDash val="solid"/>
          </a:ln>
          <a:effectLst/>
        </p:spPr>
        <p:txBody>
          <a:bodyPr rtlCol="0" anchor="ctr">
            <a:noAutofit/>
          </a:bodyPr>
          <a:lstStyle/>
          <a:p>
            <a:pPr marL="0" marR="0" lvl="0" indent="0" algn="ctr" defTabSz="1217656" eaLnBrk="0" fontAlgn="ctr" latinLnBrk="0" hangingPunct="0">
              <a:lnSpc>
                <a:spcPct val="100000"/>
              </a:lnSpc>
              <a:spcBef>
                <a:spcPts val="0"/>
              </a:spcBef>
              <a:spcAft>
                <a:spcPts val="0"/>
              </a:spcAft>
              <a:buClrTx/>
              <a:buSzTx/>
              <a:buFontTx/>
              <a:buNone/>
              <a:tabLst/>
              <a:defRPr/>
            </a:pPr>
            <a:endParaRPr kumimoji="0" lang="en-US" altLang="zh-CN" sz="1400" b="0" i="0" u="none" strike="noStrike" kern="0" cap="none" spc="0" normalizeH="0" baseline="0" noProof="0" dirty="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2" name="矩形 41">
            <a:extLst>
              <a:ext uri="{FF2B5EF4-FFF2-40B4-BE49-F238E27FC236}">
                <a16:creationId xmlns="" xmlns:a16="http://schemas.microsoft.com/office/drawing/2014/main" id="{ECEACDA0-0CB4-4994-96C5-DC2F122EB160}"/>
              </a:ext>
            </a:extLst>
          </p:cNvPr>
          <p:cNvSpPr/>
          <p:nvPr/>
        </p:nvSpPr>
        <p:spPr>
          <a:xfrm>
            <a:off x="3213795" y="3135859"/>
            <a:ext cx="5380887" cy="2280083"/>
          </a:xfrm>
          <a:prstGeom prst="rect">
            <a:avLst/>
          </a:prstGeom>
          <a:solidFill>
            <a:srgbClr val="F3FBFE"/>
          </a:solidFill>
          <a:ln w="12700" cap="flat" cmpd="sng" algn="ctr">
            <a:noFill/>
            <a:prstDash val="solid"/>
            <a:miter lim="800000"/>
          </a:ln>
          <a:effectLst/>
        </p:spPr>
        <p:txBody>
          <a:bodyPr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1" lang="en-US" altLang="zh-CN" sz="1400" b="0" i="0" u="none" strike="noStrike" kern="0" cap="none" spc="0" normalizeH="0" baseline="0" noProof="0" dirty="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3" name="矩形 42">
            <a:extLst>
              <a:ext uri="{FF2B5EF4-FFF2-40B4-BE49-F238E27FC236}">
                <a16:creationId xmlns="" xmlns:a16="http://schemas.microsoft.com/office/drawing/2014/main" id="{C5D6F801-3394-4AB5-9A3C-5EB05A3CE771}"/>
              </a:ext>
            </a:extLst>
          </p:cNvPr>
          <p:cNvSpPr/>
          <p:nvPr/>
        </p:nvSpPr>
        <p:spPr bwMode="auto">
          <a:xfrm>
            <a:off x="3243418" y="3319693"/>
            <a:ext cx="2712580" cy="1274548"/>
          </a:xfrm>
          <a:prstGeom prst="rect">
            <a:avLst/>
          </a:prstGeom>
          <a:solidFill>
            <a:srgbClr val="F3FDEE"/>
          </a:solidFill>
          <a:ln w="9525" cap="flat" cmpd="sng" algn="ctr">
            <a:noFill/>
            <a:prstDash val="soli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algn="ctr" defTabSz="914400" fontAlgn="ctr">
              <a:spcBef>
                <a:spcPct val="0"/>
              </a:spcBef>
              <a:spcAft>
                <a:spcPct val="0"/>
              </a:spcAft>
              <a:buClr>
                <a:srgbClr val="CC9900"/>
              </a:buClr>
            </a:pPr>
            <a:endParaRPr lang="en-US" altLang="zh-CN" sz="1400" b="1" kern="0" dirty="0">
              <a:solidFill>
                <a:srgbClr val="56B970"/>
              </a:solidFill>
              <a:latin typeface="Huawei Sans" panose="020C0503030203020204" pitchFamily="34" charset="0"/>
              <a:ea typeface="方正兰亭黑简体" panose="02000000000000000000" pitchFamily="2" charset="-122"/>
              <a:cs typeface="Arial" charset="0"/>
              <a:sym typeface="Huawei Sans" panose="020C0503030203020204" pitchFamily="34" charset="0"/>
            </a:endParaRPr>
          </a:p>
        </p:txBody>
      </p:sp>
      <p:sp>
        <p:nvSpPr>
          <p:cNvPr id="44" name="文本框 43">
            <a:extLst>
              <a:ext uri="{FF2B5EF4-FFF2-40B4-BE49-F238E27FC236}">
                <a16:creationId xmlns="" xmlns:a16="http://schemas.microsoft.com/office/drawing/2014/main" id="{DDD44944-A528-4520-A7ED-15A6F06A7007}"/>
              </a:ext>
            </a:extLst>
          </p:cNvPr>
          <p:cNvSpPr txBox="1"/>
          <p:nvPr/>
        </p:nvSpPr>
        <p:spPr>
          <a:xfrm>
            <a:off x="3000879" y="5442918"/>
            <a:ext cx="5593803" cy="1077218"/>
          </a:xfrm>
          <a:prstGeom prst="rect">
            <a:avLst/>
          </a:prstGeom>
          <a:noFill/>
        </p:spPr>
        <p:txBody>
          <a:bodyPr wrap="square" rtlCol="0">
            <a:noAutofit/>
          </a:bodyPr>
          <a:lstStyle/>
          <a:p>
            <a:pPr marL="457200" marR="0" lvl="0" indent="-285750" defTabSz="914400" eaLnBrk="1" fontAlgn="ctr" latinLnBrk="0" hangingPunct="1">
              <a:spcBef>
                <a:spcPct val="0"/>
              </a:spcBef>
              <a:spcAft>
                <a:spcPct val="0"/>
              </a:spcAft>
              <a:buClrTx/>
              <a:buSzTx/>
              <a:buFont typeface="+mj-lt"/>
              <a:buAutoNum type="arabicPeriod"/>
              <a:tabLst/>
              <a:defRPr/>
            </a:pPr>
            <a:r>
              <a:rPr kumimoji="0" lang="en-US" sz="1400" b="0" i="0" u="none" strike="noStrike" kern="0" cap="none" spc="0" normalizeH="0" baseline="0" noProof="0" dirty="0">
                <a:ln>
                  <a:noFill/>
                </a:ln>
                <a:solidFill>
                  <a:srgbClr val="000000"/>
                </a:solidFill>
                <a:effectLst/>
                <a:uLnTx/>
                <a:uFillTx/>
                <a:latin typeface="Huawei Sans" panose="020C0503030203020204" pitchFamily="34" charset="0"/>
                <a:ea typeface="方正兰亭黑简体" panose="02000000000000000000" pitchFamily="2" charset="-122"/>
                <a:cs typeface="Arial Unicode MS" panose="020B0604020202020204" pitchFamily="34" charset="-122"/>
                <a:sym typeface="Huawei Sans" panose="020C0503030203020204" pitchFamily="34" charset="0"/>
              </a:rPr>
              <a:t>Perform data source tracing and conflict detection.</a:t>
            </a:r>
          </a:p>
          <a:p>
            <a:pPr marL="457200" marR="0" lvl="0" indent="-285750" defTabSz="914400" eaLnBrk="1" fontAlgn="ctr" latinLnBrk="0" hangingPunct="1">
              <a:spcBef>
                <a:spcPct val="0"/>
              </a:spcBef>
              <a:spcAft>
                <a:spcPct val="0"/>
              </a:spcAft>
              <a:buClrTx/>
              <a:buSzTx/>
              <a:buFont typeface="+mj-lt"/>
              <a:buAutoNum type="arabicPeriod"/>
              <a:tabLst/>
              <a:defRPr/>
            </a:pPr>
            <a:r>
              <a:rPr kumimoji="0" lang="en-US" sz="1400" b="0" i="0" u="none" strike="noStrike" kern="0" cap="none" spc="0" normalizeH="0" baseline="0" noProof="0" dirty="0">
                <a:ln>
                  <a:noFill/>
                </a:ln>
                <a:solidFill>
                  <a:srgbClr val="000000"/>
                </a:solidFill>
                <a:effectLst/>
                <a:uLnTx/>
                <a:uFillTx/>
                <a:latin typeface="Huawei Sans" panose="020C0503030203020204" pitchFamily="34" charset="0"/>
                <a:ea typeface="方正兰亭黑简体" panose="02000000000000000000" pitchFamily="2" charset="-122"/>
                <a:cs typeface="Arial Unicode MS" panose="020B0604020202020204" pitchFamily="34" charset="-122"/>
                <a:sym typeface="Huawei Sans" panose="020C0503030203020204" pitchFamily="34" charset="0"/>
              </a:rPr>
              <a:t>Support service and device data consistency check.</a:t>
            </a:r>
          </a:p>
          <a:p>
            <a:pPr marL="457200" marR="0" lvl="0" indent="-285750" defTabSz="914400" eaLnBrk="1" fontAlgn="ctr" latinLnBrk="0" hangingPunct="1">
              <a:spcBef>
                <a:spcPct val="0"/>
              </a:spcBef>
              <a:spcAft>
                <a:spcPct val="0"/>
              </a:spcAft>
              <a:buClrTx/>
              <a:buSzTx/>
              <a:buFont typeface="+mj-lt"/>
              <a:buAutoNum type="arabicPeriod"/>
              <a:tabLst/>
              <a:defRPr/>
            </a:pPr>
            <a:r>
              <a:rPr kumimoji="0" lang="en-US" sz="1400" b="0" i="0" u="none" strike="noStrike" kern="0" cap="none" spc="0" normalizeH="0" baseline="0" noProof="0" dirty="0">
                <a:ln>
                  <a:noFill/>
                </a:ln>
                <a:solidFill>
                  <a:srgbClr val="000000"/>
                </a:solidFill>
                <a:effectLst/>
                <a:uLnTx/>
                <a:uFillTx/>
                <a:latin typeface="Huawei Sans" panose="020C0503030203020204" pitchFamily="34" charset="0"/>
                <a:ea typeface="方正兰亭黑简体" panose="02000000000000000000" pitchFamily="2" charset="-122"/>
                <a:cs typeface="Arial Unicode MS" panose="020B0604020202020204" pitchFamily="34" charset="-122"/>
                <a:sym typeface="Huawei Sans" panose="020C0503030203020204" pitchFamily="34" charset="0"/>
              </a:rPr>
              <a:t>Automatically detect device configuration modifications by a third party and restore services.</a:t>
            </a:r>
          </a:p>
        </p:txBody>
      </p:sp>
      <p:sp>
        <p:nvSpPr>
          <p:cNvPr id="45" name="矩形 44">
            <a:extLst>
              <a:ext uri="{FF2B5EF4-FFF2-40B4-BE49-F238E27FC236}">
                <a16:creationId xmlns="" xmlns:a16="http://schemas.microsoft.com/office/drawing/2014/main" id="{4C4DC3E4-4A23-48EF-B003-6BC636D980B7}"/>
              </a:ext>
            </a:extLst>
          </p:cNvPr>
          <p:cNvSpPr/>
          <p:nvPr/>
        </p:nvSpPr>
        <p:spPr bwMode="auto">
          <a:xfrm>
            <a:off x="3837696" y="4146396"/>
            <a:ext cx="1448097" cy="447845"/>
          </a:xfrm>
          <a:prstGeom prst="rect">
            <a:avLst/>
          </a:prstGeom>
          <a:solidFill>
            <a:srgbClr val="EC7061"/>
          </a:solidFill>
          <a:ln w="25400" cap="flat" cmpd="sng" algn="ctr">
            <a:noFill/>
            <a:prstDash val="soli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lvl="0" indent="0" algn="ctr" defTabSz="914400" eaLnBrk="1" fontAlgn="ctr" latinLnBrk="0" hangingPunct="1">
              <a:lnSpc>
                <a:spcPct val="100000"/>
              </a:lnSpc>
              <a:spcBef>
                <a:spcPct val="0"/>
              </a:spcBef>
              <a:spcAft>
                <a:spcPct val="0"/>
              </a:spcAft>
              <a:buClr>
                <a:srgbClr val="CC9900"/>
              </a:buClr>
              <a:buSzTx/>
              <a:buFontTx/>
              <a:buNone/>
              <a:tabLst/>
              <a:defRPr/>
            </a:pPr>
            <a:r>
              <a:rPr kumimoji="0" lang="en-US" sz="1400" b="1" i="0" u="none" strike="noStrike" kern="0" cap="none" spc="0" normalizeH="0" baseline="0" noProof="0" dirty="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Configuration conflict</a:t>
            </a:r>
          </a:p>
        </p:txBody>
      </p:sp>
      <p:cxnSp>
        <p:nvCxnSpPr>
          <p:cNvPr id="46" name="直接箭头连接符 45">
            <a:extLst>
              <a:ext uri="{FF2B5EF4-FFF2-40B4-BE49-F238E27FC236}">
                <a16:creationId xmlns="" xmlns:a16="http://schemas.microsoft.com/office/drawing/2014/main" id="{458538F2-8A63-4DFE-B571-62F94434E5A8}"/>
              </a:ext>
            </a:extLst>
          </p:cNvPr>
          <p:cNvCxnSpPr>
            <a:cxnSpLocks/>
            <a:stCxn id="47" idx="0"/>
            <a:endCxn id="45" idx="2"/>
          </p:cNvCxnSpPr>
          <p:nvPr/>
        </p:nvCxnSpPr>
        <p:spPr bwMode="auto">
          <a:xfrm flipH="1" flipV="1">
            <a:off x="4561745" y="4594241"/>
            <a:ext cx="6942" cy="247791"/>
          </a:xfrm>
          <a:prstGeom prst="straightConnector1">
            <a:avLst/>
          </a:prstGeom>
          <a:noFill/>
          <a:ln w="9525" cap="flat" cmpd="sng" algn="ctr">
            <a:solidFill>
              <a:srgbClr val="000000"/>
            </a:solidFill>
            <a:prstDash val="dash"/>
            <a:round/>
            <a:headEnd type="none" w="med" len="med"/>
            <a:tailEnd type="none" w="med" len="med"/>
          </a:ln>
          <a:effectLst/>
        </p:spPr>
      </p:cxnSp>
      <p:pic>
        <p:nvPicPr>
          <p:cNvPr id="47" name="图片 46">
            <a:extLst>
              <a:ext uri="{FF2B5EF4-FFF2-40B4-BE49-F238E27FC236}">
                <a16:creationId xmlns="" xmlns:a16="http://schemas.microsoft.com/office/drawing/2014/main" id="{F9F11EEA-84DC-4C7F-8EA4-74186B739211}"/>
              </a:ext>
            </a:extLst>
          </p:cNvPr>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4298687" y="4842032"/>
            <a:ext cx="540000" cy="442800"/>
          </a:xfrm>
          <a:prstGeom prst="rect">
            <a:avLst/>
          </a:prstGeom>
        </p:spPr>
      </p:pic>
      <p:cxnSp>
        <p:nvCxnSpPr>
          <p:cNvPr id="48" name="直接箭头连接符 47">
            <a:extLst>
              <a:ext uri="{FF2B5EF4-FFF2-40B4-BE49-F238E27FC236}">
                <a16:creationId xmlns="" xmlns:a16="http://schemas.microsoft.com/office/drawing/2014/main" id="{60C6C874-7754-41C9-83F2-503F3EC1BF8B}"/>
              </a:ext>
            </a:extLst>
          </p:cNvPr>
          <p:cNvCxnSpPr>
            <a:cxnSpLocks/>
          </p:cNvCxnSpPr>
          <p:nvPr/>
        </p:nvCxnSpPr>
        <p:spPr bwMode="auto">
          <a:xfrm flipH="1">
            <a:off x="5598749" y="4427976"/>
            <a:ext cx="442967" cy="5629"/>
          </a:xfrm>
          <a:prstGeom prst="straightConnector1">
            <a:avLst/>
          </a:prstGeom>
          <a:noFill/>
          <a:ln w="9525" cap="flat" cmpd="sng" algn="ctr">
            <a:solidFill>
              <a:srgbClr val="000000"/>
            </a:solidFill>
            <a:prstDash val="dash"/>
            <a:round/>
            <a:headEnd type="none" w="med" len="med"/>
            <a:tailEnd type="none" w="med" len="med"/>
          </a:ln>
          <a:effectLst/>
        </p:spPr>
      </p:cxnSp>
      <p:sp>
        <p:nvSpPr>
          <p:cNvPr id="49" name="圆角矩形 271">
            <a:extLst>
              <a:ext uri="{FF2B5EF4-FFF2-40B4-BE49-F238E27FC236}">
                <a16:creationId xmlns="" xmlns:a16="http://schemas.microsoft.com/office/drawing/2014/main" id="{9125A2A8-F6DC-4A9E-997F-A5B76D3BE9C5}"/>
              </a:ext>
            </a:extLst>
          </p:cNvPr>
          <p:cNvSpPr/>
          <p:nvPr/>
        </p:nvSpPr>
        <p:spPr bwMode="auto">
          <a:xfrm>
            <a:off x="6331997" y="4504989"/>
            <a:ext cx="1988037" cy="425909"/>
          </a:xfrm>
          <a:prstGeom prst="roundRect">
            <a:avLst>
              <a:gd name="adj" fmla="val 6085"/>
            </a:avLst>
          </a:prstGeom>
          <a:solidFill>
            <a:srgbClr val="9CDCE2"/>
          </a:solidFill>
          <a:ln w="6350" cap="flat" cmpd="sng" algn="ctr">
            <a:noFill/>
            <a:prstDash val="soli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lvl="0" indent="0" defTabSz="914400" eaLnBrk="1" fontAlgn="ctr" latinLnBrk="0" hangingPunct="1">
              <a:lnSpc>
                <a:spcPct val="100000"/>
              </a:lnSpc>
              <a:spcBef>
                <a:spcPct val="0"/>
              </a:spcBef>
              <a:spcAft>
                <a:spcPct val="0"/>
              </a:spcAft>
              <a:buClr>
                <a:srgbClr val="CC9900"/>
              </a:buClr>
              <a:buSzTx/>
              <a:buFontTx/>
              <a:buNone/>
              <a:tabLst/>
              <a:defRPr/>
            </a:pPr>
            <a:r>
              <a:rPr kumimoji="0" lang="en-US" sz="1400" b="0" i="0" u="none" strike="noStrike" kern="0" cap="none" spc="0" normalizeH="0" baseline="0" noProof="0" dirty="0">
                <a:ln>
                  <a:noFill/>
                </a:ln>
                <a:solidFill>
                  <a:srgbClr val="000000"/>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Configuration consistency check</a:t>
            </a:r>
          </a:p>
        </p:txBody>
      </p:sp>
      <p:sp>
        <p:nvSpPr>
          <p:cNvPr id="50" name="流程图: 终止 117">
            <a:extLst>
              <a:ext uri="{FF2B5EF4-FFF2-40B4-BE49-F238E27FC236}">
                <a16:creationId xmlns="" xmlns:a16="http://schemas.microsoft.com/office/drawing/2014/main" id="{ACD075BC-2440-4C03-8846-740AE421AEC3}"/>
              </a:ext>
            </a:extLst>
          </p:cNvPr>
          <p:cNvSpPr/>
          <p:nvPr/>
        </p:nvSpPr>
        <p:spPr bwMode="auto">
          <a:xfrm>
            <a:off x="3446303" y="3267665"/>
            <a:ext cx="1016570" cy="345725"/>
          </a:xfrm>
          <a:prstGeom prst="rect">
            <a:avLst/>
          </a:prstGeom>
          <a:solidFill>
            <a:srgbClr val="56B970"/>
          </a:solidFill>
          <a:ln w="25400" cap="flat" cmpd="sng" algn="ctr">
            <a:noFill/>
            <a:prstDash val="soli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lvl="0" indent="0" algn="ctr" defTabSz="914400" eaLnBrk="1" fontAlgn="ctr" latinLnBrk="0" hangingPunct="1">
              <a:lnSpc>
                <a:spcPct val="100000"/>
              </a:lnSpc>
              <a:spcBef>
                <a:spcPct val="0"/>
              </a:spcBef>
              <a:spcAft>
                <a:spcPct val="0"/>
              </a:spcAft>
              <a:buClr>
                <a:srgbClr val="CC9900"/>
              </a:buClr>
              <a:buSzTx/>
              <a:buFontTx/>
              <a:buNone/>
              <a:tabLst/>
              <a:defRPr/>
            </a:pPr>
            <a:r>
              <a:rPr kumimoji="0" lang="en-US" sz="1400" b="0" i="0" u="none" strike="noStrike" kern="0" cap="none" spc="0" normalizeH="0" baseline="0" noProof="0" dirty="0">
                <a:ln>
                  <a:noFill/>
                </a:ln>
                <a:solidFill>
                  <a:srgbClr val="F3FBFE"/>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SSP1</a:t>
            </a:r>
            <a:endParaRPr kumimoji="0" lang="en-US" altLang="zh-CN" sz="1400" b="0" i="0" u="none" strike="noStrike" kern="0" cap="none" spc="0" normalizeH="0" baseline="0" noProof="0" dirty="0">
              <a:ln>
                <a:noFill/>
              </a:ln>
              <a:solidFill>
                <a:srgbClr val="F3FBFE"/>
              </a:solidFill>
              <a:effectLst/>
              <a:uLnTx/>
              <a:uFillTx/>
              <a:latin typeface="Huawei Sans" panose="020C0503030203020204" pitchFamily="34" charset="0"/>
              <a:ea typeface="方正兰亭黑简体" panose="02000000000000000000" pitchFamily="2" charset="-122"/>
              <a:cs typeface="Arial" charset="0"/>
              <a:sym typeface="Huawei Sans" panose="020C0503030203020204" pitchFamily="34" charset="0"/>
            </a:endParaRPr>
          </a:p>
        </p:txBody>
      </p:sp>
      <p:sp>
        <p:nvSpPr>
          <p:cNvPr id="51" name="流程图: 终止 117">
            <a:extLst>
              <a:ext uri="{FF2B5EF4-FFF2-40B4-BE49-F238E27FC236}">
                <a16:creationId xmlns="" xmlns:a16="http://schemas.microsoft.com/office/drawing/2014/main" id="{9F013A47-2144-4733-BEDE-55412D7E77BF}"/>
              </a:ext>
            </a:extLst>
          </p:cNvPr>
          <p:cNvSpPr/>
          <p:nvPr/>
        </p:nvSpPr>
        <p:spPr bwMode="auto">
          <a:xfrm>
            <a:off x="4636438" y="3267665"/>
            <a:ext cx="1016570" cy="345725"/>
          </a:xfrm>
          <a:prstGeom prst="rect">
            <a:avLst/>
          </a:prstGeom>
          <a:solidFill>
            <a:srgbClr val="56B970"/>
          </a:solidFill>
          <a:ln w="25400" cap="flat" cmpd="sng" algn="ctr">
            <a:noFill/>
            <a:prstDash val="soli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lvl="0" indent="0" algn="ctr" defTabSz="914400" eaLnBrk="1" fontAlgn="ctr" latinLnBrk="0" hangingPunct="1">
              <a:lnSpc>
                <a:spcPct val="100000"/>
              </a:lnSpc>
              <a:spcBef>
                <a:spcPct val="0"/>
              </a:spcBef>
              <a:spcAft>
                <a:spcPct val="0"/>
              </a:spcAft>
              <a:buClr>
                <a:srgbClr val="CC9900"/>
              </a:buClr>
              <a:buSzTx/>
              <a:buFontTx/>
              <a:buNone/>
              <a:tabLst/>
              <a:defRPr/>
            </a:pPr>
            <a:r>
              <a:rPr kumimoji="0" lang="en-US" sz="1400" b="0" i="0" u="none" strike="noStrike" kern="0" cap="none" spc="0" normalizeH="0" baseline="0" noProof="0" dirty="0">
                <a:ln>
                  <a:noFill/>
                </a:ln>
                <a:solidFill>
                  <a:srgbClr val="F3FBFE"/>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SSP2</a:t>
            </a:r>
            <a:endParaRPr kumimoji="0" lang="en-US" altLang="zh-CN" sz="1400" b="0" i="0" u="none" strike="noStrike" kern="0" cap="none" spc="0" normalizeH="0" baseline="0" noProof="0" dirty="0">
              <a:ln>
                <a:noFill/>
              </a:ln>
              <a:solidFill>
                <a:srgbClr val="F3FBFE"/>
              </a:solidFill>
              <a:effectLst/>
              <a:uLnTx/>
              <a:uFillTx/>
              <a:latin typeface="Huawei Sans" panose="020C0503030203020204" pitchFamily="34" charset="0"/>
              <a:ea typeface="方正兰亭黑简体" panose="02000000000000000000" pitchFamily="2" charset="-122"/>
              <a:cs typeface="Arial" charset="0"/>
              <a:sym typeface="Huawei Sans" panose="020C0503030203020204" pitchFamily="34" charset="0"/>
            </a:endParaRPr>
          </a:p>
        </p:txBody>
      </p:sp>
      <p:cxnSp>
        <p:nvCxnSpPr>
          <p:cNvPr id="52" name="直接箭头连接符 51">
            <a:extLst>
              <a:ext uri="{FF2B5EF4-FFF2-40B4-BE49-F238E27FC236}">
                <a16:creationId xmlns="" xmlns:a16="http://schemas.microsoft.com/office/drawing/2014/main" id="{5FFF239D-8350-4984-BC5A-536FD0A1422A}"/>
              </a:ext>
            </a:extLst>
          </p:cNvPr>
          <p:cNvCxnSpPr>
            <a:cxnSpLocks/>
            <a:stCxn id="45" idx="0"/>
            <a:endCxn id="50" idx="2"/>
          </p:cNvCxnSpPr>
          <p:nvPr/>
        </p:nvCxnSpPr>
        <p:spPr bwMode="auto">
          <a:xfrm flipH="1" flipV="1">
            <a:off x="3954588" y="3613390"/>
            <a:ext cx="607157" cy="533006"/>
          </a:xfrm>
          <a:prstGeom prst="straightConnector1">
            <a:avLst/>
          </a:prstGeom>
          <a:noFill/>
          <a:ln w="9525" cap="flat" cmpd="sng" algn="ctr">
            <a:solidFill>
              <a:srgbClr val="000000"/>
            </a:solidFill>
            <a:prstDash val="dash"/>
            <a:round/>
            <a:headEnd type="none" w="med" len="med"/>
            <a:tailEnd type="none" w="med" len="med"/>
          </a:ln>
          <a:effectLst/>
        </p:spPr>
      </p:cxnSp>
      <p:cxnSp>
        <p:nvCxnSpPr>
          <p:cNvPr id="53" name="直接箭头连接符 52">
            <a:extLst>
              <a:ext uri="{FF2B5EF4-FFF2-40B4-BE49-F238E27FC236}">
                <a16:creationId xmlns="" xmlns:a16="http://schemas.microsoft.com/office/drawing/2014/main" id="{CC6C5C1D-FB8D-4308-B8E2-286EDD5C80B9}"/>
              </a:ext>
            </a:extLst>
          </p:cNvPr>
          <p:cNvCxnSpPr>
            <a:cxnSpLocks/>
            <a:stCxn id="45" idx="0"/>
            <a:endCxn id="51" idx="2"/>
          </p:cNvCxnSpPr>
          <p:nvPr/>
        </p:nvCxnSpPr>
        <p:spPr bwMode="auto">
          <a:xfrm flipV="1">
            <a:off x="4561745" y="3613390"/>
            <a:ext cx="582978" cy="533006"/>
          </a:xfrm>
          <a:prstGeom prst="straightConnector1">
            <a:avLst/>
          </a:prstGeom>
          <a:noFill/>
          <a:ln w="9525" cap="flat" cmpd="sng" algn="ctr">
            <a:solidFill>
              <a:srgbClr val="000000"/>
            </a:solidFill>
            <a:prstDash val="dash"/>
            <a:round/>
            <a:headEnd type="none" w="med" len="med"/>
            <a:tailEnd type="none" w="med" len="med"/>
          </a:ln>
          <a:effectLst/>
        </p:spPr>
      </p:cxnSp>
      <p:sp>
        <p:nvSpPr>
          <p:cNvPr id="54" name="圆角矩形 271">
            <a:extLst>
              <a:ext uri="{FF2B5EF4-FFF2-40B4-BE49-F238E27FC236}">
                <a16:creationId xmlns="" xmlns:a16="http://schemas.microsoft.com/office/drawing/2014/main" id="{EAA6F7F7-6617-4BB9-8DE2-D4968E29379D}"/>
              </a:ext>
            </a:extLst>
          </p:cNvPr>
          <p:cNvSpPr/>
          <p:nvPr/>
        </p:nvSpPr>
        <p:spPr bwMode="auto">
          <a:xfrm>
            <a:off x="6331997" y="4008028"/>
            <a:ext cx="1988037" cy="425909"/>
          </a:xfrm>
          <a:prstGeom prst="roundRect">
            <a:avLst>
              <a:gd name="adj" fmla="val 6085"/>
            </a:avLst>
          </a:prstGeom>
          <a:solidFill>
            <a:srgbClr val="9CDCE2"/>
          </a:solidFill>
          <a:ln w="6350" cap="flat" cmpd="sng" algn="ctr">
            <a:noFill/>
            <a:prstDash val="soli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lvl="0" indent="0" defTabSz="914400" eaLnBrk="1" fontAlgn="ctr" latinLnBrk="0" hangingPunct="1">
              <a:lnSpc>
                <a:spcPct val="100000"/>
              </a:lnSpc>
              <a:spcBef>
                <a:spcPct val="0"/>
              </a:spcBef>
              <a:spcAft>
                <a:spcPct val="0"/>
              </a:spcAft>
              <a:buClr>
                <a:srgbClr val="CC9900"/>
              </a:buClr>
              <a:buSzTx/>
              <a:buFontTx/>
              <a:buNone/>
              <a:tabLst/>
              <a:defRPr/>
            </a:pPr>
            <a:r>
              <a:rPr kumimoji="0" lang="en-US" sz="1400" b="0" i="0" u="none" strike="noStrike" kern="0" cap="none" spc="0" normalizeH="0" baseline="0" noProof="0" dirty="0">
                <a:ln>
                  <a:noFill/>
                </a:ln>
                <a:solidFill>
                  <a:srgbClr val="000000"/>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In-depth difference discovery</a:t>
            </a:r>
          </a:p>
        </p:txBody>
      </p:sp>
      <p:sp>
        <p:nvSpPr>
          <p:cNvPr id="55" name="文本框 54">
            <a:extLst>
              <a:ext uri="{FF2B5EF4-FFF2-40B4-BE49-F238E27FC236}">
                <a16:creationId xmlns="" xmlns:a16="http://schemas.microsoft.com/office/drawing/2014/main" id="{111A13FB-5F11-4192-BBF7-6EF6CE11401F}"/>
              </a:ext>
            </a:extLst>
          </p:cNvPr>
          <p:cNvSpPr txBox="1"/>
          <p:nvPr/>
        </p:nvSpPr>
        <p:spPr>
          <a:xfrm>
            <a:off x="5572432" y="4059747"/>
            <a:ext cx="458780" cy="307777"/>
          </a:xfrm>
          <a:prstGeom prst="rect">
            <a:avLst/>
          </a:prstGeom>
          <a:noFill/>
        </p:spPr>
        <p:txBody>
          <a:bodyPr wrap="none" rtlCol="0">
            <a:noAutofit/>
          </a:bodyPr>
          <a:lstStyle/>
          <a:p>
            <a:pPr marL="0" marR="0" lvl="0" indent="0" defTabSz="914400" eaLnBrk="1" fontAlgn="ctr"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diff</a:t>
            </a:r>
            <a:endParaRPr kumimoji="0" lang="en-US" altLang="zh-CN" sz="1400" b="0" i="0" u="none" strike="noStrike" kern="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1432680925"/>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EA88DB33-A514-44F7-9088-54C5507A86D6}"/>
              </a:ext>
            </a:extLst>
          </p:cNvPr>
          <p:cNvSpPr>
            <a:spLocks noGrp="1"/>
          </p:cNvSpPr>
          <p:nvPr>
            <p:ph type="title"/>
          </p:nvPr>
        </p:nvSpPr>
        <p:spPr/>
        <p:txBody>
          <a:bodyPr/>
          <a:lstStyle/>
          <a:p>
            <a:r>
              <a:rPr lang="en-US">
                <a:sym typeface="Huawei Sans" panose="020C0503030203020204" pitchFamily="34" charset="0"/>
              </a:rPr>
              <a:t>Security Audit</a:t>
            </a:r>
            <a:endParaRPr lang="en-US" dirty="0">
              <a:sym typeface="Huawei Sans" panose="020C0503030203020204" pitchFamily="34" charset="0"/>
            </a:endParaRPr>
          </a:p>
        </p:txBody>
      </p:sp>
      <p:sp>
        <p:nvSpPr>
          <p:cNvPr id="73" name="文本占位符 110">
            <a:extLst>
              <a:ext uri="{FF2B5EF4-FFF2-40B4-BE49-F238E27FC236}">
                <a16:creationId xmlns="" xmlns:a16="http://schemas.microsoft.com/office/drawing/2014/main" id="{D22BB3D5-4723-45BB-AF02-05A81ED6934F}"/>
              </a:ext>
            </a:extLst>
          </p:cNvPr>
          <p:cNvSpPr txBox="1">
            <a:spLocks/>
          </p:cNvSpPr>
          <p:nvPr/>
        </p:nvSpPr>
        <p:spPr>
          <a:xfrm>
            <a:off x="468317" y="1233488"/>
            <a:ext cx="11276183" cy="1010438"/>
          </a:xfrm>
          <a:prstGeom prst="rect">
            <a:avLst/>
          </a:prstGeom>
        </p:spPr>
        <p:txBody>
          <a:bodyPr>
            <a:noAutofit/>
          </a:bodyPr>
          <a:lstStyle>
            <a:lvl1pPr marL="302279" indent="-302279" algn="l" defTabSz="914034" rtl="0" eaLnBrk="1" latinLnBrk="0" hangingPunct="1">
              <a:lnSpc>
                <a:spcPct val="140000"/>
              </a:lnSpc>
              <a:spcBef>
                <a:spcPts val="792"/>
              </a:spcBef>
              <a:buFont typeface="Arial" panose="020B0604020202020204" pitchFamily="34" charset="0"/>
              <a:buChar char="•"/>
              <a:defRPr sz="2199" kern="1200">
                <a:solidFill>
                  <a:schemeClr val="tx1"/>
                </a:solidFill>
                <a:latin typeface="Arial"/>
                <a:ea typeface="+mn-ea"/>
                <a:cs typeface="+mn-cs"/>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Arial"/>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Arial"/>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Arial"/>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Arial"/>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fontAlgn="ctr"/>
            <a:r>
              <a:rPr lang="en-US" sz="1800" dirty="0">
                <a:latin typeface="Huawei Sans" panose="020C0503030203020204" pitchFamily="34" charset="0"/>
                <a:ea typeface="方正兰亭黑简体" panose="02000000000000000000" pitchFamily="2" charset="-122"/>
                <a:sym typeface="Huawei Sans" panose="020C0503030203020204" pitchFamily="34" charset="0"/>
              </a:rPr>
              <a:t>Provide security audit capabilities. Historical configuration points can be recorded and rolled back, and service association configurations can be visualized.</a:t>
            </a:r>
          </a:p>
        </p:txBody>
      </p:sp>
      <p:sp>
        <p:nvSpPr>
          <p:cNvPr id="36" name="圆角矩形 45">
            <a:extLst>
              <a:ext uri="{FF2B5EF4-FFF2-40B4-BE49-F238E27FC236}">
                <a16:creationId xmlns="" xmlns:a16="http://schemas.microsoft.com/office/drawing/2014/main" id="{F9D50915-65B0-4691-89E7-FD08ECB46318}"/>
              </a:ext>
            </a:extLst>
          </p:cNvPr>
          <p:cNvSpPr/>
          <p:nvPr>
            <p:custDataLst>
              <p:tags r:id="rId1"/>
            </p:custDataLst>
          </p:nvPr>
        </p:nvSpPr>
        <p:spPr bwMode="auto">
          <a:xfrm>
            <a:off x="3040230" y="2312754"/>
            <a:ext cx="5788066" cy="3643438"/>
          </a:xfrm>
          <a:prstGeom prst="rect">
            <a:avLst/>
          </a:prstGeom>
          <a:solidFill>
            <a:srgbClr val="F3FBFE">
              <a:lumMod val="95000"/>
            </a:srgbClr>
          </a:solidFill>
          <a:ln w="12700" cap="flat" cmpd="sng" algn="ctr">
            <a:noFill/>
            <a:prstDash val="solid"/>
          </a:ln>
          <a:effectLst/>
        </p:spPr>
        <p:txBody>
          <a:bodyPr rtlCol="0" anchor="ctr">
            <a:noAutofit/>
          </a:bodyPr>
          <a:lstStyle/>
          <a:p>
            <a:pPr marL="0" marR="0" lvl="0" indent="0" algn="ctr" defTabSz="1217656" eaLnBrk="0" fontAlgn="ctr" latinLnBrk="0" hangingPunct="0">
              <a:lnSpc>
                <a:spcPct val="100000"/>
              </a:lnSpc>
              <a:spcBef>
                <a:spcPts val="0"/>
              </a:spcBef>
              <a:spcAft>
                <a:spcPts val="0"/>
              </a:spcAft>
              <a:buClrTx/>
              <a:buSzTx/>
              <a:buFontTx/>
              <a:buNone/>
              <a:tabLst/>
              <a:defRPr/>
            </a:pPr>
            <a:endParaRPr kumimoji="0" lang="en-US" altLang="zh-CN" sz="1400" b="0" i="0" u="none" strike="noStrike" kern="0" cap="none" spc="0" normalizeH="0" baseline="0" noProof="0" dirty="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7" name="矩形 36">
            <a:extLst>
              <a:ext uri="{FF2B5EF4-FFF2-40B4-BE49-F238E27FC236}">
                <a16:creationId xmlns="" xmlns:a16="http://schemas.microsoft.com/office/drawing/2014/main" id="{ECEACDA0-0CB4-4994-96C5-DC2F122EB160}"/>
              </a:ext>
            </a:extLst>
          </p:cNvPr>
          <p:cNvSpPr/>
          <p:nvPr/>
        </p:nvSpPr>
        <p:spPr>
          <a:xfrm>
            <a:off x="3243418" y="2529042"/>
            <a:ext cx="5380887" cy="2280083"/>
          </a:xfrm>
          <a:prstGeom prst="rect">
            <a:avLst/>
          </a:prstGeom>
          <a:solidFill>
            <a:srgbClr val="F3FBFE"/>
          </a:solidFill>
          <a:ln w="12700" cap="flat" cmpd="sng" algn="ctr">
            <a:noFill/>
            <a:prstDash val="solid"/>
            <a:miter lim="800000"/>
          </a:ln>
          <a:effectLst/>
        </p:spPr>
        <p:txBody>
          <a:bodyPr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1" lang="en-US" altLang="zh-CN" sz="1400" b="0" i="0" u="none" strike="noStrike" kern="0" cap="none" spc="0" normalizeH="0" baseline="0" noProof="0" dirty="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8" name="矩形 37">
            <a:extLst>
              <a:ext uri="{FF2B5EF4-FFF2-40B4-BE49-F238E27FC236}">
                <a16:creationId xmlns="" xmlns:a16="http://schemas.microsoft.com/office/drawing/2014/main" id="{C5D6F801-3394-4AB5-9A3C-5EB05A3CE771}"/>
              </a:ext>
            </a:extLst>
          </p:cNvPr>
          <p:cNvSpPr/>
          <p:nvPr/>
        </p:nvSpPr>
        <p:spPr bwMode="auto">
          <a:xfrm>
            <a:off x="3243418" y="2631301"/>
            <a:ext cx="2712580" cy="1274548"/>
          </a:xfrm>
          <a:prstGeom prst="rect">
            <a:avLst/>
          </a:prstGeom>
          <a:solidFill>
            <a:srgbClr val="F3FDEE"/>
          </a:solidFill>
          <a:ln w="9525" cap="flat" cmpd="sng" algn="ctr">
            <a:noFill/>
            <a:prstDash val="soli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lvl="0" indent="0" algn="ctr" defTabSz="914400" eaLnBrk="1" fontAlgn="ctr" latinLnBrk="0" hangingPunct="1">
              <a:lnSpc>
                <a:spcPct val="100000"/>
              </a:lnSpc>
              <a:spcBef>
                <a:spcPct val="0"/>
              </a:spcBef>
              <a:spcAft>
                <a:spcPct val="0"/>
              </a:spcAft>
              <a:buClr>
                <a:srgbClr val="CC9900"/>
              </a:buClr>
              <a:buSzTx/>
              <a:buFontTx/>
              <a:buNone/>
              <a:tabLst/>
              <a:defRPr/>
            </a:pPr>
            <a:r>
              <a:rPr kumimoji="0" lang="en-US" sz="1400" b="1" i="0" u="none" strike="noStrike" kern="0" cap="none" spc="0" normalizeH="0" baseline="0" noProof="0" dirty="0">
                <a:ln>
                  <a:noFill/>
                </a:ln>
                <a:solidFill>
                  <a:srgbClr val="56B970"/>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NCE service openness and programmability</a:t>
            </a:r>
          </a:p>
          <a:p>
            <a:pPr marL="0" marR="0" lvl="0" indent="0" algn="ctr" defTabSz="914400" eaLnBrk="1" fontAlgn="ctr" latinLnBrk="0" hangingPunct="1">
              <a:lnSpc>
                <a:spcPct val="100000"/>
              </a:lnSpc>
              <a:spcBef>
                <a:spcPct val="0"/>
              </a:spcBef>
              <a:spcAft>
                <a:spcPct val="0"/>
              </a:spcAft>
              <a:buClr>
                <a:srgbClr val="CC9900"/>
              </a:buClr>
              <a:buSzTx/>
              <a:buFontTx/>
              <a:buNone/>
              <a:tabLst/>
              <a:defRPr/>
            </a:pPr>
            <a:endParaRPr kumimoji="0" lang="en-US" altLang="zh-CN" sz="1400" b="1" i="0" u="none" strike="noStrike" kern="0" cap="none" spc="0" normalizeH="0" baseline="0" noProof="0" dirty="0">
              <a:ln>
                <a:noFill/>
              </a:ln>
              <a:solidFill>
                <a:srgbClr val="56B970"/>
              </a:solidFill>
              <a:effectLst/>
              <a:uLnTx/>
              <a:uFillTx/>
              <a:latin typeface="Huawei Sans" panose="020C0503030203020204" pitchFamily="34" charset="0"/>
              <a:ea typeface="方正兰亭黑简体" panose="02000000000000000000" pitchFamily="2" charset="-122"/>
              <a:cs typeface="Arial" charset="0"/>
              <a:sym typeface="Huawei Sans" panose="020C0503030203020204" pitchFamily="34" charset="0"/>
            </a:endParaRPr>
          </a:p>
        </p:txBody>
      </p:sp>
      <p:sp>
        <p:nvSpPr>
          <p:cNvPr id="39" name="文本框 38">
            <a:extLst>
              <a:ext uri="{FF2B5EF4-FFF2-40B4-BE49-F238E27FC236}">
                <a16:creationId xmlns="" xmlns:a16="http://schemas.microsoft.com/office/drawing/2014/main" id="{DDD44944-A528-4520-A7ED-15A6F06A7007}"/>
              </a:ext>
            </a:extLst>
          </p:cNvPr>
          <p:cNvSpPr txBox="1"/>
          <p:nvPr/>
        </p:nvSpPr>
        <p:spPr>
          <a:xfrm>
            <a:off x="3000879" y="4953749"/>
            <a:ext cx="5415265" cy="738664"/>
          </a:xfrm>
          <a:prstGeom prst="rect">
            <a:avLst/>
          </a:prstGeom>
          <a:noFill/>
        </p:spPr>
        <p:txBody>
          <a:bodyPr wrap="none" rtlCol="0">
            <a:noAutofit/>
          </a:bodyPr>
          <a:lstStyle/>
          <a:p>
            <a:pPr marL="457200" marR="0" lvl="0" indent="-285750" defTabSz="914400" eaLnBrk="1" fontAlgn="ctr" latinLnBrk="0" hangingPunct="1">
              <a:lnSpc>
                <a:spcPct val="150000"/>
              </a:lnSpc>
              <a:spcBef>
                <a:spcPct val="0"/>
              </a:spcBef>
              <a:spcAft>
                <a:spcPct val="0"/>
              </a:spcAft>
              <a:buClrTx/>
              <a:buSzTx/>
              <a:buFont typeface="+mj-lt"/>
              <a:buAutoNum type="arabicPeriod"/>
              <a:tabLst/>
              <a:defRPr/>
            </a:pPr>
            <a:r>
              <a:rPr kumimoji="0" lang="en-US" sz="1400" b="0" i="0" u="none" strike="noStrike" kern="0" cap="none" spc="0" normalizeH="0" baseline="0" noProof="0" dirty="0">
                <a:ln>
                  <a:noFill/>
                </a:ln>
                <a:solidFill>
                  <a:srgbClr val="000000"/>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Record and roll back historical configuration points.</a:t>
            </a:r>
          </a:p>
          <a:p>
            <a:pPr marL="457200" marR="0" lvl="0" indent="-285750" defTabSz="914400" eaLnBrk="1" fontAlgn="ctr" latinLnBrk="0" hangingPunct="1">
              <a:lnSpc>
                <a:spcPct val="150000"/>
              </a:lnSpc>
              <a:spcBef>
                <a:spcPct val="0"/>
              </a:spcBef>
              <a:spcAft>
                <a:spcPct val="0"/>
              </a:spcAft>
              <a:buClrTx/>
              <a:buSzTx/>
              <a:buFont typeface="+mj-lt"/>
              <a:buAutoNum type="arabicPeriod"/>
              <a:tabLst/>
              <a:defRPr/>
            </a:pPr>
            <a:r>
              <a:rPr kumimoji="0" lang="en-US" sz="1400" b="0" i="0" u="none" strike="noStrike" kern="0" cap="none" spc="0" normalizeH="0" baseline="0" noProof="0" dirty="0">
                <a:ln>
                  <a:noFill/>
                </a:ln>
                <a:solidFill>
                  <a:srgbClr val="000000"/>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Support visualization of service association configurations.</a:t>
            </a:r>
          </a:p>
        </p:txBody>
      </p:sp>
      <p:sp>
        <p:nvSpPr>
          <p:cNvPr id="40" name="矩形 39">
            <a:extLst>
              <a:ext uri="{FF2B5EF4-FFF2-40B4-BE49-F238E27FC236}">
                <a16:creationId xmlns="" xmlns:a16="http://schemas.microsoft.com/office/drawing/2014/main" id="{4C4DC3E4-4A23-48EF-B003-6BC636D980B7}"/>
              </a:ext>
            </a:extLst>
          </p:cNvPr>
          <p:cNvSpPr/>
          <p:nvPr/>
        </p:nvSpPr>
        <p:spPr bwMode="auto">
          <a:xfrm>
            <a:off x="3837696" y="3192348"/>
            <a:ext cx="1448097" cy="421194"/>
          </a:xfrm>
          <a:prstGeom prst="rect">
            <a:avLst/>
          </a:prstGeom>
          <a:solidFill>
            <a:srgbClr val="EC7061"/>
          </a:solidFill>
          <a:ln w="25400" cap="flat" cmpd="sng" algn="ctr">
            <a:noFill/>
            <a:prstDash val="soli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lvl="0" indent="0" algn="ctr" defTabSz="914400" eaLnBrk="1" fontAlgn="ctr" latinLnBrk="0" hangingPunct="1">
              <a:lnSpc>
                <a:spcPct val="100000"/>
              </a:lnSpc>
              <a:spcBef>
                <a:spcPct val="0"/>
              </a:spcBef>
              <a:spcAft>
                <a:spcPct val="0"/>
              </a:spcAft>
              <a:buClr>
                <a:srgbClr val="CC9900"/>
              </a:buClr>
              <a:buSzTx/>
              <a:buFontTx/>
              <a:buNone/>
              <a:tabLst/>
              <a:defRPr/>
            </a:pPr>
            <a:r>
              <a:rPr kumimoji="0" lang="en-US" sz="1400" b="1" i="0" u="none" strike="noStrike" kern="0" cap="none" spc="0" normalizeH="0" baseline="0" noProof="0" dirty="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Configuration data</a:t>
            </a:r>
            <a:endParaRPr kumimoji="0" lang="en-US" altLang="zh-CN" sz="1400" b="1" i="0" u="none" strike="noStrike" kern="0" cap="none" spc="0" normalizeH="0" baseline="0" noProof="0" dirty="0">
              <a:ln>
                <a:noFill/>
              </a:ln>
              <a:solidFill>
                <a:prstClr val="white"/>
              </a:solidFill>
              <a:effectLst/>
              <a:uLnTx/>
              <a:uFillTx/>
              <a:latin typeface="Huawei Sans" panose="020C0503030203020204" pitchFamily="34" charset="0"/>
              <a:ea typeface="方正兰亭黑简体" panose="02000000000000000000" pitchFamily="2" charset="-122"/>
              <a:cs typeface="Arial" charset="0"/>
              <a:sym typeface="Huawei Sans" panose="020C0503030203020204" pitchFamily="34" charset="0"/>
            </a:endParaRPr>
          </a:p>
        </p:txBody>
      </p:sp>
      <p:cxnSp>
        <p:nvCxnSpPr>
          <p:cNvPr id="41" name="直接箭头连接符 40">
            <a:extLst>
              <a:ext uri="{FF2B5EF4-FFF2-40B4-BE49-F238E27FC236}">
                <a16:creationId xmlns="" xmlns:a16="http://schemas.microsoft.com/office/drawing/2014/main" id="{458538F2-8A63-4DFE-B571-62F94434E5A8}"/>
              </a:ext>
            </a:extLst>
          </p:cNvPr>
          <p:cNvCxnSpPr>
            <a:cxnSpLocks/>
            <a:stCxn id="42" idx="0"/>
            <a:endCxn id="40" idx="2"/>
          </p:cNvCxnSpPr>
          <p:nvPr/>
        </p:nvCxnSpPr>
        <p:spPr bwMode="auto">
          <a:xfrm flipH="1" flipV="1">
            <a:off x="4561745" y="3613542"/>
            <a:ext cx="6942" cy="540098"/>
          </a:xfrm>
          <a:prstGeom prst="straightConnector1">
            <a:avLst/>
          </a:prstGeom>
          <a:noFill/>
          <a:ln w="9525" cap="flat" cmpd="sng" algn="ctr">
            <a:solidFill>
              <a:srgbClr val="000000"/>
            </a:solidFill>
            <a:prstDash val="dash"/>
            <a:round/>
            <a:headEnd type="none" w="med" len="med"/>
            <a:tailEnd type="none" w="med" len="med"/>
          </a:ln>
          <a:effectLst/>
        </p:spPr>
      </p:cxnSp>
      <p:pic>
        <p:nvPicPr>
          <p:cNvPr id="42" name="图片 41">
            <a:extLst>
              <a:ext uri="{FF2B5EF4-FFF2-40B4-BE49-F238E27FC236}">
                <a16:creationId xmlns="" xmlns:a16="http://schemas.microsoft.com/office/drawing/2014/main" id="{F9F11EEA-84DC-4C7F-8EA4-74186B739211}"/>
              </a:ext>
            </a:extLst>
          </p:cNvPr>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4298687" y="4153640"/>
            <a:ext cx="540000" cy="442800"/>
          </a:xfrm>
          <a:prstGeom prst="rect">
            <a:avLst/>
          </a:prstGeom>
        </p:spPr>
      </p:pic>
      <p:cxnSp>
        <p:nvCxnSpPr>
          <p:cNvPr id="43" name="直接箭头连接符 42">
            <a:extLst>
              <a:ext uri="{FF2B5EF4-FFF2-40B4-BE49-F238E27FC236}">
                <a16:creationId xmlns="" xmlns:a16="http://schemas.microsoft.com/office/drawing/2014/main" id="{60C6C874-7754-41C9-83F2-503F3EC1BF8B}"/>
              </a:ext>
            </a:extLst>
          </p:cNvPr>
          <p:cNvCxnSpPr>
            <a:cxnSpLocks/>
          </p:cNvCxnSpPr>
          <p:nvPr/>
        </p:nvCxnSpPr>
        <p:spPr bwMode="auto">
          <a:xfrm flipH="1">
            <a:off x="5457468" y="3457573"/>
            <a:ext cx="442967" cy="5629"/>
          </a:xfrm>
          <a:prstGeom prst="straightConnector1">
            <a:avLst/>
          </a:prstGeom>
          <a:noFill/>
          <a:ln w="9525" cap="flat" cmpd="sng" algn="ctr">
            <a:solidFill>
              <a:srgbClr val="000000"/>
            </a:solidFill>
            <a:prstDash val="dash"/>
            <a:round/>
            <a:headEnd type="none" w="med" len="med"/>
            <a:tailEnd type="none" w="med" len="med"/>
          </a:ln>
          <a:effectLst/>
        </p:spPr>
      </p:cxnSp>
      <p:grpSp>
        <p:nvGrpSpPr>
          <p:cNvPr id="44" name="组合 43">
            <a:extLst>
              <a:ext uri="{FF2B5EF4-FFF2-40B4-BE49-F238E27FC236}">
                <a16:creationId xmlns="" xmlns:a16="http://schemas.microsoft.com/office/drawing/2014/main" id="{787A0CEF-561A-4C50-82C5-C59D86468360}"/>
              </a:ext>
            </a:extLst>
          </p:cNvPr>
          <p:cNvGrpSpPr/>
          <p:nvPr/>
        </p:nvGrpSpPr>
        <p:grpSpPr>
          <a:xfrm>
            <a:off x="6096000" y="2888471"/>
            <a:ext cx="2405492" cy="1516184"/>
            <a:chOff x="7083744" y="4420718"/>
            <a:chExt cx="1401438" cy="945122"/>
          </a:xfrm>
        </p:grpSpPr>
        <p:sp>
          <p:nvSpPr>
            <p:cNvPr id="45" name="折角形 47">
              <a:extLst>
                <a:ext uri="{FF2B5EF4-FFF2-40B4-BE49-F238E27FC236}">
                  <a16:creationId xmlns="" xmlns:a16="http://schemas.microsoft.com/office/drawing/2014/main" id="{791FC992-E931-4930-B1B3-24AE8DB6C8ED}"/>
                </a:ext>
              </a:extLst>
            </p:cNvPr>
            <p:cNvSpPr/>
            <p:nvPr/>
          </p:nvSpPr>
          <p:spPr bwMode="auto">
            <a:xfrm>
              <a:off x="7083744" y="4420718"/>
              <a:ext cx="1142963" cy="914231"/>
            </a:xfrm>
            <a:prstGeom prst="foldedCorner">
              <a:avLst/>
            </a:prstGeom>
            <a:solidFill>
              <a:srgbClr val="EBF4F8"/>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lvl="0" indent="0" defTabSz="914400" eaLnBrk="1" fontAlgn="ctr" latinLnBrk="0" hangingPunct="1">
                <a:lnSpc>
                  <a:spcPct val="150000"/>
                </a:lnSpc>
                <a:spcBef>
                  <a:spcPct val="0"/>
                </a:spcBef>
                <a:spcAft>
                  <a:spcPct val="0"/>
                </a:spcAft>
                <a:buClr>
                  <a:srgbClr val="CC9900"/>
                </a:buClr>
                <a:buSzTx/>
                <a:buFontTx/>
                <a:buNone/>
                <a:tabLst/>
                <a:defRPr/>
              </a:pPr>
              <a:r>
                <a:rPr kumimoji="0" lang="en-US" sz="1400" b="0" i="0" u="none" strike="noStrike" kern="0" cap="none" spc="0" normalizeH="0" baseline="0" noProof="0" dirty="0">
                  <a:ln>
                    <a:noFill/>
                  </a:ln>
                  <a:solidFill>
                    <a:srgbClr val="000000"/>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Commit history</a:t>
              </a:r>
            </a:p>
            <a:p>
              <a:pPr marL="0" marR="0" lvl="0" indent="0" defTabSz="914400" eaLnBrk="1" fontAlgn="ctr" latinLnBrk="0" hangingPunct="1">
                <a:lnSpc>
                  <a:spcPct val="150000"/>
                </a:lnSpc>
                <a:spcBef>
                  <a:spcPct val="0"/>
                </a:spcBef>
                <a:spcAft>
                  <a:spcPct val="0"/>
                </a:spcAft>
                <a:buClr>
                  <a:srgbClr val="CC9900"/>
                </a:buClr>
                <a:buSzTx/>
                <a:buFontTx/>
                <a:buNone/>
                <a:tabLst/>
                <a:defRPr/>
              </a:pPr>
              <a:r>
                <a:rPr kumimoji="0" lang="en-US" sz="1400" b="0" i="0" u="none" strike="noStrike" kern="0" cap="none" spc="0" normalizeH="0" baseline="0" noProof="0" dirty="0">
                  <a:ln>
                    <a:noFill/>
                  </a:ln>
                  <a:solidFill>
                    <a:srgbClr val="000000"/>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Commit 1</a:t>
              </a:r>
            </a:p>
            <a:p>
              <a:pPr marL="0" marR="0" lvl="0" indent="0" defTabSz="914400" eaLnBrk="1" fontAlgn="ctr" latinLnBrk="0" hangingPunct="1">
                <a:lnSpc>
                  <a:spcPct val="150000"/>
                </a:lnSpc>
                <a:spcBef>
                  <a:spcPct val="0"/>
                </a:spcBef>
                <a:spcAft>
                  <a:spcPct val="0"/>
                </a:spcAft>
                <a:buClr>
                  <a:srgbClr val="CC9900"/>
                </a:buClr>
                <a:buSzTx/>
                <a:buFontTx/>
                <a:buNone/>
                <a:tabLst/>
                <a:defRPr/>
              </a:pPr>
              <a:r>
                <a:rPr kumimoji="0" lang="en-US" sz="1400" b="0" i="0" u="none" strike="noStrike" kern="0" cap="none" spc="0" normalizeH="0" baseline="0" noProof="0" dirty="0">
                  <a:ln>
                    <a:noFill/>
                  </a:ln>
                  <a:solidFill>
                    <a:srgbClr val="000000"/>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Commit 2</a:t>
              </a:r>
            </a:p>
            <a:p>
              <a:pPr marL="0" marR="0" lvl="0" indent="0" defTabSz="914400" eaLnBrk="1" fontAlgn="ctr" latinLnBrk="0" hangingPunct="1">
                <a:lnSpc>
                  <a:spcPct val="150000"/>
                </a:lnSpc>
                <a:spcBef>
                  <a:spcPct val="0"/>
                </a:spcBef>
                <a:spcAft>
                  <a:spcPct val="0"/>
                </a:spcAft>
                <a:buClr>
                  <a:srgbClr val="CC9900"/>
                </a:buClr>
                <a:buSzTx/>
                <a:buFontTx/>
                <a:buNone/>
                <a:tabLst/>
                <a:defRPr/>
              </a:pPr>
              <a:r>
                <a:rPr kumimoji="0" lang="en-US" sz="1400" b="0" i="0" u="none" strike="noStrike" kern="0" cap="none" spc="0" normalizeH="0" baseline="0" noProof="0" dirty="0">
                  <a:ln>
                    <a:noFill/>
                  </a:ln>
                  <a:solidFill>
                    <a:srgbClr val="000000"/>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Commit 3</a:t>
              </a:r>
              <a:endParaRPr kumimoji="0" lang="en-US" altLang="zh-CN" sz="1400" b="0" i="0" u="none" strike="noStrike" kern="0" cap="none" spc="0" normalizeH="0" baseline="0" noProof="0" dirty="0">
                <a:ln>
                  <a:noFill/>
                </a:ln>
                <a:solidFill>
                  <a:srgbClr val="000000"/>
                </a:solidFill>
                <a:effectLst/>
                <a:uLnTx/>
                <a:uFillTx/>
                <a:latin typeface="Huawei Sans" panose="020C0503030203020204" pitchFamily="34" charset="0"/>
                <a:ea typeface="方正兰亭黑简体" panose="02000000000000000000" pitchFamily="2" charset="-122"/>
                <a:cs typeface="Arial" charset="0"/>
                <a:sym typeface="Huawei Sans" panose="020C0503030203020204" pitchFamily="34" charset="0"/>
              </a:endParaRPr>
            </a:p>
          </p:txBody>
        </p:sp>
        <p:sp>
          <p:nvSpPr>
            <p:cNvPr id="46" name="圆角矩形 52">
              <a:extLst>
                <a:ext uri="{FF2B5EF4-FFF2-40B4-BE49-F238E27FC236}">
                  <a16:creationId xmlns="" xmlns:a16="http://schemas.microsoft.com/office/drawing/2014/main" id="{9BF2A8B9-B9FD-4E28-9BCE-AB1610FF4471}"/>
                </a:ext>
              </a:extLst>
            </p:cNvPr>
            <p:cNvSpPr/>
            <p:nvPr/>
          </p:nvSpPr>
          <p:spPr bwMode="auto">
            <a:xfrm>
              <a:off x="7810716" y="4701776"/>
              <a:ext cx="674466" cy="170200"/>
            </a:xfrm>
            <a:prstGeom prst="roundRect">
              <a:avLst/>
            </a:prstGeom>
            <a:solidFill>
              <a:srgbClr val="9CDCE2"/>
            </a:solidFill>
            <a:ln w="6350" cap="flat" cmpd="sng" algn="ctr">
              <a:noFill/>
              <a:prstDash val="soli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lvl="0" indent="0" algn="ctr" defTabSz="914400" eaLnBrk="1" fontAlgn="ctr" latinLnBrk="0" hangingPunct="1">
                <a:lnSpc>
                  <a:spcPct val="100000"/>
                </a:lnSpc>
                <a:spcBef>
                  <a:spcPct val="0"/>
                </a:spcBef>
                <a:spcAft>
                  <a:spcPct val="0"/>
                </a:spcAft>
                <a:buClr>
                  <a:srgbClr val="CC9900"/>
                </a:buClr>
                <a:buSzTx/>
                <a:buFontTx/>
                <a:buNone/>
                <a:tabLst/>
                <a:defRPr/>
              </a:pPr>
              <a:r>
                <a:rPr kumimoji="0" lang="en-US" sz="1400" b="0" i="0" u="none" strike="noStrike" kern="0" cap="none" spc="0" normalizeH="0" baseline="0" noProof="0" dirty="0">
                  <a:ln>
                    <a:noFill/>
                  </a:ln>
                  <a:solidFill>
                    <a:srgbClr val="000000"/>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Rollback</a:t>
              </a:r>
              <a:endParaRPr kumimoji="0" lang="en-US" altLang="zh-CN" sz="1400" b="0" i="0" u="none" strike="noStrike" kern="0" cap="none" spc="0" normalizeH="0" baseline="0" noProof="0" dirty="0">
                <a:ln>
                  <a:noFill/>
                </a:ln>
                <a:solidFill>
                  <a:srgbClr val="000000"/>
                </a:solidFill>
                <a:effectLst/>
                <a:uLnTx/>
                <a:uFillTx/>
                <a:latin typeface="Huawei Sans" panose="020C0503030203020204" pitchFamily="34" charset="0"/>
                <a:ea typeface="方正兰亭黑简体" panose="02000000000000000000" pitchFamily="2" charset="-122"/>
                <a:cs typeface="Arial" charset="0"/>
                <a:sym typeface="Huawei Sans" panose="020C0503030203020204" pitchFamily="34" charset="0"/>
              </a:endParaRPr>
            </a:p>
          </p:txBody>
        </p:sp>
        <p:sp>
          <p:nvSpPr>
            <p:cNvPr id="47" name="圆角矩形 53">
              <a:extLst>
                <a:ext uri="{FF2B5EF4-FFF2-40B4-BE49-F238E27FC236}">
                  <a16:creationId xmlns="" xmlns:a16="http://schemas.microsoft.com/office/drawing/2014/main" id="{23A67FCD-872D-44E5-A895-D16AEB16EDE0}"/>
                </a:ext>
              </a:extLst>
            </p:cNvPr>
            <p:cNvSpPr/>
            <p:nvPr/>
          </p:nvSpPr>
          <p:spPr bwMode="auto">
            <a:xfrm>
              <a:off x="7808922" y="4955790"/>
              <a:ext cx="665108" cy="186132"/>
            </a:xfrm>
            <a:prstGeom prst="roundRect">
              <a:avLst/>
            </a:prstGeom>
            <a:solidFill>
              <a:srgbClr val="9CDCE2"/>
            </a:solidFill>
            <a:ln w="6350" cap="flat" cmpd="sng" algn="ctr">
              <a:noFill/>
              <a:prstDash val="soli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lvl="0" indent="0" algn="ctr" defTabSz="914400" eaLnBrk="1" fontAlgn="ctr" latinLnBrk="0" hangingPunct="1">
                <a:lnSpc>
                  <a:spcPct val="100000"/>
                </a:lnSpc>
                <a:spcBef>
                  <a:spcPct val="0"/>
                </a:spcBef>
                <a:spcAft>
                  <a:spcPct val="0"/>
                </a:spcAft>
                <a:buClr>
                  <a:srgbClr val="CC9900"/>
                </a:buClr>
                <a:buSzTx/>
                <a:buFontTx/>
                <a:buNone/>
                <a:tabLst/>
                <a:defRPr/>
              </a:pPr>
              <a:r>
                <a:rPr kumimoji="0" lang="en-US" sz="1400" b="0" i="0" u="none" strike="noStrike" kern="0" cap="none" spc="0" normalizeH="0" baseline="0" noProof="0" dirty="0">
                  <a:ln>
                    <a:noFill/>
                  </a:ln>
                  <a:solidFill>
                    <a:srgbClr val="000000"/>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Rollback</a:t>
              </a:r>
              <a:endParaRPr kumimoji="0" lang="en-US" altLang="zh-CN" sz="1400" b="0" i="0" u="none" strike="noStrike" kern="0" cap="none" spc="0" normalizeH="0" baseline="0" noProof="0" dirty="0">
                <a:ln>
                  <a:noFill/>
                </a:ln>
                <a:solidFill>
                  <a:srgbClr val="000000"/>
                </a:solidFill>
                <a:effectLst/>
                <a:uLnTx/>
                <a:uFillTx/>
                <a:latin typeface="Huawei Sans" panose="020C0503030203020204" pitchFamily="34" charset="0"/>
                <a:ea typeface="方正兰亭黑简体" panose="02000000000000000000" pitchFamily="2" charset="-122"/>
                <a:cs typeface="Arial" charset="0"/>
                <a:sym typeface="Huawei Sans" panose="020C0503030203020204" pitchFamily="34" charset="0"/>
              </a:endParaRPr>
            </a:p>
          </p:txBody>
        </p:sp>
        <p:sp>
          <p:nvSpPr>
            <p:cNvPr id="48" name="圆角矩形 54">
              <a:extLst>
                <a:ext uri="{FF2B5EF4-FFF2-40B4-BE49-F238E27FC236}">
                  <a16:creationId xmlns="" xmlns:a16="http://schemas.microsoft.com/office/drawing/2014/main" id="{5CAAB17A-3715-4D6D-AF40-4CABCBB45406}"/>
                </a:ext>
              </a:extLst>
            </p:cNvPr>
            <p:cNvSpPr/>
            <p:nvPr/>
          </p:nvSpPr>
          <p:spPr bwMode="auto">
            <a:xfrm>
              <a:off x="7804246" y="5215199"/>
              <a:ext cx="669787" cy="150641"/>
            </a:xfrm>
            <a:prstGeom prst="roundRect">
              <a:avLst/>
            </a:prstGeom>
            <a:solidFill>
              <a:srgbClr val="9CDCE2"/>
            </a:solidFill>
            <a:ln w="6350" cap="flat" cmpd="sng" algn="ctr">
              <a:noFill/>
              <a:prstDash val="soli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lvl="0" indent="0" algn="ctr" defTabSz="914400" eaLnBrk="1" fontAlgn="ctr" latinLnBrk="0" hangingPunct="1">
                <a:lnSpc>
                  <a:spcPct val="100000"/>
                </a:lnSpc>
                <a:spcBef>
                  <a:spcPct val="0"/>
                </a:spcBef>
                <a:spcAft>
                  <a:spcPct val="0"/>
                </a:spcAft>
                <a:buClr>
                  <a:srgbClr val="CC9900"/>
                </a:buClr>
                <a:buSzTx/>
                <a:buFontTx/>
                <a:buNone/>
                <a:tabLst/>
                <a:defRPr/>
              </a:pPr>
              <a:r>
                <a:rPr kumimoji="0" lang="en-US" sz="1400" b="0" i="0" u="none" strike="noStrike" kern="0" cap="none" spc="0" normalizeH="0" baseline="0" noProof="0" dirty="0">
                  <a:ln>
                    <a:noFill/>
                  </a:ln>
                  <a:solidFill>
                    <a:srgbClr val="000000"/>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Rollback</a:t>
              </a:r>
              <a:endParaRPr kumimoji="0" lang="en-US" altLang="zh-CN" sz="1400" b="0" i="0" u="none" strike="noStrike" kern="0" cap="none" spc="0" normalizeH="0" baseline="0" noProof="0" dirty="0">
                <a:ln>
                  <a:noFill/>
                </a:ln>
                <a:solidFill>
                  <a:srgbClr val="000000"/>
                </a:solidFill>
                <a:effectLst/>
                <a:uLnTx/>
                <a:uFillTx/>
                <a:latin typeface="Huawei Sans" panose="020C0503030203020204" pitchFamily="34" charset="0"/>
                <a:ea typeface="方正兰亭黑简体" panose="02000000000000000000" pitchFamily="2" charset="-122"/>
                <a:cs typeface="Arial" charset="0"/>
                <a:sym typeface="Huawei Sans" panose="020C0503030203020204" pitchFamily="34" charset="0"/>
              </a:endParaRPr>
            </a:p>
          </p:txBody>
        </p:sp>
      </p:grpSp>
      <p:sp>
        <p:nvSpPr>
          <p:cNvPr id="49" name="文本框 48">
            <a:extLst>
              <a:ext uri="{FF2B5EF4-FFF2-40B4-BE49-F238E27FC236}">
                <a16:creationId xmlns="" xmlns:a16="http://schemas.microsoft.com/office/drawing/2014/main" id="{54C4E449-3357-4907-A2B0-E3DE3F1FD0EE}"/>
              </a:ext>
            </a:extLst>
          </p:cNvPr>
          <p:cNvSpPr txBox="1"/>
          <p:nvPr/>
        </p:nvSpPr>
        <p:spPr>
          <a:xfrm>
            <a:off x="5457468" y="3037112"/>
            <a:ext cx="458780" cy="307777"/>
          </a:xfrm>
          <a:prstGeom prst="rect">
            <a:avLst/>
          </a:prstGeom>
          <a:noFill/>
        </p:spPr>
        <p:txBody>
          <a:bodyPr wrap="none" rtlCol="0">
            <a:noAutofit/>
          </a:bodyPr>
          <a:lstStyle/>
          <a:p>
            <a:pPr marL="0" marR="0" lvl="0" indent="0" defTabSz="914400" eaLnBrk="1" fontAlgn="ctr"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diff</a:t>
            </a:r>
            <a:endParaRPr kumimoji="0" lang="en-US" altLang="zh-CN" sz="1400" b="0" i="0" u="none" strike="noStrike" kern="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2728888951"/>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p:txBody>
          <a:bodyPr/>
          <a:lstStyle/>
          <a:p>
            <a:pPr marL="457017" indent="-457017" fontAlgn="auto"/>
            <a:r>
              <a:rPr lang="en-US"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Background</a:t>
            </a:r>
            <a:endParaRPr lang="en-US" altLang="zh-CN"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a:p>
            <a:pPr marL="457017" indent="-457017" fontAlgn="auto"/>
            <a:r>
              <a:rPr lang="en-US"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Introduction to NCE Service Openness and Programmability</a:t>
            </a:r>
            <a:endParaRPr lang="en-US" altLang="zh-CN"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a:p>
            <a:pPr marL="457017" indent="-457017" fontAlgn="auto"/>
            <a:r>
              <a:rPr lang="en-US"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Key Capabilities</a:t>
            </a:r>
            <a:endParaRPr lang="en-US" altLang="zh-CN"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a:p>
            <a:pPr marL="457017" indent="-457017" fontAlgn="auto"/>
            <a:r>
              <a:rPr lang="en-US" b="1" dirty="0">
                <a:latin typeface="Huawei Sans" panose="020C0503030203020204" pitchFamily="34" charset="0"/>
                <a:ea typeface="方正兰亭黑简体" panose="02000000000000000000" pitchFamily="2" charset="-122"/>
                <a:sym typeface="Huawei Sans" panose="020C0503030203020204" pitchFamily="34" charset="0"/>
              </a:rPr>
              <a:t>Related Concepts</a:t>
            </a:r>
            <a:endParaRPr lang="en-US" altLang="zh-CN" b="1" dirty="0">
              <a:latin typeface="Huawei Sans" panose="020C0503030203020204" pitchFamily="34" charset="0"/>
              <a:ea typeface="方正兰亭黑简体" panose="02000000000000000000" pitchFamily="2" charset="-122"/>
              <a:sym typeface="Huawei Sans" panose="020C0503030203020204" pitchFamily="34" charset="0"/>
            </a:endParaRPr>
          </a:p>
          <a:p>
            <a:pPr marL="457017" indent="-457017" fontAlgn="auto"/>
            <a:r>
              <a:rPr lang="en-US"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Practice Cases</a:t>
            </a:r>
            <a:endParaRPr lang="en-US" altLang="zh-CN"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2242952186"/>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63AD2752-9D63-4900-914C-E7802FA7867C}"/>
              </a:ext>
            </a:extLst>
          </p:cNvPr>
          <p:cNvSpPr>
            <a:spLocks noGrp="1"/>
          </p:cNvSpPr>
          <p:nvPr>
            <p:ph type="title"/>
          </p:nvPr>
        </p:nvSpPr>
        <p:spPr/>
        <p:txBody>
          <a:bodyPr/>
          <a:lstStyle/>
          <a:p>
            <a:r>
              <a:rPr lang="en-US">
                <a:sym typeface="Huawei Sans" panose="020C0503030203020204" pitchFamily="34" charset="0"/>
              </a:rPr>
              <a:t>Function Package</a:t>
            </a:r>
            <a:endParaRPr lang="en-US" dirty="0">
              <a:sym typeface="Huawei Sans" panose="020C0503030203020204" pitchFamily="34" charset="0"/>
            </a:endParaRPr>
          </a:p>
        </p:txBody>
      </p:sp>
      <p:sp>
        <p:nvSpPr>
          <p:cNvPr id="3" name="圆角矩形 8">
            <a:extLst>
              <a:ext uri="{FF2B5EF4-FFF2-40B4-BE49-F238E27FC236}">
                <a16:creationId xmlns="" xmlns:a16="http://schemas.microsoft.com/office/drawing/2014/main" id="{B7BB564F-8AF0-41BE-B050-05E9C4098276}"/>
              </a:ext>
            </a:extLst>
          </p:cNvPr>
          <p:cNvSpPr/>
          <p:nvPr/>
        </p:nvSpPr>
        <p:spPr>
          <a:xfrm>
            <a:off x="1639112" y="1421296"/>
            <a:ext cx="3756376" cy="4960453"/>
          </a:xfrm>
          <a:prstGeom prst="roundRect">
            <a:avLst>
              <a:gd name="adj" fmla="val 8764"/>
            </a:avLst>
          </a:prstGeom>
          <a:noFill/>
          <a:ln w="28575"/>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altLang="zh-CN" sz="20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 name="圆角矩形 10">
            <a:extLst>
              <a:ext uri="{FF2B5EF4-FFF2-40B4-BE49-F238E27FC236}">
                <a16:creationId xmlns="" xmlns:a16="http://schemas.microsoft.com/office/drawing/2014/main" id="{2C61F5C5-FA5B-4EE8-89FF-7B64DCFA0440}"/>
              </a:ext>
            </a:extLst>
          </p:cNvPr>
          <p:cNvSpPr/>
          <p:nvPr/>
        </p:nvSpPr>
        <p:spPr>
          <a:xfrm>
            <a:off x="6063086" y="1421296"/>
            <a:ext cx="5181051" cy="4960453"/>
          </a:xfrm>
          <a:prstGeom prst="roundRect">
            <a:avLst>
              <a:gd name="adj" fmla="val 8764"/>
            </a:avLst>
          </a:prstGeom>
          <a:noFill/>
          <a:ln w="28575"/>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altLang="zh-CN" sz="20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 name="文本框 4">
            <a:extLst>
              <a:ext uri="{FF2B5EF4-FFF2-40B4-BE49-F238E27FC236}">
                <a16:creationId xmlns="" xmlns:a16="http://schemas.microsoft.com/office/drawing/2014/main" id="{2716C7C1-696B-4010-A8DB-575875F06404}"/>
              </a:ext>
            </a:extLst>
          </p:cNvPr>
          <p:cNvSpPr txBox="1"/>
          <p:nvPr/>
        </p:nvSpPr>
        <p:spPr>
          <a:xfrm>
            <a:off x="1838919" y="1287674"/>
            <a:ext cx="3042821" cy="400111"/>
          </a:xfrm>
          <a:prstGeom prst="rect">
            <a:avLst/>
          </a:prstGeom>
          <a:solidFill>
            <a:schemeClr val="bg1"/>
          </a:solidFill>
        </p:spPr>
        <p:txBody>
          <a:bodyPr wrap="none" rtlCol="0">
            <a:noAutofit/>
          </a:bodyPr>
          <a:lstStyle/>
          <a:p>
            <a:pPr fontAlgn="ctr"/>
            <a:r>
              <a:rPr lang="en-US" sz="2000" b="1" dirty="0">
                <a:latin typeface="Huawei Sans" panose="020C0503030203020204" pitchFamily="34" charset="0"/>
                <a:ea typeface="方正兰亭黑简体" panose="02000000000000000000" pitchFamily="2" charset="-122"/>
                <a:sym typeface="Huawei Sans" panose="020C0503030203020204" pitchFamily="34" charset="0"/>
              </a:rPr>
              <a:t>Specific NE Driver (SND)</a:t>
            </a:r>
          </a:p>
        </p:txBody>
      </p:sp>
      <p:sp>
        <p:nvSpPr>
          <p:cNvPr id="6" name="文本框 5">
            <a:extLst>
              <a:ext uri="{FF2B5EF4-FFF2-40B4-BE49-F238E27FC236}">
                <a16:creationId xmlns="" xmlns:a16="http://schemas.microsoft.com/office/drawing/2014/main" id="{51CE754D-C373-4FD9-B173-02AB84F6A4B9}"/>
              </a:ext>
            </a:extLst>
          </p:cNvPr>
          <p:cNvSpPr txBox="1"/>
          <p:nvPr/>
        </p:nvSpPr>
        <p:spPr>
          <a:xfrm>
            <a:off x="6951789" y="1233488"/>
            <a:ext cx="3816768" cy="400111"/>
          </a:xfrm>
          <a:prstGeom prst="rect">
            <a:avLst/>
          </a:prstGeom>
          <a:solidFill>
            <a:schemeClr val="bg1"/>
          </a:solidFill>
        </p:spPr>
        <p:txBody>
          <a:bodyPr wrap="none" rtlCol="0">
            <a:noAutofit/>
          </a:bodyPr>
          <a:lstStyle/>
          <a:p>
            <a:pPr fontAlgn="ctr"/>
            <a:r>
              <a:rPr lang="en-US" sz="2000" b="1" dirty="0">
                <a:latin typeface="Huawei Sans" panose="020C0503030203020204" pitchFamily="34" charset="0"/>
                <a:ea typeface="方正兰亭黑简体" panose="02000000000000000000" pitchFamily="2" charset="-122"/>
                <a:sym typeface="Huawei Sans" panose="020C0503030203020204" pitchFamily="34" charset="0"/>
              </a:rPr>
              <a:t>Specific Service Plugin (SSP)</a:t>
            </a:r>
          </a:p>
        </p:txBody>
      </p:sp>
      <p:sp>
        <p:nvSpPr>
          <p:cNvPr id="7" name="文本框 6">
            <a:extLst>
              <a:ext uri="{FF2B5EF4-FFF2-40B4-BE49-F238E27FC236}">
                <a16:creationId xmlns="" xmlns:a16="http://schemas.microsoft.com/office/drawing/2014/main" id="{158BDD17-F6E1-4B70-AD9D-F21E0641C75A}"/>
              </a:ext>
            </a:extLst>
          </p:cNvPr>
          <p:cNvSpPr txBox="1"/>
          <p:nvPr/>
        </p:nvSpPr>
        <p:spPr>
          <a:xfrm>
            <a:off x="1771202" y="1633599"/>
            <a:ext cx="3356762" cy="3416320"/>
          </a:xfrm>
          <a:prstGeom prst="rect">
            <a:avLst/>
          </a:prstGeom>
          <a:noFill/>
        </p:spPr>
        <p:txBody>
          <a:bodyPr wrap="square" rtlCol="0">
            <a:noAutofit/>
          </a:bodyPr>
          <a:lstStyle/>
          <a:p>
            <a:pPr fontAlgn="ctr">
              <a:lnSpc>
                <a:spcPct val="140000"/>
              </a:lnSpc>
            </a:pPr>
            <a:r>
              <a:rPr lang="en-US" sz="1500" dirty="0">
                <a:latin typeface="Huawei Sans" panose="020C0503030203020204" pitchFamily="34" charset="0"/>
                <a:ea typeface="方正兰亭黑简体" panose="02000000000000000000" pitchFamily="2" charset="-122"/>
                <a:sym typeface="Huawei Sans" panose="020C0503030203020204" pitchFamily="34" charset="0"/>
              </a:rPr>
              <a:t>A type of software package that provides a data model for interaction between the OPS and NEs.</a:t>
            </a:r>
            <a:endParaRPr lang="en-US" altLang="zh-CN" sz="15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lnSpc>
                <a:spcPct val="140000"/>
              </a:lnSpc>
            </a:pPr>
            <a:r>
              <a:rPr lang="en-US" sz="1500" dirty="0">
                <a:latin typeface="Huawei Sans" panose="020C0503030203020204" pitchFamily="34" charset="0"/>
                <a:ea typeface="方正兰亭黑简体" panose="02000000000000000000" pitchFamily="2" charset="-122"/>
                <a:sym typeface="Huawei Sans" panose="020C0503030203020204" pitchFamily="34" charset="0"/>
              </a:rPr>
              <a:t>The data model usually contains a </a:t>
            </a:r>
            <a:r>
              <a:rPr lang="en-US" sz="1500" b="1" dirty="0">
                <a:latin typeface="Huawei Sans" panose="020C0503030203020204" pitchFamily="34" charset="0"/>
                <a:ea typeface="方正兰亭黑简体" panose="02000000000000000000" pitchFamily="2" charset="-122"/>
                <a:sym typeface="Huawei Sans" panose="020C0503030203020204" pitchFamily="34" charset="0"/>
              </a:rPr>
              <a:t>.py</a:t>
            </a:r>
            <a:r>
              <a:rPr lang="en-US" sz="1500" dirty="0">
                <a:latin typeface="Huawei Sans" panose="020C0503030203020204" pitchFamily="34" charset="0"/>
                <a:ea typeface="方正兰亭黑简体" panose="02000000000000000000" pitchFamily="2" charset="-122"/>
                <a:sym typeface="Huawei Sans" panose="020C0503030203020204" pitchFamily="34" charset="0"/>
              </a:rPr>
              <a:t> file and a data model (YANG) of several features. Specifically:</a:t>
            </a:r>
            <a:endParaRPr lang="en-US" altLang="zh-CN" sz="1500" dirty="0">
              <a:latin typeface="Huawei Sans" panose="020C0503030203020204" pitchFamily="34" charset="0"/>
              <a:ea typeface="方正兰亭黑简体" panose="02000000000000000000" pitchFamily="2" charset="-122"/>
              <a:sym typeface="Huawei Sans" panose="020C0503030203020204" pitchFamily="34" charset="0"/>
            </a:endParaRPr>
          </a:p>
          <a:p>
            <a:pPr marL="285750" indent="-285750" fontAlgn="ctr">
              <a:lnSpc>
                <a:spcPct val="140000"/>
              </a:lnSpc>
              <a:buSzPct val="50000"/>
              <a:buFont typeface="Wingdings" panose="05000000000000000000" pitchFamily="2" charset="2"/>
              <a:buChar char="l"/>
            </a:pPr>
            <a:r>
              <a:rPr lang="en-US" sz="1500" dirty="0">
                <a:solidFill>
                  <a:schemeClr val="tx1">
                    <a:lumMod val="95000"/>
                    <a:lumOff val="5000"/>
                  </a:schemeClr>
                </a:solidFill>
                <a:latin typeface="Huawei Sans" panose="020C0503030203020204" pitchFamily="34" charset="0"/>
                <a:ea typeface="方正兰亭黑简体" panose="02000000000000000000" pitchFamily="2" charset="-122"/>
                <a:sym typeface="Huawei Sans" panose="020C0503030203020204" pitchFamily="34" charset="0"/>
              </a:rPr>
              <a:t>The former is used to define information related to an NE, such as device type, vendor, and connection information.</a:t>
            </a:r>
            <a:endParaRPr lang="en-US" altLang="zh-CN" sz="1500" dirty="0">
              <a:solidFill>
                <a:schemeClr val="tx1">
                  <a:lumMod val="95000"/>
                  <a:lumOff val="5000"/>
                </a:schemeClr>
              </a:solidFill>
              <a:latin typeface="Huawei Sans" panose="020C0503030203020204" pitchFamily="34" charset="0"/>
              <a:ea typeface="方正兰亭黑简体" panose="02000000000000000000" pitchFamily="2" charset="-122"/>
              <a:sym typeface="Huawei Sans" panose="020C0503030203020204" pitchFamily="34" charset="0"/>
            </a:endParaRPr>
          </a:p>
          <a:p>
            <a:pPr marL="285750" indent="-285750" fontAlgn="ctr">
              <a:lnSpc>
                <a:spcPct val="140000"/>
              </a:lnSpc>
              <a:buSzPct val="50000"/>
              <a:buFont typeface="Wingdings" panose="05000000000000000000" pitchFamily="2" charset="2"/>
              <a:buChar char="l"/>
            </a:pPr>
            <a:r>
              <a:rPr lang="en-US" sz="1500" dirty="0">
                <a:latin typeface="Huawei Sans" panose="020C0503030203020204" pitchFamily="34" charset="0"/>
                <a:ea typeface="方正兰亭黑简体" panose="02000000000000000000" pitchFamily="2" charset="-122"/>
                <a:sym typeface="Huawei Sans" panose="020C0503030203020204" pitchFamily="34" charset="0"/>
              </a:rPr>
              <a:t>The latter describes the data structure of NE-related features.</a:t>
            </a:r>
            <a:endParaRPr lang="en-US" altLang="zh-CN" sz="15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 name="文本框 7">
            <a:extLst>
              <a:ext uri="{FF2B5EF4-FFF2-40B4-BE49-F238E27FC236}">
                <a16:creationId xmlns="" xmlns:a16="http://schemas.microsoft.com/office/drawing/2014/main" id="{8AA6A2A4-9129-4BC7-89BC-FBDFE506BB0B}"/>
              </a:ext>
            </a:extLst>
          </p:cNvPr>
          <p:cNvSpPr txBox="1"/>
          <p:nvPr/>
        </p:nvSpPr>
        <p:spPr>
          <a:xfrm>
            <a:off x="6162988" y="1523911"/>
            <a:ext cx="4981245" cy="3747885"/>
          </a:xfrm>
          <a:prstGeom prst="rect">
            <a:avLst/>
          </a:prstGeom>
          <a:noFill/>
        </p:spPr>
        <p:txBody>
          <a:bodyPr wrap="square" rtlCol="0">
            <a:noAutofit/>
          </a:bodyPr>
          <a:lstStyle/>
          <a:p>
            <a:pPr fontAlgn="ctr">
              <a:lnSpc>
                <a:spcPct val="140000"/>
              </a:lnSpc>
            </a:pPr>
            <a:r>
              <a:rPr lang="en-US" sz="1500" dirty="0">
                <a:latin typeface="Huawei Sans" panose="020C0503030203020204" pitchFamily="34" charset="0"/>
                <a:ea typeface="方正兰亭黑简体" panose="02000000000000000000" pitchFamily="2" charset="-122"/>
                <a:sym typeface="Huawei Sans" panose="020C0503030203020204" pitchFamily="34" charset="0"/>
              </a:rPr>
              <a:t>A type of software package that defines a data model for completing network-level service configurations.</a:t>
            </a:r>
            <a:endParaRPr lang="en-US" altLang="zh-CN" sz="15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lnSpc>
                <a:spcPct val="140000"/>
              </a:lnSpc>
            </a:pPr>
            <a:r>
              <a:rPr lang="en-US" sz="1500" dirty="0">
                <a:latin typeface="Huawei Sans" panose="020C0503030203020204" pitchFamily="34" charset="0"/>
                <a:ea typeface="方正兰亭黑简体" panose="02000000000000000000" pitchFamily="2" charset="-122"/>
                <a:sym typeface="Huawei Sans" panose="020C0503030203020204" pitchFamily="34" charset="0"/>
              </a:rPr>
              <a:t>The data model usually contains a Jinja2 template file, a Python mapping script, and a service YANG model. Specifically:</a:t>
            </a:r>
            <a:endParaRPr lang="en-US" altLang="zh-CN" sz="1500" dirty="0">
              <a:latin typeface="Huawei Sans" panose="020C0503030203020204" pitchFamily="34" charset="0"/>
              <a:ea typeface="方正兰亭黑简体" panose="02000000000000000000" pitchFamily="2" charset="-122"/>
              <a:sym typeface="Huawei Sans" panose="020C0503030203020204" pitchFamily="34" charset="0"/>
            </a:endParaRPr>
          </a:p>
          <a:p>
            <a:pPr marL="285750" indent="-285750" fontAlgn="ctr">
              <a:lnSpc>
                <a:spcPct val="140000"/>
              </a:lnSpc>
              <a:buSzPct val="50000"/>
              <a:buFont typeface="Wingdings" panose="05000000000000000000" pitchFamily="2" charset="2"/>
              <a:buChar char="l"/>
            </a:pPr>
            <a:r>
              <a:rPr lang="en-US" sz="1500" dirty="0">
                <a:latin typeface="Huawei Sans" panose="020C0503030203020204" pitchFamily="34" charset="0"/>
                <a:ea typeface="方正兰亭黑简体" panose="02000000000000000000" pitchFamily="2" charset="-122"/>
                <a:sym typeface="Huawei Sans" panose="020C0503030203020204" pitchFamily="34" charset="0"/>
              </a:rPr>
              <a:t>The Jinja2 template describes the data structure of services and uses the Jinja2 syntax to perform operations such as interpolation, condition judgment, and recursion.</a:t>
            </a:r>
            <a:endParaRPr lang="en-US" altLang="zh-CN" sz="1500" dirty="0">
              <a:latin typeface="Huawei Sans" panose="020C0503030203020204" pitchFamily="34" charset="0"/>
              <a:ea typeface="方正兰亭黑简体" panose="02000000000000000000" pitchFamily="2" charset="-122"/>
              <a:sym typeface="Huawei Sans" panose="020C0503030203020204" pitchFamily="34" charset="0"/>
            </a:endParaRPr>
          </a:p>
          <a:p>
            <a:pPr marL="285750" indent="-285750" fontAlgn="ctr">
              <a:lnSpc>
                <a:spcPct val="140000"/>
              </a:lnSpc>
              <a:buSzPct val="50000"/>
              <a:buFont typeface="Wingdings" panose="05000000000000000000" pitchFamily="2" charset="2"/>
              <a:buChar char="l"/>
            </a:pPr>
            <a:r>
              <a:rPr lang="en-US" sz="1500" dirty="0">
                <a:latin typeface="Huawei Sans" panose="020C0503030203020204" pitchFamily="34" charset="0"/>
                <a:ea typeface="方正兰亭黑简体" panose="02000000000000000000" pitchFamily="2" charset="-122"/>
                <a:sym typeface="Huawei Sans" panose="020C0503030203020204" pitchFamily="34" charset="0"/>
              </a:rPr>
              <a:t>The Python mapping script describes how to fill the data submitted by users into the template and map the data to the NE data structure.</a:t>
            </a:r>
            <a:endParaRPr lang="en-US" altLang="zh-CN" sz="1500" dirty="0">
              <a:latin typeface="Huawei Sans" panose="020C0503030203020204" pitchFamily="34" charset="0"/>
              <a:ea typeface="方正兰亭黑简体" panose="02000000000000000000" pitchFamily="2" charset="-122"/>
              <a:sym typeface="Huawei Sans" panose="020C0503030203020204" pitchFamily="34" charset="0"/>
            </a:endParaRPr>
          </a:p>
          <a:p>
            <a:pPr marL="285750" indent="-285750" fontAlgn="ctr">
              <a:lnSpc>
                <a:spcPct val="140000"/>
              </a:lnSpc>
              <a:buSzPct val="50000"/>
              <a:buFont typeface="Wingdings" panose="05000000000000000000" pitchFamily="2" charset="2"/>
              <a:buChar char="l"/>
            </a:pPr>
            <a:r>
              <a:rPr lang="en-US" sz="1500" dirty="0">
                <a:latin typeface="Huawei Sans" panose="020C0503030203020204" pitchFamily="34" charset="0"/>
                <a:ea typeface="方正兰亭黑简体" panose="02000000000000000000" pitchFamily="2" charset="-122"/>
                <a:sym typeface="Huawei Sans" panose="020C0503030203020204" pitchFamily="34" charset="0"/>
              </a:rPr>
              <a:t>The service YANG model describes service parameters and is constructed based on service input.</a:t>
            </a:r>
          </a:p>
        </p:txBody>
      </p:sp>
    </p:spTree>
    <p:extLst>
      <p:ext uri="{BB962C8B-B14F-4D97-AF65-F5344CB8AC3E}">
        <p14:creationId xmlns:p14="http://schemas.microsoft.com/office/powerpoint/2010/main" val="3911898656"/>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2671B2F3-0D28-4751-90B7-64098BA2507C}"/>
              </a:ext>
            </a:extLst>
          </p:cNvPr>
          <p:cNvSpPr>
            <a:spLocks noGrp="1"/>
          </p:cNvSpPr>
          <p:nvPr>
            <p:ph type="title"/>
          </p:nvPr>
        </p:nvSpPr>
        <p:spPr/>
        <p:txBody>
          <a:bodyPr/>
          <a:lstStyle/>
          <a:p>
            <a:r>
              <a:rPr lang="en-US">
                <a:sym typeface="Huawei Sans" panose="020C0503030203020204" pitchFamily="34" charset="0"/>
              </a:rPr>
              <a:t>Package Mapping Mechanism</a:t>
            </a:r>
            <a:endParaRPr lang="en-US" dirty="0">
              <a:sym typeface="Huawei Sans" panose="020C0503030203020204" pitchFamily="34" charset="0"/>
            </a:endParaRPr>
          </a:p>
        </p:txBody>
      </p:sp>
      <p:sp>
        <p:nvSpPr>
          <p:cNvPr id="79" name="矩形 78">
            <a:extLst>
              <a:ext uri="{FF2B5EF4-FFF2-40B4-BE49-F238E27FC236}">
                <a16:creationId xmlns="" xmlns:a16="http://schemas.microsoft.com/office/drawing/2014/main" id="{9B2FBFD6-1053-45D0-B2C9-933545587BA5}"/>
              </a:ext>
            </a:extLst>
          </p:cNvPr>
          <p:cNvSpPr/>
          <p:nvPr/>
        </p:nvSpPr>
        <p:spPr>
          <a:xfrm>
            <a:off x="495888" y="1888001"/>
            <a:ext cx="5348246" cy="3987333"/>
          </a:xfrm>
          <a:prstGeom prst="rect">
            <a:avLst/>
          </a:prstGeom>
          <a:solidFill>
            <a:srgbClr val="F3FBFE">
              <a:lumMod val="50000"/>
              <a:alpha val="10000"/>
            </a:srgbClr>
          </a:solidFill>
          <a:ln w="25400" cap="flat" cmpd="sng" algn="ctr">
            <a:noFill/>
            <a:prstDash val="solid"/>
          </a:ln>
          <a:effectLst/>
        </p:spPr>
        <p:txBody>
          <a:bodyPr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400" b="0" i="0" u="none" strike="noStrike" kern="0" cap="none" spc="0" normalizeH="0" baseline="0" noProof="0" dirty="0">
              <a:ln>
                <a:noFill/>
              </a:ln>
              <a:solidFill>
                <a:srgbClr val="FFFFFF"/>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0" name="矩形 79">
            <a:extLst>
              <a:ext uri="{FF2B5EF4-FFF2-40B4-BE49-F238E27FC236}">
                <a16:creationId xmlns="" xmlns:a16="http://schemas.microsoft.com/office/drawing/2014/main" id="{4CDA6825-AF63-40E6-9CD9-DC39C0FA6CF7}"/>
              </a:ext>
            </a:extLst>
          </p:cNvPr>
          <p:cNvSpPr/>
          <p:nvPr/>
        </p:nvSpPr>
        <p:spPr>
          <a:xfrm>
            <a:off x="690483" y="2958391"/>
            <a:ext cx="1323488" cy="409575"/>
          </a:xfrm>
          <a:prstGeom prst="rect">
            <a:avLst/>
          </a:prstGeom>
          <a:solidFill>
            <a:srgbClr val="FFF2CC"/>
          </a:solidFill>
          <a:ln w="25400" cap="flat" cmpd="sng" algn="ctr">
            <a:noFill/>
            <a:prstDash val="solid"/>
          </a:ln>
          <a:effectLst/>
        </p:spPr>
        <p:txBody>
          <a:bodyPr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200" b="1" i="0" u="none" strike="noStrike" kern="0" cap="none" spc="0" normalizeH="0" baseline="0" noProof="0" dirty="0">
                <a:ln>
                  <a:noFill/>
                </a:ln>
                <a:solidFill>
                  <a:srgbClr val="EC7061"/>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Specific Service Plugin (SSP)</a:t>
            </a:r>
            <a:endParaRPr kumimoji="0" lang="en-US" altLang="zh-CN" sz="1200" b="1" i="0" u="none" strike="noStrike" kern="0" cap="none" spc="0" normalizeH="0" baseline="0" noProof="0" dirty="0">
              <a:ln>
                <a:noFill/>
              </a:ln>
              <a:solidFill>
                <a:srgbClr val="EC7061"/>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1" name="矩形 80">
            <a:extLst>
              <a:ext uri="{FF2B5EF4-FFF2-40B4-BE49-F238E27FC236}">
                <a16:creationId xmlns="" xmlns:a16="http://schemas.microsoft.com/office/drawing/2014/main" id="{002BBB18-0640-4AC6-AE68-46243706696C}"/>
              </a:ext>
            </a:extLst>
          </p:cNvPr>
          <p:cNvSpPr/>
          <p:nvPr/>
        </p:nvSpPr>
        <p:spPr>
          <a:xfrm>
            <a:off x="620058" y="5061096"/>
            <a:ext cx="1489934" cy="357086"/>
          </a:xfrm>
          <a:prstGeom prst="rect">
            <a:avLst/>
          </a:prstGeom>
          <a:solidFill>
            <a:srgbClr val="00B0F0"/>
          </a:solidFill>
          <a:ln w="25400" cap="flat" cmpd="sng" algn="ctr">
            <a:noFill/>
            <a:prstDash val="solid"/>
          </a:ln>
          <a:effectLst/>
        </p:spPr>
        <p:txBody>
          <a:bodyPr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200" b="1" i="0" u="none" strike="noStrike" kern="0" cap="none" spc="0" normalizeH="0" baseline="0" noProof="0" dirty="0">
                <a:ln>
                  <a:noFill/>
                </a:ln>
                <a:solidFill>
                  <a:srgbClr val="FFFFFF"/>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Specific NE Driver (SND)</a:t>
            </a:r>
            <a:endParaRPr kumimoji="0" lang="en-US" altLang="zh-CN" sz="1200" b="1" i="0" u="none" strike="noStrike" kern="0" cap="none" spc="0" normalizeH="0" baseline="0" noProof="0" dirty="0">
              <a:ln>
                <a:noFill/>
              </a:ln>
              <a:solidFill>
                <a:srgbClr val="FFFFFF"/>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2" name="文本框 81">
            <a:extLst>
              <a:ext uri="{FF2B5EF4-FFF2-40B4-BE49-F238E27FC236}">
                <a16:creationId xmlns="" xmlns:a16="http://schemas.microsoft.com/office/drawing/2014/main" id="{14FD5F27-984B-4C59-AF33-4A25D62AAC82}"/>
              </a:ext>
            </a:extLst>
          </p:cNvPr>
          <p:cNvSpPr txBox="1"/>
          <p:nvPr/>
        </p:nvSpPr>
        <p:spPr>
          <a:xfrm>
            <a:off x="1518026" y="1906928"/>
            <a:ext cx="2968148" cy="461665"/>
          </a:xfrm>
          <a:prstGeom prst="rect">
            <a:avLst/>
          </a:prstGeom>
          <a:noFill/>
        </p:spPr>
        <p:txBody>
          <a:bodyPr wrap="square" rtlCol="0">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200" b="1" i="0" u="none" strike="noStrike" kern="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NCE service openness and programmability framework</a:t>
            </a:r>
          </a:p>
        </p:txBody>
      </p:sp>
      <p:sp>
        <p:nvSpPr>
          <p:cNvPr id="83" name="矩形 82">
            <a:extLst>
              <a:ext uri="{FF2B5EF4-FFF2-40B4-BE49-F238E27FC236}">
                <a16:creationId xmlns="" xmlns:a16="http://schemas.microsoft.com/office/drawing/2014/main" id="{0C07BB8E-6539-4971-93C6-5CC867A0EFBB}"/>
              </a:ext>
            </a:extLst>
          </p:cNvPr>
          <p:cNvSpPr/>
          <p:nvPr/>
        </p:nvSpPr>
        <p:spPr>
          <a:xfrm>
            <a:off x="2482225" y="2357010"/>
            <a:ext cx="3175443" cy="2320922"/>
          </a:xfrm>
          <a:prstGeom prst="rect">
            <a:avLst/>
          </a:prstGeom>
          <a:solidFill>
            <a:srgbClr val="FFF2CC"/>
          </a:solidFill>
          <a:ln w="25400" cap="flat" cmpd="sng" algn="ctr">
            <a:noFill/>
            <a:prstDash val="solid"/>
          </a:ln>
          <a:effectLst/>
        </p:spPr>
        <p:txBody>
          <a:bodyPr rtlCol="0" anchor="ctr">
            <a:noAutofit/>
          </a:bodyPr>
          <a:lstStyle/>
          <a:p>
            <a:pPr algn="ctr" defTabSz="914400" fontAlgn="ctr"/>
            <a:endParaRPr lang="en-US" altLang="zh-CN" sz="1400" b="1" kern="0"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84" name="直接箭头连接符 83">
            <a:extLst>
              <a:ext uri="{FF2B5EF4-FFF2-40B4-BE49-F238E27FC236}">
                <a16:creationId xmlns="" xmlns:a16="http://schemas.microsoft.com/office/drawing/2014/main" id="{879413C4-5008-4F48-AD6D-8617DD40698B}"/>
              </a:ext>
            </a:extLst>
          </p:cNvPr>
          <p:cNvCxnSpPr/>
          <p:nvPr/>
        </p:nvCxnSpPr>
        <p:spPr>
          <a:xfrm flipV="1">
            <a:off x="5264599" y="1798105"/>
            <a:ext cx="0" cy="3466479"/>
          </a:xfrm>
          <a:prstGeom prst="straightConnector1">
            <a:avLst/>
          </a:prstGeom>
          <a:noFill/>
          <a:ln w="19050" cap="flat" cmpd="sng" algn="ctr">
            <a:solidFill>
              <a:srgbClr val="00B0F0"/>
            </a:solidFill>
            <a:prstDash val="sysDash"/>
            <a:headEnd type="none" w="med" len="med"/>
            <a:tailEnd type="none" w="med" len="med"/>
          </a:ln>
          <a:effectLst/>
        </p:spPr>
      </p:cxnSp>
      <p:sp>
        <p:nvSpPr>
          <p:cNvPr id="85" name="矩形 84">
            <a:extLst>
              <a:ext uri="{FF2B5EF4-FFF2-40B4-BE49-F238E27FC236}">
                <a16:creationId xmlns="" xmlns:a16="http://schemas.microsoft.com/office/drawing/2014/main" id="{3B48A62E-9DE9-4478-80BB-E30D8B8EC5FE}"/>
              </a:ext>
            </a:extLst>
          </p:cNvPr>
          <p:cNvSpPr/>
          <p:nvPr/>
        </p:nvSpPr>
        <p:spPr>
          <a:xfrm>
            <a:off x="2482225" y="4814357"/>
            <a:ext cx="3175443" cy="858899"/>
          </a:xfrm>
          <a:prstGeom prst="rect">
            <a:avLst/>
          </a:prstGeom>
          <a:solidFill>
            <a:srgbClr val="00B0F0"/>
          </a:solidFill>
          <a:ln w="25400" cap="flat" cmpd="sng" algn="ctr">
            <a:noFill/>
            <a:prstDash val="solid"/>
          </a:ln>
          <a:effectLst/>
        </p:spPr>
        <p:txBody>
          <a:bodyPr rtlCol="0" anchor="ctr">
            <a:noAutofit/>
          </a:bodyPr>
          <a:lstStyle/>
          <a:p>
            <a:pPr algn="ctr" defTabSz="914400" fontAlgn="ctr"/>
            <a:endParaRPr lang="en-US" altLang="zh-CN" sz="14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6" name="文本框 85">
            <a:extLst>
              <a:ext uri="{FF2B5EF4-FFF2-40B4-BE49-F238E27FC236}">
                <a16:creationId xmlns="" xmlns:a16="http://schemas.microsoft.com/office/drawing/2014/main" id="{3C84DF77-36D0-4CDC-91F5-58336834B4C0}"/>
              </a:ext>
            </a:extLst>
          </p:cNvPr>
          <p:cNvSpPr txBox="1"/>
          <p:nvPr/>
        </p:nvSpPr>
        <p:spPr>
          <a:xfrm>
            <a:off x="2414085" y="2520646"/>
            <a:ext cx="1571264" cy="307777"/>
          </a:xfrm>
          <a:prstGeom prst="rect">
            <a:avLst/>
          </a:prstGeom>
          <a:noFill/>
        </p:spPr>
        <p:txBody>
          <a:bodyPr wrap="none" rtlCol="0">
            <a:noAutofit/>
          </a:bodyPr>
          <a:lstStyle/>
          <a:p>
            <a:pPr marL="0" marR="0" lvl="0" indent="0" defTabSz="914400" eaLnBrk="1" fontAlgn="ctr"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dirty="0">
                <a:ln>
                  <a:noFill/>
                </a:ln>
                <a:solidFill>
                  <a:srgbClr val="EC7061"/>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Service package</a:t>
            </a:r>
          </a:p>
        </p:txBody>
      </p:sp>
      <p:sp>
        <p:nvSpPr>
          <p:cNvPr id="87" name="文本框 86">
            <a:extLst>
              <a:ext uri="{FF2B5EF4-FFF2-40B4-BE49-F238E27FC236}">
                <a16:creationId xmlns="" xmlns:a16="http://schemas.microsoft.com/office/drawing/2014/main" id="{B0959B3E-274D-4EF5-BB6D-BB7D029021F3}"/>
              </a:ext>
            </a:extLst>
          </p:cNvPr>
          <p:cNvSpPr txBox="1"/>
          <p:nvPr/>
        </p:nvSpPr>
        <p:spPr>
          <a:xfrm>
            <a:off x="3586531" y="4868214"/>
            <a:ext cx="1766830" cy="307777"/>
          </a:xfrm>
          <a:prstGeom prst="rect">
            <a:avLst/>
          </a:prstGeom>
          <a:noFill/>
        </p:spPr>
        <p:txBody>
          <a:bodyPr wrap="none" rtlCol="0">
            <a:noAutofit/>
          </a:bodyPr>
          <a:lstStyle/>
          <a:p>
            <a:pPr marL="0" marR="0" lvl="0" indent="0" defTabSz="914400" eaLnBrk="1" fontAlgn="ctr"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dirty="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NE driver package</a:t>
            </a:r>
          </a:p>
        </p:txBody>
      </p:sp>
      <p:cxnSp>
        <p:nvCxnSpPr>
          <p:cNvPr id="88" name="直接箭头连接符 87">
            <a:extLst>
              <a:ext uri="{FF2B5EF4-FFF2-40B4-BE49-F238E27FC236}">
                <a16:creationId xmlns="" xmlns:a16="http://schemas.microsoft.com/office/drawing/2014/main" id="{F859E8D1-6F41-4183-9AD4-2908AD8508FC}"/>
              </a:ext>
            </a:extLst>
          </p:cNvPr>
          <p:cNvCxnSpPr>
            <a:endCxn id="80" idx="0"/>
          </p:cNvCxnSpPr>
          <p:nvPr/>
        </p:nvCxnSpPr>
        <p:spPr>
          <a:xfrm>
            <a:off x="1352227" y="1792969"/>
            <a:ext cx="0" cy="1165422"/>
          </a:xfrm>
          <a:prstGeom prst="straightConnector1">
            <a:avLst/>
          </a:prstGeom>
          <a:noFill/>
          <a:ln w="19050" cap="flat" cmpd="sng" algn="ctr">
            <a:solidFill>
              <a:srgbClr val="EC7061"/>
            </a:solidFill>
            <a:prstDash val="solid"/>
            <a:headEnd type="triangle"/>
            <a:tailEnd type="triangle"/>
          </a:ln>
          <a:effectLst/>
        </p:spPr>
      </p:cxnSp>
      <p:cxnSp>
        <p:nvCxnSpPr>
          <p:cNvPr id="89" name="直接箭头连接符 88">
            <a:extLst>
              <a:ext uri="{FF2B5EF4-FFF2-40B4-BE49-F238E27FC236}">
                <a16:creationId xmlns="" xmlns:a16="http://schemas.microsoft.com/office/drawing/2014/main" id="{385870C0-281D-42E3-BCB4-447152642E0F}"/>
              </a:ext>
            </a:extLst>
          </p:cNvPr>
          <p:cNvCxnSpPr>
            <a:cxnSpLocks/>
            <a:stCxn id="80" idx="2"/>
            <a:endCxn id="81" idx="0"/>
          </p:cNvCxnSpPr>
          <p:nvPr/>
        </p:nvCxnSpPr>
        <p:spPr>
          <a:xfrm>
            <a:off x="1352227" y="3367966"/>
            <a:ext cx="12798" cy="1693130"/>
          </a:xfrm>
          <a:prstGeom prst="straightConnector1">
            <a:avLst/>
          </a:prstGeom>
          <a:noFill/>
          <a:ln w="19050" cap="flat" cmpd="sng" algn="ctr">
            <a:solidFill>
              <a:srgbClr val="EC7061"/>
            </a:solidFill>
            <a:prstDash val="solid"/>
            <a:headEnd type="triangle"/>
            <a:tailEnd type="triangle"/>
          </a:ln>
          <a:effectLst/>
        </p:spPr>
      </p:cxnSp>
      <p:sp>
        <p:nvSpPr>
          <p:cNvPr id="90" name="矩形 89">
            <a:extLst>
              <a:ext uri="{FF2B5EF4-FFF2-40B4-BE49-F238E27FC236}">
                <a16:creationId xmlns="" xmlns:a16="http://schemas.microsoft.com/office/drawing/2014/main" id="{630F2AC2-8B39-47D8-916C-DC0D21BC599D}"/>
              </a:ext>
            </a:extLst>
          </p:cNvPr>
          <p:cNvSpPr/>
          <p:nvPr/>
        </p:nvSpPr>
        <p:spPr>
          <a:xfrm>
            <a:off x="495888" y="5938022"/>
            <a:ext cx="5348243" cy="412455"/>
          </a:xfrm>
          <a:prstGeom prst="rect">
            <a:avLst/>
          </a:prstGeom>
          <a:solidFill>
            <a:srgbClr val="0070C0">
              <a:alpha val="10000"/>
            </a:srgbClr>
          </a:solidFill>
          <a:ln w="25400" cap="flat" cmpd="sng" algn="ctr">
            <a:noFill/>
            <a:prstDash val="solid"/>
          </a:ln>
          <a:effectLst/>
        </p:spPr>
        <p:txBody>
          <a:bodyPr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a:ln>
                  <a:noFill/>
                </a:ln>
                <a:solidFill>
                  <a:srgbClr val="0070C0"/>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Automatically generate NETCONF packets or deliver CLI commands to devices through SSH.</a:t>
            </a:r>
          </a:p>
        </p:txBody>
      </p:sp>
      <p:cxnSp>
        <p:nvCxnSpPr>
          <p:cNvPr id="91" name="直接箭头连接符 90">
            <a:extLst>
              <a:ext uri="{FF2B5EF4-FFF2-40B4-BE49-F238E27FC236}">
                <a16:creationId xmlns="" xmlns:a16="http://schemas.microsoft.com/office/drawing/2014/main" id="{CAA09287-C16F-4BAB-8633-724C98D5BC9B}"/>
              </a:ext>
            </a:extLst>
          </p:cNvPr>
          <p:cNvCxnSpPr>
            <a:cxnSpLocks/>
          </p:cNvCxnSpPr>
          <p:nvPr/>
        </p:nvCxnSpPr>
        <p:spPr>
          <a:xfrm>
            <a:off x="1842551" y="1809544"/>
            <a:ext cx="0" cy="3287177"/>
          </a:xfrm>
          <a:prstGeom prst="straightConnector1">
            <a:avLst/>
          </a:prstGeom>
          <a:noFill/>
          <a:ln w="19050" cap="flat" cmpd="sng" algn="ctr">
            <a:solidFill>
              <a:srgbClr val="00B0F0"/>
            </a:solidFill>
            <a:prstDash val="solid"/>
            <a:headEnd type="triangle"/>
            <a:tailEnd type="triangle"/>
          </a:ln>
          <a:effectLst/>
        </p:spPr>
      </p:cxnSp>
      <p:cxnSp>
        <p:nvCxnSpPr>
          <p:cNvPr id="92" name="直接箭头连接符 91">
            <a:extLst>
              <a:ext uri="{FF2B5EF4-FFF2-40B4-BE49-F238E27FC236}">
                <a16:creationId xmlns="" xmlns:a16="http://schemas.microsoft.com/office/drawing/2014/main" id="{A9F4DDF1-2446-4BCA-8E97-B026E1908742}"/>
              </a:ext>
            </a:extLst>
          </p:cNvPr>
          <p:cNvCxnSpPr>
            <a:cxnSpLocks/>
            <a:stCxn id="81" idx="2"/>
          </p:cNvCxnSpPr>
          <p:nvPr/>
        </p:nvCxnSpPr>
        <p:spPr>
          <a:xfrm>
            <a:off x="1365025" y="5418182"/>
            <a:ext cx="0" cy="567340"/>
          </a:xfrm>
          <a:prstGeom prst="straightConnector1">
            <a:avLst/>
          </a:prstGeom>
          <a:noFill/>
          <a:ln w="19050" cap="flat" cmpd="sng" algn="ctr">
            <a:solidFill>
              <a:srgbClr val="00B0F0"/>
            </a:solidFill>
            <a:prstDash val="solid"/>
            <a:headEnd type="triangle"/>
            <a:tailEnd type="triangle"/>
          </a:ln>
          <a:effectLst/>
        </p:spPr>
      </p:cxnSp>
      <p:cxnSp>
        <p:nvCxnSpPr>
          <p:cNvPr id="93" name="直接箭头连接符 92">
            <a:extLst>
              <a:ext uri="{FF2B5EF4-FFF2-40B4-BE49-F238E27FC236}">
                <a16:creationId xmlns="" xmlns:a16="http://schemas.microsoft.com/office/drawing/2014/main" id="{23A55A30-AA9B-4699-8F5A-44D18EE3C460}"/>
              </a:ext>
            </a:extLst>
          </p:cNvPr>
          <p:cNvCxnSpPr>
            <a:cxnSpLocks/>
            <a:stCxn id="80" idx="3"/>
          </p:cNvCxnSpPr>
          <p:nvPr/>
        </p:nvCxnSpPr>
        <p:spPr>
          <a:xfrm>
            <a:off x="2013971" y="3163179"/>
            <a:ext cx="451724" cy="0"/>
          </a:xfrm>
          <a:prstGeom prst="straightConnector1">
            <a:avLst/>
          </a:prstGeom>
          <a:noFill/>
          <a:ln w="19050" cap="flat" cmpd="sng" algn="ctr">
            <a:solidFill>
              <a:srgbClr val="FFD17D">
                <a:lumMod val="75000"/>
              </a:srgbClr>
            </a:solidFill>
            <a:prstDash val="sysDash"/>
            <a:headEnd type="none" w="med" len="med"/>
            <a:tailEnd type="none" w="med" len="med"/>
          </a:ln>
          <a:effectLst/>
        </p:spPr>
      </p:cxnSp>
      <p:cxnSp>
        <p:nvCxnSpPr>
          <p:cNvPr id="94" name="直接箭头连接符 93">
            <a:extLst>
              <a:ext uri="{FF2B5EF4-FFF2-40B4-BE49-F238E27FC236}">
                <a16:creationId xmlns="" xmlns:a16="http://schemas.microsoft.com/office/drawing/2014/main" id="{7BAD6A88-ED1F-4949-86E0-05896603F560}"/>
              </a:ext>
            </a:extLst>
          </p:cNvPr>
          <p:cNvCxnSpPr>
            <a:cxnSpLocks/>
            <a:stCxn id="81" idx="3"/>
            <a:endCxn id="85" idx="1"/>
          </p:cNvCxnSpPr>
          <p:nvPr/>
        </p:nvCxnSpPr>
        <p:spPr>
          <a:xfrm>
            <a:off x="2109992" y="5239639"/>
            <a:ext cx="372233" cy="4168"/>
          </a:xfrm>
          <a:prstGeom prst="straightConnector1">
            <a:avLst/>
          </a:prstGeom>
          <a:noFill/>
          <a:ln w="19050" cap="flat" cmpd="sng" algn="ctr">
            <a:solidFill>
              <a:srgbClr val="00B0F0"/>
            </a:solidFill>
            <a:prstDash val="sysDash"/>
            <a:headEnd type="none" w="med" len="med"/>
            <a:tailEnd type="none" w="med" len="med"/>
          </a:ln>
          <a:effectLst/>
        </p:spPr>
      </p:cxnSp>
      <p:sp>
        <p:nvSpPr>
          <p:cNvPr id="95" name="矩形 94">
            <a:extLst>
              <a:ext uri="{FF2B5EF4-FFF2-40B4-BE49-F238E27FC236}">
                <a16:creationId xmlns="" xmlns:a16="http://schemas.microsoft.com/office/drawing/2014/main" id="{9A2B0D85-E6CE-432A-AB83-9ED19AEB21D5}"/>
              </a:ext>
            </a:extLst>
          </p:cNvPr>
          <p:cNvSpPr/>
          <p:nvPr/>
        </p:nvSpPr>
        <p:spPr>
          <a:xfrm>
            <a:off x="3179807" y="2987984"/>
            <a:ext cx="1817831" cy="320984"/>
          </a:xfrm>
          <a:prstGeom prst="rect">
            <a:avLst/>
          </a:prstGeom>
          <a:solidFill>
            <a:srgbClr val="EC7061">
              <a:lumMod val="40000"/>
              <a:lumOff val="60000"/>
            </a:srgbClr>
          </a:solidFill>
          <a:ln w="25400" cap="flat" cmpd="sng" algn="ctr">
            <a:noFill/>
            <a:prstDash val="solid"/>
          </a:ln>
          <a:effectLst/>
        </p:spPr>
        <p:txBody>
          <a:bodyPr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a:ln>
                  <a:noFill/>
                </a:ln>
                <a:solidFill>
                  <a:prstClr val="black">
                    <a:lumMod val="75000"/>
                    <a:lumOff val="25000"/>
                  </a:prstClr>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YANG</a:t>
            </a:r>
            <a:endParaRPr kumimoji="0" lang="en-US" altLang="zh-CN" sz="1200" b="0" i="0" u="none" strike="noStrike" kern="0" cap="none" spc="0" normalizeH="0" baseline="0" noProof="0" dirty="0">
              <a:ln>
                <a:noFill/>
              </a:ln>
              <a:solidFill>
                <a:prstClr val="black">
                  <a:lumMod val="75000"/>
                  <a:lumOff val="25000"/>
                </a:prstClr>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6" name="矩形 95">
            <a:extLst>
              <a:ext uri="{FF2B5EF4-FFF2-40B4-BE49-F238E27FC236}">
                <a16:creationId xmlns="" xmlns:a16="http://schemas.microsoft.com/office/drawing/2014/main" id="{AFA2F93F-37F3-4D2E-A5AA-CBEB340731CB}"/>
              </a:ext>
            </a:extLst>
          </p:cNvPr>
          <p:cNvSpPr/>
          <p:nvPr/>
        </p:nvSpPr>
        <p:spPr>
          <a:xfrm>
            <a:off x="3170225" y="3546253"/>
            <a:ext cx="1844006" cy="320984"/>
          </a:xfrm>
          <a:prstGeom prst="rect">
            <a:avLst/>
          </a:prstGeom>
          <a:solidFill>
            <a:srgbClr val="EC7061">
              <a:lumMod val="40000"/>
              <a:lumOff val="60000"/>
            </a:srgbClr>
          </a:solidFill>
          <a:ln w="25400" cap="flat" cmpd="sng" algn="ctr">
            <a:noFill/>
            <a:prstDash val="solid"/>
          </a:ln>
          <a:effectLst/>
        </p:spPr>
        <p:txBody>
          <a:bodyPr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a:ln>
                  <a:noFill/>
                </a:ln>
                <a:solidFill>
                  <a:prstClr val="black">
                    <a:lumMod val="75000"/>
                    <a:lumOff val="25000"/>
                  </a:prstClr>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Service callback logic</a:t>
            </a:r>
          </a:p>
        </p:txBody>
      </p:sp>
      <p:sp>
        <p:nvSpPr>
          <p:cNvPr id="97" name="矩形 96">
            <a:extLst>
              <a:ext uri="{FF2B5EF4-FFF2-40B4-BE49-F238E27FC236}">
                <a16:creationId xmlns="" xmlns:a16="http://schemas.microsoft.com/office/drawing/2014/main" id="{2F7865DA-B2D6-431D-9932-A6827DE26EF9}"/>
              </a:ext>
            </a:extLst>
          </p:cNvPr>
          <p:cNvSpPr/>
          <p:nvPr/>
        </p:nvSpPr>
        <p:spPr>
          <a:xfrm>
            <a:off x="2647357" y="4171133"/>
            <a:ext cx="1332145" cy="328838"/>
          </a:xfrm>
          <a:prstGeom prst="rect">
            <a:avLst/>
          </a:prstGeom>
          <a:solidFill>
            <a:srgbClr val="EC7061">
              <a:lumMod val="40000"/>
              <a:lumOff val="60000"/>
            </a:srgbClr>
          </a:solidFill>
          <a:ln w="25400" cap="flat" cmpd="sng" algn="ctr">
            <a:noFill/>
            <a:prstDash val="solid"/>
          </a:ln>
          <a:effectLst/>
        </p:spPr>
        <p:txBody>
          <a:bodyPr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a:ln>
                  <a:noFill/>
                </a:ln>
                <a:solidFill>
                  <a:prstClr val="black">
                    <a:lumMod val="75000"/>
                    <a:lumOff val="25000"/>
                  </a:prstClr>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NE template 1</a:t>
            </a:r>
            <a:endParaRPr kumimoji="0" lang="en-US" altLang="zh-CN" sz="1200" b="0" i="0" u="none" strike="noStrike" kern="0" cap="none" spc="0" normalizeH="0" baseline="0" noProof="0" dirty="0">
              <a:ln>
                <a:noFill/>
              </a:ln>
              <a:solidFill>
                <a:prstClr val="black">
                  <a:lumMod val="75000"/>
                  <a:lumOff val="25000"/>
                </a:prstClr>
              </a:solidFill>
              <a:effectLst/>
              <a:uLnTx/>
              <a:uFillTx/>
              <a:latin typeface="Huawei Sans" panose="020C0503030203020204" pitchFamily="34" charset="0"/>
              <a:ea typeface="方正兰亭黑简体" panose="02000000000000000000" pitchFamily="2" charset="-122"/>
              <a:cs typeface="Microsoft YaHei" charset="-122"/>
              <a:sym typeface="Huawei Sans" panose="020C0503030203020204" pitchFamily="34" charset="0"/>
            </a:endParaRPr>
          </a:p>
        </p:txBody>
      </p:sp>
      <p:sp>
        <p:nvSpPr>
          <p:cNvPr id="98" name="矩形 97">
            <a:extLst>
              <a:ext uri="{FF2B5EF4-FFF2-40B4-BE49-F238E27FC236}">
                <a16:creationId xmlns="" xmlns:a16="http://schemas.microsoft.com/office/drawing/2014/main" id="{A49EEC85-C411-42E8-BDDF-220F0A234E0F}"/>
              </a:ext>
            </a:extLst>
          </p:cNvPr>
          <p:cNvSpPr/>
          <p:nvPr/>
        </p:nvSpPr>
        <p:spPr>
          <a:xfrm>
            <a:off x="4157659" y="4171133"/>
            <a:ext cx="1369775" cy="328838"/>
          </a:xfrm>
          <a:prstGeom prst="rect">
            <a:avLst/>
          </a:prstGeom>
          <a:solidFill>
            <a:srgbClr val="EC7061">
              <a:lumMod val="40000"/>
              <a:lumOff val="60000"/>
            </a:srgbClr>
          </a:solidFill>
          <a:ln w="25400" cap="flat" cmpd="sng" algn="ctr">
            <a:noFill/>
            <a:prstDash val="solid"/>
          </a:ln>
          <a:effectLst/>
        </p:spPr>
        <p:txBody>
          <a:bodyPr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a:ln>
                  <a:noFill/>
                </a:ln>
                <a:solidFill>
                  <a:prstClr val="black">
                    <a:lumMod val="75000"/>
                    <a:lumOff val="25000"/>
                  </a:prstClr>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NE template 2</a:t>
            </a:r>
            <a:endParaRPr kumimoji="0" lang="en-US" altLang="zh-CN" sz="1200" b="0" i="0" u="none" strike="noStrike" kern="0" cap="none" spc="0" normalizeH="0" baseline="0" noProof="0" dirty="0">
              <a:ln>
                <a:noFill/>
              </a:ln>
              <a:solidFill>
                <a:prstClr val="black">
                  <a:lumMod val="75000"/>
                  <a:lumOff val="25000"/>
                </a:prstClr>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9" name="矩形 98">
            <a:extLst>
              <a:ext uri="{FF2B5EF4-FFF2-40B4-BE49-F238E27FC236}">
                <a16:creationId xmlns="" xmlns:a16="http://schemas.microsoft.com/office/drawing/2014/main" id="{95AE7668-CFFF-4176-8DEF-19D08CCF309D}"/>
              </a:ext>
            </a:extLst>
          </p:cNvPr>
          <p:cNvSpPr/>
          <p:nvPr/>
        </p:nvSpPr>
        <p:spPr>
          <a:xfrm>
            <a:off x="4175340" y="5208844"/>
            <a:ext cx="1341488" cy="311948"/>
          </a:xfrm>
          <a:prstGeom prst="rect">
            <a:avLst/>
          </a:prstGeom>
          <a:solidFill>
            <a:srgbClr val="F3FBFE">
              <a:lumMod val="90000"/>
            </a:srgbClr>
          </a:solidFill>
          <a:ln w="25400" cap="flat" cmpd="sng" algn="ctr">
            <a:noFill/>
            <a:prstDash val="solid"/>
          </a:ln>
          <a:effectLst/>
        </p:spPr>
        <p:txBody>
          <a:bodyPr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a:ln>
                  <a:noFill/>
                </a:ln>
                <a:solidFill>
                  <a:srgbClr val="0070C0"/>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NE YANG 2</a:t>
            </a:r>
            <a:endParaRPr kumimoji="0" lang="en-US" altLang="zh-CN" sz="1400" b="0" i="0" u="none" strike="noStrike" kern="0" cap="none" spc="0" normalizeH="0" baseline="0" noProof="0" dirty="0">
              <a:ln>
                <a:noFill/>
              </a:ln>
              <a:solidFill>
                <a:srgbClr val="0070C0"/>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0" name="矩形 99">
            <a:extLst>
              <a:ext uri="{FF2B5EF4-FFF2-40B4-BE49-F238E27FC236}">
                <a16:creationId xmlns="" xmlns:a16="http://schemas.microsoft.com/office/drawing/2014/main" id="{BCDCFD63-49BE-4E22-800B-E66A05EF8343}"/>
              </a:ext>
            </a:extLst>
          </p:cNvPr>
          <p:cNvSpPr/>
          <p:nvPr/>
        </p:nvSpPr>
        <p:spPr>
          <a:xfrm>
            <a:off x="495888" y="1286170"/>
            <a:ext cx="5349229" cy="535249"/>
          </a:xfrm>
          <a:prstGeom prst="rect">
            <a:avLst/>
          </a:prstGeom>
          <a:solidFill>
            <a:srgbClr val="F3FBFE">
              <a:lumMod val="50000"/>
              <a:alpha val="10000"/>
            </a:srgbClr>
          </a:solidFill>
          <a:ln w="25400" cap="flat" cmpd="sng" algn="ctr">
            <a:noFill/>
            <a:prstDash val="solid"/>
          </a:ln>
          <a:effectLst/>
        </p:spPr>
        <p:txBody>
          <a:bodyPr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400" b="0" i="0" u="none" strike="noStrike" kern="0" cap="none" spc="0" normalizeH="0" baseline="0" noProof="0" dirty="0">
              <a:ln>
                <a:noFill/>
              </a:ln>
              <a:solidFill>
                <a:srgbClr val="BAE6F6">
                  <a:lumMod val="10000"/>
                </a:srgbClr>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1" name="矩形 100">
            <a:extLst>
              <a:ext uri="{FF2B5EF4-FFF2-40B4-BE49-F238E27FC236}">
                <a16:creationId xmlns="" xmlns:a16="http://schemas.microsoft.com/office/drawing/2014/main" id="{742C4A30-D899-44AE-BAC2-D60BB3CE6BF1}"/>
              </a:ext>
            </a:extLst>
          </p:cNvPr>
          <p:cNvSpPr/>
          <p:nvPr/>
        </p:nvSpPr>
        <p:spPr>
          <a:xfrm>
            <a:off x="715059" y="1374095"/>
            <a:ext cx="1894332" cy="318851"/>
          </a:xfrm>
          <a:prstGeom prst="rect">
            <a:avLst/>
          </a:prstGeom>
          <a:solidFill>
            <a:srgbClr val="BAE6F6">
              <a:lumMod val="90000"/>
            </a:srgbClr>
          </a:solidFill>
          <a:ln w="25400" cap="flat" cmpd="sng" algn="ctr">
            <a:noFill/>
            <a:prstDash val="solid"/>
          </a:ln>
          <a:effectLst/>
        </p:spPr>
        <p:txBody>
          <a:bodyPr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a:ln>
                  <a:noFill/>
                </a:ln>
                <a:solidFill>
                  <a:srgbClr val="BAE6F6">
                    <a:lumMod val="10000"/>
                  </a:srgbClr>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RESTful API</a:t>
            </a:r>
            <a:endParaRPr kumimoji="0" lang="en-US" altLang="zh-CN" sz="1400" b="0" i="0" u="none" strike="noStrike" kern="0" cap="none" spc="0" normalizeH="0" baseline="0" noProof="0" dirty="0">
              <a:ln>
                <a:noFill/>
              </a:ln>
              <a:solidFill>
                <a:srgbClr val="BAE6F6">
                  <a:lumMod val="10000"/>
                </a:srgbClr>
              </a:solidFill>
              <a:effectLst/>
              <a:uLnTx/>
              <a:uFillTx/>
              <a:latin typeface="Huawei Sans" panose="020C0503030203020204" pitchFamily="34" charset="0"/>
              <a:ea typeface="方正兰亭黑简体" panose="02000000000000000000" pitchFamily="2" charset="-122"/>
              <a:cs typeface="Microsoft YaHei" charset="-122"/>
              <a:sym typeface="Huawei Sans" panose="020C0503030203020204" pitchFamily="34" charset="0"/>
            </a:endParaRPr>
          </a:p>
        </p:txBody>
      </p:sp>
      <p:sp>
        <p:nvSpPr>
          <p:cNvPr id="102" name="矩形 101">
            <a:extLst>
              <a:ext uri="{FF2B5EF4-FFF2-40B4-BE49-F238E27FC236}">
                <a16:creationId xmlns="" xmlns:a16="http://schemas.microsoft.com/office/drawing/2014/main" id="{4C007FD3-A485-4052-8BDB-FB04FFE3B088}"/>
              </a:ext>
            </a:extLst>
          </p:cNvPr>
          <p:cNvSpPr/>
          <p:nvPr/>
        </p:nvSpPr>
        <p:spPr>
          <a:xfrm>
            <a:off x="3154235" y="1374095"/>
            <a:ext cx="1994709" cy="318851"/>
          </a:xfrm>
          <a:prstGeom prst="rect">
            <a:avLst/>
          </a:prstGeom>
          <a:solidFill>
            <a:srgbClr val="BAE6F6">
              <a:lumMod val="90000"/>
            </a:srgbClr>
          </a:solidFill>
          <a:ln w="25400" cap="flat" cmpd="sng" algn="ctr">
            <a:noFill/>
            <a:prstDash val="solid"/>
          </a:ln>
          <a:effectLst/>
        </p:spPr>
        <p:txBody>
          <a:bodyPr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a:ln>
                  <a:noFill/>
                </a:ln>
                <a:solidFill>
                  <a:srgbClr val="BAE6F6">
                    <a:lumMod val="10000"/>
                  </a:srgbClr>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Web-UI</a:t>
            </a:r>
            <a:endParaRPr kumimoji="0" lang="en-US" altLang="zh-CN" sz="1400" b="0" i="0" u="none" strike="noStrike" kern="0" cap="none" spc="0" normalizeH="0" baseline="0" noProof="0" dirty="0">
              <a:ln>
                <a:noFill/>
              </a:ln>
              <a:solidFill>
                <a:srgbClr val="BAE6F6">
                  <a:lumMod val="10000"/>
                </a:srgbClr>
              </a:solidFill>
              <a:effectLst/>
              <a:uLnTx/>
              <a:uFillTx/>
              <a:latin typeface="Huawei Sans" panose="020C0503030203020204" pitchFamily="34" charset="0"/>
              <a:ea typeface="方正兰亭黑简体" panose="02000000000000000000" pitchFamily="2" charset="-122"/>
              <a:cs typeface="Microsoft YaHei" charset="-122"/>
              <a:sym typeface="Huawei Sans" panose="020C0503030203020204" pitchFamily="34" charset="0"/>
            </a:endParaRPr>
          </a:p>
        </p:txBody>
      </p:sp>
      <p:cxnSp>
        <p:nvCxnSpPr>
          <p:cNvPr id="103" name="直接箭头连接符 102">
            <a:extLst>
              <a:ext uri="{FF2B5EF4-FFF2-40B4-BE49-F238E27FC236}">
                <a16:creationId xmlns="" xmlns:a16="http://schemas.microsoft.com/office/drawing/2014/main" id="{3C195049-E9C3-4B86-8F9B-E480E280E75B}"/>
              </a:ext>
            </a:extLst>
          </p:cNvPr>
          <p:cNvCxnSpPr>
            <a:stCxn id="96" idx="0"/>
            <a:endCxn id="95" idx="2"/>
          </p:cNvCxnSpPr>
          <p:nvPr/>
        </p:nvCxnSpPr>
        <p:spPr>
          <a:xfrm flipH="1" flipV="1">
            <a:off x="4088723" y="3308968"/>
            <a:ext cx="3505" cy="237285"/>
          </a:xfrm>
          <a:prstGeom prst="straightConnector1">
            <a:avLst/>
          </a:prstGeom>
          <a:noFill/>
          <a:ln w="19050" cap="flat" cmpd="sng" algn="ctr">
            <a:solidFill>
              <a:srgbClr val="EC7061"/>
            </a:solidFill>
            <a:prstDash val="sysDash"/>
            <a:headEnd type="none" w="med" len="med"/>
            <a:tailEnd type="none" w="med" len="med"/>
          </a:ln>
          <a:effectLst/>
        </p:spPr>
      </p:cxnSp>
      <p:cxnSp>
        <p:nvCxnSpPr>
          <p:cNvPr id="104" name="直接箭头连接符 103">
            <a:extLst>
              <a:ext uri="{FF2B5EF4-FFF2-40B4-BE49-F238E27FC236}">
                <a16:creationId xmlns="" xmlns:a16="http://schemas.microsoft.com/office/drawing/2014/main" id="{8C030A80-4DB0-4C57-B13F-DBE82E90FE06}"/>
              </a:ext>
            </a:extLst>
          </p:cNvPr>
          <p:cNvCxnSpPr>
            <a:stCxn id="97" idx="0"/>
            <a:endCxn id="96" idx="2"/>
          </p:cNvCxnSpPr>
          <p:nvPr/>
        </p:nvCxnSpPr>
        <p:spPr>
          <a:xfrm flipV="1">
            <a:off x="3313430" y="3867237"/>
            <a:ext cx="778798" cy="303896"/>
          </a:xfrm>
          <a:prstGeom prst="straightConnector1">
            <a:avLst/>
          </a:prstGeom>
          <a:noFill/>
          <a:ln w="19050" cap="flat" cmpd="sng" algn="ctr">
            <a:solidFill>
              <a:srgbClr val="EC7061"/>
            </a:solidFill>
            <a:prstDash val="sysDash"/>
            <a:headEnd type="none" w="med" len="med"/>
            <a:tailEnd type="none" w="med" len="med"/>
          </a:ln>
          <a:effectLst/>
        </p:spPr>
      </p:cxnSp>
      <p:cxnSp>
        <p:nvCxnSpPr>
          <p:cNvPr id="105" name="直接箭头连接符 104">
            <a:extLst>
              <a:ext uri="{FF2B5EF4-FFF2-40B4-BE49-F238E27FC236}">
                <a16:creationId xmlns="" xmlns:a16="http://schemas.microsoft.com/office/drawing/2014/main" id="{5742B939-A320-4447-8239-5AC02D4CAB97}"/>
              </a:ext>
            </a:extLst>
          </p:cNvPr>
          <p:cNvCxnSpPr>
            <a:stCxn id="98" idx="0"/>
            <a:endCxn id="96" idx="2"/>
          </p:cNvCxnSpPr>
          <p:nvPr/>
        </p:nvCxnSpPr>
        <p:spPr>
          <a:xfrm flipH="1" flipV="1">
            <a:off x="4092228" y="3867237"/>
            <a:ext cx="750319" cy="303896"/>
          </a:xfrm>
          <a:prstGeom prst="straightConnector1">
            <a:avLst/>
          </a:prstGeom>
          <a:noFill/>
          <a:ln w="19050" cap="flat" cmpd="sng" algn="ctr">
            <a:solidFill>
              <a:srgbClr val="EC7061"/>
            </a:solidFill>
            <a:prstDash val="sysDash"/>
            <a:headEnd type="none" w="med" len="med"/>
            <a:tailEnd type="none" w="med" len="med"/>
          </a:ln>
          <a:effectLst/>
        </p:spPr>
      </p:cxnSp>
      <p:cxnSp>
        <p:nvCxnSpPr>
          <p:cNvPr id="106" name="直接箭头连接符 105">
            <a:extLst>
              <a:ext uri="{FF2B5EF4-FFF2-40B4-BE49-F238E27FC236}">
                <a16:creationId xmlns="" xmlns:a16="http://schemas.microsoft.com/office/drawing/2014/main" id="{CEA3CB86-7CBB-4CE3-A8C0-BE59DCE202F3}"/>
              </a:ext>
            </a:extLst>
          </p:cNvPr>
          <p:cNvCxnSpPr>
            <a:stCxn id="113" idx="0"/>
            <a:endCxn id="97" idx="2"/>
          </p:cNvCxnSpPr>
          <p:nvPr/>
        </p:nvCxnSpPr>
        <p:spPr>
          <a:xfrm flipH="1" flipV="1">
            <a:off x="3313430" y="4499971"/>
            <a:ext cx="4671" cy="714685"/>
          </a:xfrm>
          <a:prstGeom prst="straightConnector1">
            <a:avLst/>
          </a:prstGeom>
          <a:noFill/>
          <a:ln w="19050" cap="flat" cmpd="sng" algn="ctr">
            <a:solidFill>
              <a:srgbClr val="EC7061"/>
            </a:solidFill>
            <a:prstDash val="sysDash"/>
            <a:headEnd type="none" w="med" len="med"/>
            <a:tailEnd type="none" w="med" len="med"/>
          </a:ln>
          <a:effectLst/>
        </p:spPr>
      </p:cxnSp>
      <p:cxnSp>
        <p:nvCxnSpPr>
          <p:cNvPr id="107" name="直接箭头连接符 106">
            <a:extLst>
              <a:ext uri="{FF2B5EF4-FFF2-40B4-BE49-F238E27FC236}">
                <a16:creationId xmlns="" xmlns:a16="http://schemas.microsoft.com/office/drawing/2014/main" id="{44CE78E8-C943-4E33-AB84-E34A25C0C8CC}"/>
              </a:ext>
            </a:extLst>
          </p:cNvPr>
          <p:cNvCxnSpPr>
            <a:stCxn id="99" idx="0"/>
            <a:endCxn id="98" idx="2"/>
          </p:cNvCxnSpPr>
          <p:nvPr/>
        </p:nvCxnSpPr>
        <p:spPr>
          <a:xfrm flipH="1" flipV="1">
            <a:off x="4842547" y="4499971"/>
            <a:ext cx="3537" cy="708873"/>
          </a:xfrm>
          <a:prstGeom prst="straightConnector1">
            <a:avLst/>
          </a:prstGeom>
          <a:noFill/>
          <a:ln w="19050" cap="flat" cmpd="sng" algn="ctr">
            <a:solidFill>
              <a:srgbClr val="EC7061"/>
            </a:solidFill>
            <a:prstDash val="sysDash"/>
            <a:headEnd type="none" w="med" len="med"/>
            <a:tailEnd type="none" w="med" len="med"/>
          </a:ln>
          <a:effectLst/>
        </p:spPr>
      </p:cxnSp>
      <p:cxnSp>
        <p:nvCxnSpPr>
          <p:cNvPr id="108" name="直接箭头连接符 107">
            <a:extLst>
              <a:ext uri="{FF2B5EF4-FFF2-40B4-BE49-F238E27FC236}">
                <a16:creationId xmlns="" xmlns:a16="http://schemas.microsoft.com/office/drawing/2014/main" id="{FB8D79E7-8614-4081-BE4C-A51C30279ED8}"/>
              </a:ext>
            </a:extLst>
          </p:cNvPr>
          <p:cNvCxnSpPr>
            <a:stCxn id="95" idx="0"/>
          </p:cNvCxnSpPr>
          <p:nvPr/>
        </p:nvCxnSpPr>
        <p:spPr>
          <a:xfrm flipH="1" flipV="1">
            <a:off x="4084272" y="1768958"/>
            <a:ext cx="4451" cy="1219026"/>
          </a:xfrm>
          <a:prstGeom prst="straightConnector1">
            <a:avLst/>
          </a:prstGeom>
          <a:noFill/>
          <a:ln w="19050" cap="flat" cmpd="sng" algn="ctr">
            <a:solidFill>
              <a:srgbClr val="EC7061"/>
            </a:solidFill>
            <a:prstDash val="sysDash"/>
            <a:headEnd type="none" w="med" len="med"/>
            <a:tailEnd type="none" w="med" len="med"/>
          </a:ln>
          <a:effectLst/>
        </p:spPr>
      </p:cxnSp>
      <p:sp>
        <p:nvSpPr>
          <p:cNvPr id="109" name="矩形 108">
            <a:extLst>
              <a:ext uri="{FF2B5EF4-FFF2-40B4-BE49-F238E27FC236}">
                <a16:creationId xmlns="" xmlns:a16="http://schemas.microsoft.com/office/drawing/2014/main" id="{47336E21-7364-47F0-B696-555392970415}"/>
              </a:ext>
            </a:extLst>
          </p:cNvPr>
          <p:cNvSpPr/>
          <p:nvPr/>
        </p:nvSpPr>
        <p:spPr>
          <a:xfrm>
            <a:off x="5912274" y="4120177"/>
            <a:ext cx="923518" cy="576272"/>
          </a:xfrm>
          <a:prstGeom prst="rect">
            <a:avLst/>
          </a:prstGeom>
          <a:solidFill>
            <a:srgbClr val="FFF2CC"/>
          </a:solidFill>
          <a:ln w="25400" cap="flat" cmpd="sng" algn="ctr">
            <a:noFill/>
            <a:prstDash val="solid"/>
          </a:ln>
          <a:effectLst/>
        </p:spPr>
        <p:txBody>
          <a:bodyPr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a:ln>
                  <a:noFill/>
                </a:ln>
                <a:solidFill>
                  <a:srgbClr val="EC7061"/>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Jinja2</a:t>
            </a:r>
            <a:endParaRPr kumimoji="0" lang="en-US" altLang="zh-CN" sz="1400" b="0" i="0" u="none" strike="noStrike" kern="0" cap="none" spc="0" normalizeH="0" baseline="0" noProof="0" dirty="0">
              <a:ln>
                <a:noFill/>
              </a:ln>
              <a:solidFill>
                <a:srgbClr val="EC7061"/>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0" name="矩形 109">
            <a:extLst>
              <a:ext uri="{FF2B5EF4-FFF2-40B4-BE49-F238E27FC236}">
                <a16:creationId xmlns="" xmlns:a16="http://schemas.microsoft.com/office/drawing/2014/main" id="{89FC9C72-FCB4-41C8-8621-1D0F349EF8A0}"/>
              </a:ext>
            </a:extLst>
          </p:cNvPr>
          <p:cNvSpPr/>
          <p:nvPr/>
        </p:nvSpPr>
        <p:spPr>
          <a:xfrm>
            <a:off x="5912274" y="3255653"/>
            <a:ext cx="923518" cy="800315"/>
          </a:xfrm>
          <a:prstGeom prst="rect">
            <a:avLst/>
          </a:prstGeom>
          <a:solidFill>
            <a:srgbClr val="FFF2CC"/>
          </a:solidFill>
          <a:ln w="25400" cap="flat" cmpd="sng" algn="ctr">
            <a:noFill/>
            <a:prstDash val="solid"/>
          </a:ln>
          <a:effectLst/>
        </p:spPr>
        <p:txBody>
          <a:bodyPr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a:ln>
                  <a:noFill/>
                </a:ln>
                <a:solidFill>
                  <a:srgbClr val="EC7061"/>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Python</a:t>
            </a:r>
            <a:endParaRPr kumimoji="0" lang="en-US" altLang="zh-CN" sz="1400" b="0" i="0" u="none" strike="noStrike" kern="0" cap="none" spc="0" normalizeH="0" baseline="0" noProof="0" dirty="0">
              <a:ln>
                <a:noFill/>
              </a:ln>
              <a:solidFill>
                <a:srgbClr val="EC7061"/>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1" name="矩形 110">
            <a:extLst>
              <a:ext uri="{FF2B5EF4-FFF2-40B4-BE49-F238E27FC236}">
                <a16:creationId xmlns="" xmlns:a16="http://schemas.microsoft.com/office/drawing/2014/main" id="{217A7CEB-CC36-4CD6-94F5-62E556EB1D33}"/>
              </a:ext>
            </a:extLst>
          </p:cNvPr>
          <p:cNvSpPr/>
          <p:nvPr/>
        </p:nvSpPr>
        <p:spPr>
          <a:xfrm>
            <a:off x="5912274" y="2392885"/>
            <a:ext cx="923518" cy="798559"/>
          </a:xfrm>
          <a:prstGeom prst="rect">
            <a:avLst/>
          </a:prstGeom>
          <a:solidFill>
            <a:srgbClr val="FFF2CC"/>
          </a:solidFill>
          <a:ln w="25400" cap="flat" cmpd="sng" algn="ctr">
            <a:noFill/>
            <a:prstDash val="solid"/>
          </a:ln>
          <a:effectLst/>
        </p:spPr>
        <p:txBody>
          <a:bodyPr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a:ln>
                  <a:noFill/>
                </a:ln>
                <a:solidFill>
                  <a:srgbClr val="EC7061"/>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YANG</a:t>
            </a:r>
            <a:endParaRPr kumimoji="0" lang="en-US" altLang="zh-CN" sz="1400" b="0" i="0" u="none" strike="noStrike" kern="0" cap="none" spc="0" normalizeH="0" baseline="0" noProof="0" dirty="0">
              <a:ln>
                <a:noFill/>
              </a:ln>
              <a:solidFill>
                <a:srgbClr val="EC7061"/>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2" name="矩形 111">
            <a:extLst>
              <a:ext uri="{FF2B5EF4-FFF2-40B4-BE49-F238E27FC236}">
                <a16:creationId xmlns="" xmlns:a16="http://schemas.microsoft.com/office/drawing/2014/main" id="{43DFC5AD-94B7-44FF-8C34-494F4BFB141D}"/>
              </a:ext>
            </a:extLst>
          </p:cNvPr>
          <p:cNvSpPr/>
          <p:nvPr/>
        </p:nvSpPr>
        <p:spPr>
          <a:xfrm>
            <a:off x="5912274" y="4814357"/>
            <a:ext cx="923518" cy="1055292"/>
          </a:xfrm>
          <a:prstGeom prst="rect">
            <a:avLst/>
          </a:prstGeom>
          <a:solidFill>
            <a:srgbClr val="00B0F0"/>
          </a:solidFill>
          <a:ln w="25400" cap="flat" cmpd="sng" algn="ctr">
            <a:noFill/>
            <a:prstDash val="solid"/>
          </a:ln>
          <a:effectLst/>
        </p:spPr>
        <p:txBody>
          <a:bodyPr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a:ln>
                  <a:noFill/>
                </a:ln>
                <a:solidFill>
                  <a:srgbClr val="FFFFFF"/>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YANG</a:t>
            </a:r>
            <a:endParaRPr kumimoji="0" lang="en-US" altLang="zh-CN" sz="1400" b="0" i="0" u="none" strike="noStrike" kern="0" cap="none" spc="0" normalizeH="0" baseline="0" noProof="0" dirty="0">
              <a:ln>
                <a:noFill/>
              </a:ln>
              <a:solidFill>
                <a:srgbClr val="FFFFFF"/>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3" name="矩形 112">
            <a:extLst>
              <a:ext uri="{FF2B5EF4-FFF2-40B4-BE49-F238E27FC236}">
                <a16:creationId xmlns="" xmlns:a16="http://schemas.microsoft.com/office/drawing/2014/main" id="{02ED014A-09C9-4F18-9A58-55280E34168F}"/>
              </a:ext>
            </a:extLst>
          </p:cNvPr>
          <p:cNvSpPr/>
          <p:nvPr/>
        </p:nvSpPr>
        <p:spPr>
          <a:xfrm>
            <a:off x="2647357" y="5214656"/>
            <a:ext cx="1341488" cy="311948"/>
          </a:xfrm>
          <a:prstGeom prst="rect">
            <a:avLst/>
          </a:prstGeom>
          <a:solidFill>
            <a:srgbClr val="F3FBFE">
              <a:lumMod val="90000"/>
            </a:srgbClr>
          </a:solidFill>
          <a:ln w="25400" cap="flat" cmpd="sng" algn="ctr">
            <a:noFill/>
            <a:prstDash val="solid"/>
          </a:ln>
          <a:effectLst/>
        </p:spPr>
        <p:txBody>
          <a:bodyPr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a:ln>
                  <a:noFill/>
                </a:ln>
                <a:solidFill>
                  <a:srgbClr val="0070C0"/>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NE YANG 1</a:t>
            </a:r>
            <a:endParaRPr kumimoji="0" lang="en-US" altLang="zh-CN" sz="1400" b="0" i="0" u="none" strike="noStrike" kern="0" cap="none" spc="0" normalizeH="0" baseline="0" noProof="0" dirty="0">
              <a:ln>
                <a:noFill/>
              </a:ln>
              <a:solidFill>
                <a:srgbClr val="0070C0"/>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14" name="直接箭头连接符 113">
            <a:extLst>
              <a:ext uri="{FF2B5EF4-FFF2-40B4-BE49-F238E27FC236}">
                <a16:creationId xmlns="" xmlns:a16="http://schemas.microsoft.com/office/drawing/2014/main" id="{5B3A7DF2-8D9F-4002-865F-C089953051AA}"/>
              </a:ext>
            </a:extLst>
          </p:cNvPr>
          <p:cNvCxnSpPr>
            <a:cxnSpLocks/>
          </p:cNvCxnSpPr>
          <p:nvPr/>
        </p:nvCxnSpPr>
        <p:spPr>
          <a:xfrm flipV="1">
            <a:off x="4846084" y="5577942"/>
            <a:ext cx="0" cy="400050"/>
          </a:xfrm>
          <a:prstGeom prst="straightConnector1">
            <a:avLst/>
          </a:prstGeom>
          <a:noFill/>
          <a:ln w="19050" cap="flat" cmpd="sng" algn="ctr">
            <a:solidFill>
              <a:srgbClr val="00B0F0"/>
            </a:solidFill>
            <a:prstDash val="sysDash"/>
            <a:headEnd type="none" w="med" len="med"/>
            <a:tailEnd type="none" w="med" len="med"/>
          </a:ln>
          <a:effectLst/>
        </p:spPr>
      </p:cxnSp>
      <p:cxnSp>
        <p:nvCxnSpPr>
          <p:cNvPr id="115" name="直接箭头连接符 114">
            <a:extLst>
              <a:ext uri="{FF2B5EF4-FFF2-40B4-BE49-F238E27FC236}">
                <a16:creationId xmlns="" xmlns:a16="http://schemas.microsoft.com/office/drawing/2014/main" id="{77F9A8C2-C316-4C72-92D9-3119598B7635}"/>
              </a:ext>
            </a:extLst>
          </p:cNvPr>
          <p:cNvCxnSpPr>
            <a:cxnSpLocks/>
          </p:cNvCxnSpPr>
          <p:nvPr/>
        </p:nvCxnSpPr>
        <p:spPr>
          <a:xfrm flipV="1">
            <a:off x="3312559" y="5577942"/>
            <a:ext cx="0" cy="400050"/>
          </a:xfrm>
          <a:prstGeom prst="straightConnector1">
            <a:avLst/>
          </a:prstGeom>
          <a:noFill/>
          <a:ln w="19050" cap="flat" cmpd="sng" algn="ctr">
            <a:solidFill>
              <a:srgbClr val="00B0F0"/>
            </a:solidFill>
            <a:prstDash val="sysDash"/>
            <a:headEnd type="none" w="med" len="med"/>
            <a:tailEnd type="none" w="med" len="med"/>
          </a:ln>
          <a:effectLst/>
        </p:spPr>
      </p:cxnSp>
      <p:sp>
        <p:nvSpPr>
          <p:cNvPr id="116" name="文本占位符 3">
            <a:extLst>
              <a:ext uri="{FF2B5EF4-FFF2-40B4-BE49-F238E27FC236}">
                <a16:creationId xmlns="" xmlns:a16="http://schemas.microsoft.com/office/drawing/2014/main" id="{87B99F1A-4978-4FC2-A778-2EA0734BA039}"/>
              </a:ext>
            </a:extLst>
          </p:cNvPr>
          <p:cNvSpPr txBox="1">
            <a:spLocks/>
          </p:cNvSpPr>
          <p:nvPr/>
        </p:nvSpPr>
        <p:spPr>
          <a:xfrm>
            <a:off x="6896967" y="1242452"/>
            <a:ext cx="4949985" cy="5205147"/>
          </a:xfrm>
          <a:prstGeom prst="rect">
            <a:avLst/>
          </a:prstGeom>
          <a:noFill/>
          <a:ln>
            <a:noFill/>
          </a:ln>
        </p:spPr>
        <p:txBody>
          <a:bodyPr>
            <a:noAutofit/>
          </a:bodyPr>
          <a:lstStyle>
            <a:lvl1pPr marL="302279" indent="-302279" algn="l" defTabSz="914034" rtl="0" eaLnBrk="1" latinLnBrk="0" hangingPunct="1">
              <a:lnSpc>
                <a:spcPct val="140000"/>
              </a:lnSpc>
              <a:spcBef>
                <a:spcPts val="792"/>
              </a:spcBef>
              <a:buFont typeface="Arial" panose="020B0604020202020204" pitchFamily="34" charset="0"/>
              <a:buChar char="•"/>
              <a:defRPr sz="2199" kern="1200">
                <a:solidFill>
                  <a:schemeClr val="tx1"/>
                </a:solidFill>
                <a:latin typeface="Arial"/>
                <a:ea typeface="+mn-ea"/>
                <a:cs typeface="+mn-cs"/>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Arial"/>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Arial"/>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Arial"/>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Arial"/>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marL="0" marR="0" lvl="0" indent="0" algn="l" defTabSz="914034" rtl="0" eaLnBrk="1" fontAlgn="ctr" latinLnBrk="0" hangingPunct="1">
              <a:lnSpc>
                <a:spcPct val="110000"/>
              </a:lnSpc>
              <a:spcBef>
                <a:spcPts val="792"/>
              </a:spcBef>
              <a:spcAft>
                <a:spcPts val="0"/>
              </a:spcAft>
              <a:buClrTx/>
              <a:buSzTx/>
              <a:buFont typeface="Arial" panose="020B0604020202020204" pitchFamily="34" charset="0"/>
              <a:buNone/>
              <a:tabLst/>
              <a:defRPr/>
            </a:pPr>
            <a:r>
              <a:rPr kumimoji="0" lang="en-US" sz="1400" b="0" i="0" u="none" strike="noStrike" kern="120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Packet mapping supports two layers of mapping logic: During the mapping from the service model to the device model, the logic is processed by the SSP package. During the mapping from the device model to protocol packets, the logic is processed by the SND package.</a:t>
            </a:r>
            <a:endParaRPr kumimoji="0" lang="en-US" altLang="zh-CN" sz="1400" b="0" i="0" u="none" strike="noStrike" kern="120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a:p>
            <a:pPr marL="302279" marR="0" lvl="0" indent="-302279" algn="l" defTabSz="914034" rtl="0" eaLnBrk="1" fontAlgn="ctr" latinLnBrk="0" hangingPunct="1">
              <a:lnSpc>
                <a:spcPct val="110000"/>
              </a:lnSpc>
              <a:spcBef>
                <a:spcPts val="792"/>
              </a:spcBef>
              <a:spcAft>
                <a:spcPts val="0"/>
              </a:spcAft>
              <a:buClrTx/>
              <a:buSzTx/>
              <a:buFont typeface="Arial" panose="020B0604020202020204" pitchFamily="34" charset="0"/>
              <a:buChar char="•"/>
              <a:tabLst/>
              <a:defRPr/>
            </a:pPr>
            <a:r>
              <a:rPr kumimoji="0" lang="en-US" sz="1400" b="0" i="0" u="none" strike="noStrike" kern="120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NCE automatically generates northbound interfaces or configuration GUIs based on service models.</a:t>
            </a:r>
          </a:p>
          <a:p>
            <a:pPr marL="302279" marR="0" lvl="0" indent="-302279" algn="l" defTabSz="914034" rtl="0" eaLnBrk="1" fontAlgn="ctr" latinLnBrk="0" hangingPunct="1">
              <a:lnSpc>
                <a:spcPct val="110000"/>
              </a:lnSpc>
              <a:spcBef>
                <a:spcPts val="792"/>
              </a:spcBef>
              <a:spcAft>
                <a:spcPts val="0"/>
              </a:spcAft>
              <a:buClrTx/>
              <a:buSzTx/>
              <a:buFont typeface="Arial" panose="020B0604020202020204" pitchFamily="34" charset="0"/>
              <a:buChar char="•"/>
              <a:tabLst/>
              <a:defRPr/>
            </a:pPr>
            <a:r>
              <a:rPr kumimoji="0" lang="en-US" sz="1400" b="0" i="0" u="none" strike="noStrike" kern="120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Users send configuration requests to the service logic compiled by users through the interface provided by the service model.</a:t>
            </a:r>
          </a:p>
          <a:p>
            <a:pPr marL="302279" marR="0" lvl="0" indent="-302279" algn="l" defTabSz="914034" rtl="0" eaLnBrk="1" fontAlgn="ctr" latinLnBrk="0" hangingPunct="1">
              <a:lnSpc>
                <a:spcPct val="110000"/>
              </a:lnSpc>
              <a:spcBef>
                <a:spcPts val="792"/>
              </a:spcBef>
              <a:spcAft>
                <a:spcPts val="0"/>
              </a:spcAft>
              <a:buClrTx/>
              <a:buSzTx/>
              <a:buFont typeface="Arial" panose="020B0604020202020204" pitchFamily="34" charset="0"/>
              <a:buChar char="•"/>
              <a:tabLst/>
              <a:defRPr/>
            </a:pPr>
            <a:r>
              <a:rPr kumimoji="0" lang="en-US" sz="1400" b="0" i="0" u="none" strike="noStrike" kern="120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The service processing consists of two parts:</a:t>
            </a:r>
          </a:p>
          <a:p>
            <a:pPr marL="654938" marR="0" lvl="1" indent="-251899" algn="l" defTabSz="914034" rtl="0" eaLnBrk="1" fontAlgn="ctr" latinLnBrk="0" hangingPunct="1">
              <a:lnSpc>
                <a:spcPct val="110000"/>
              </a:lnSpc>
              <a:spcBef>
                <a:spcPts val="720"/>
              </a:spcBef>
              <a:spcAft>
                <a:spcPts val="0"/>
              </a:spcAft>
              <a:buClrTx/>
              <a:buSzTx/>
              <a:buFont typeface="Huawei Sans" panose="020C0503030203020204" pitchFamily="34" charset="0"/>
              <a:buChar char="▫"/>
              <a:tabLst/>
              <a:defRPr/>
            </a:pPr>
            <a:r>
              <a:rPr kumimoji="0" lang="en-US" sz="1400" b="0" i="0" u="none" strike="noStrike" kern="120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Python code processing, which processes service logic. For example, allocate resources and read NE or service information.</a:t>
            </a:r>
          </a:p>
          <a:p>
            <a:pPr marL="654938" marR="0" lvl="1" indent="-251899" algn="l" defTabSz="914034" rtl="0" eaLnBrk="1" fontAlgn="ctr" latinLnBrk="0" hangingPunct="1">
              <a:lnSpc>
                <a:spcPct val="110000"/>
              </a:lnSpc>
              <a:spcBef>
                <a:spcPts val="720"/>
              </a:spcBef>
              <a:spcAft>
                <a:spcPts val="0"/>
              </a:spcAft>
              <a:buClrTx/>
              <a:buSzTx/>
              <a:buFont typeface="Huawei Sans" panose="020C0503030203020204" pitchFamily="34" charset="0"/>
              <a:buChar char="▫"/>
              <a:tabLst/>
              <a:defRPr/>
            </a:pPr>
            <a:r>
              <a:rPr kumimoji="0" lang="en-US" sz="1400" b="0" i="0" u="none" strike="noStrike" kern="120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Jinja2 template processing, which processes vendor-related logic. A template is actually the data delivered to a device model. Devices from different vendors have different templates.</a:t>
            </a:r>
          </a:p>
          <a:p>
            <a:pPr marL="654938" marR="0" lvl="1" indent="-251899" algn="l" defTabSz="914034" rtl="0" eaLnBrk="1" fontAlgn="ctr" latinLnBrk="0" hangingPunct="1">
              <a:lnSpc>
                <a:spcPct val="110000"/>
              </a:lnSpc>
              <a:spcBef>
                <a:spcPts val="720"/>
              </a:spcBef>
              <a:spcAft>
                <a:spcPts val="0"/>
              </a:spcAft>
              <a:buClrTx/>
              <a:buSzTx/>
              <a:buFont typeface="Huawei Sans" panose="020C0503030203020204" pitchFamily="34" charset="0"/>
              <a:buChar char="▫"/>
              <a:tabLst/>
              <a:defRPr/>
            </a:pPr>
            <a:endParaRPr kumimoji="0" lang="en-US" altLang="zh-CN" sz="1400" b="0" i="0" u="none" strike="noStrike" kern="120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227967352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占位符 4"/>
          <p:cNvSpPr>
            <a:spLocks noGrp="1"/>
          </p:cNvSpPr>
          <p:nvPr>
            <p:ph type="body" sz="quarter" idx="10"/>
          </p:nvPr>
        </p:nvSpPr>
        <p:spPr/>
        <p:txBody>
          <a:bodyPr/>
          <a:lstStyle/>
          <a:p>
            <a:r>
              <a:rPr lang="en-US" sz="1800" dirty="0">
                <a:sym typeface="Huawei Sans" panose="020C0503030203020204" pitchFamily="34" charset="0"/>
              </a:rPr>
              <a:t>As digital network transformation moves forward, new services and technologies are burgeoning, and network requirements become more complex. Traditional closed networks cannot meet the requirements for rapid service innovation. It is an inevitable trend to improve network openness using existing assets. More agile planning of new services and network service orchestration based on customized customer intents are core capabilities.</a:t>
            </a:r>
          </a:p>
          <a:p>
            <a:r>
              <a:rPr lang="en-US" sz="1800" dirty="0">
                <a:sym typeface="Huawei Sans" panose="020C0503030203020204" pitchFamily="34" charset="0"/>
              </a:rPr>
              <a:t>NCE service openness and programmability are based on the open architecture driven by the YANG model. Huawei enables openness and programmability at the NE and network layers in the form of Specific NE Driver (SND) and Specific Service Plugin (SSP) packages, implementing quick interconnection between new devices and fast rollout of new network services.</a:t>
            </a:r>
          </a:p>
          <a:p>
            <a:r>
              <a:rPr lang="en-US" sz="1800" dirty="0">
                <a:sym typeface="Huawei Sans" panose="020C0503030203020204" pitchFamily="34" charset="0"/>
              </a:rPr>
              <a:t>This course introduces the background of service openness and programmability and Huawei's practices.</a:t>
            </a:r>
            <a:endParaRPr lang="en-US" altLang="zh-CN" sz="1800" dirty="0">
              <a:sym typeface="Huawei Sans" panose="020C0503030203020204" pitchFamily="34" charset="0"/>
            </a:endParaRPr>
          </a:p>
        </p:txBody>
      </p:sp>
    </p:spTree>
    <p:extLst>
      <p:ext uri="{BB962C8B-B14F-4D97-AF65-F5344CB8AC3E}">
        <p14:creationId xmlns:p14="http://schemas.microsoft.com/office/powerpoint/2010/main" val="1440685994"/>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5B4A2133-7AAC-4FDC-A877-12AE1505AC2E}"/>
              </a:ext>
            </a:extLst>
          </p:cNvPr>
          <p:cNvSpPr>
            <a:spLocks noGrp="1"/>
          </p:cNvSpPr>
          <p:nvPr>
            <p:ph type="title"/>
          </p:nvPr>
        </p:nvSpPr>
        <p:spPr/>
        <p:txBody>
          <a:bodyPr/>
          <a:lstStyle/>
          <a:p>
            <a:r>
              <a:rPr lang="en-US">
                <a:sym typeface="Huawei Sans" panose="020C0503030203020204" pitchFamily="34" charset="0"/>
              </a:rPr>
              <a:t>NETCONF</a:t>
            </a:r>
            <a:endParaRPr lang="en-US" dirty="0">
              <a:sym typeface="Huawei Sans" panose="020C0503030203020204" pitchFamily="34" charset="0"/>
            </a:endParaRPr>
          </a:p>
        </p:txBody>
      </p:sp>
      <p:cxnSp>
        <p:nvCxnSpPr>
          <p:cNvPr id="89" name="直接连接符 88">
            <a:extLst>
              <a:ext uri="{FF2B5EF4-FFF2-40B4-BE49-F238E27FC236}">
                <a16:creationId xmlns="" xmlns:a16="http://schemas.microsoft.com/office/drawing/2014/main" id="{4443DB18-8418-47F3-9C2C-7843C0D763D7}"/>
              </a:ext>
            </a:extLst>
          </p:cNvPr>
          <p:cNvCxnSpPr>
            <a:cxnSpLocks/>
          </p:cNvCxnSpPr>
          <p:nvPr/>
        </p:nvCxnSpPr>
        <p:spPr>
          <a:xfrm>
            <a:off x="2242058" y="2474641"/>
            <a:ext cx="2590761"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nvGrpSpPr>
          <p:cNvPr id="90" name="组合 89">
            <a:extLst>
              <a:ext uri="{FF2B5EF4-FFF2-40B4-BE49-F238E27FC236}">
                <a16:creationId xmlns="" xmlns:a16="http://schemas.microsoft.com/office/drawing/2014/main" id="{3E3B8DE2-241F-4BCB-9ADA-B34FDAC00926}"/>
              </a:ext>
            </a:extLst>
          </p:cNvPr>
          <p:cNvGrpSpPr/>
          <p:nvPr/>
        </p:nvGrpSpPr>
        <p:grpSpPr>
          <a:xfrm>
            <a:off x="1645386" y="2235559"/>
            <a:ext cx="756020" cy="638745"/>
            <a:chOff x="1038146" y="2471119"/>
            <a:chExt cx="756020" cy="638745"/>
          </a:xfrm>
        </p:grpSpPr>
        <p:sp>
          <p:nvSpPr>
            <p:cNvPr id="91" name="Freeform 6">
              <a:extLst>
                <a:ext uri="{FF2B5EF4-FFF2-40B4-BE49-F238E27FC236}">
                  <a16:creationId xmlns="" xmlns:a16="http://schemas.microsoft.com/office/drawing/2014/main" id="{BA970BAD-FCC0-4315-A057-C885CE62058D}"/>
                </a:ext>
              </a:extLst>
            </p:cNvPr>
            <p:cNvSpPr>
              <a:spLocks/>
            </p:cNvSpPr>
            <p:nvPr/>
          </p:nvSpPr>
          <p:spPr bwMode="auto">
            <a:xfrm>
              <a:off x="1068402" y="2710201"/>
              <a:ext cx="695509" cy="390424"/>
            </a:xfrm>
            <a:custGeom>
              <a:avLst/>
              <a:gdLst/>
              <a:ahLst/>
              <a:cxnLst>
                <a:cxn ang="0">
                  <a:pos x="274" y="0"/>
                </a:cxn>
                <a:cxn ang="0">
                  <a:pos x="235" y="55"/>
                </a:cxn>
                <a:cxn ang="0">
                  <a:pos x="42" y="55"/>
                </a:cxn>
                <a:cxn ang="0">
                  <a:pos x="2" y="0"/>
                </a:cxn>
                <a:cxn ang="0">
                  <a:pos x="0" y="0"/>
                </a:cxn>
                <a:cxn ang="0">
                  <a:pos x="0" y="66"/>
                </a:cxn>
                <a:cxn ang="0">
                  <a:pos x="41" y="125"/>
                </a:cxn>
                <a:cxn ang="0">
                  <a:pos x="236" y="125"/>
                </a:cxn>
                <a:cxn ang="0">
                  <a:pos x="276" y="66"/>
                </a:cxn>
                <a:cxn ang="0">
                  <a:pos x="276" y="0"/>
                </a:cxn>
                <a:cxn ang="0">
                  <a:pos x="274" y="0"/>
                </a:cxn>
              </a:cxnLst>
              <a:rect l="0" t="0" r="r" b="b"/>
              <a:pathLst>
                <a:path w="276" h="155">
                  <a:moveTo>
                    <a:pt x="274" y="0"/>
                  </a:moveTo>
                  <a:cubicBezTo>
                    <a:pt x="274" y="20"/>
                    <a:pt x="261" y="41"/>
                    <a:pt x="235" y="55"/>
                  </a:cubicBezTo>
                  <a:cubicBezTo>
                    <a:pt x="182" y="88"/>
                    <a:pt x="95" y="88"/>
                    <a:pt x="42" y="55"/>
                  </a:cubicBezTo>
                  <a:cubicBezTo>
                    <a:pt x="16" y="41"/>
                    <a:pt x="3" y="20"/>
                    <a:pt x="2" y="0"/>
                  </a:cubicBezTo>
                  <a:cubicBezTo>
                    <a:pt x="0" y="0"/>
                    <a:pt x="0" y="0"/>
                    <a:pt x="0" y="0"/>
                  </a:cubicBezTo>
                  <a:cubicBezTo>
                    <a:pt x="0" y="66"/>
                    <a:pt x="0" y="66"/>
                    <a:pt x="0" y="66"/>
                  </a:cubicBezTo>
                  <a:cubicBezTo>
                    <a:pt x="0" y="87"/>
                    <a:pt x="13" y="109"/>
                    <a:pt x="41" y="125"/>
                  </a:cubicBezTo>
                  <a:cubicBezTo>
                    <a:pt x="94" y="155"/>
                    <a:pt x="183" y="155"/>
                    <a:pt x="236" y="125"/>
                  </a:cubicBezTo>
                  <a:cubicBezTo>
                    <a:pt x="264" y="109"/>
                    <a:pt x="276" y="88"/>
                    <a:pt x="276" y="66"/>
                  </a:cubicBezTo>
                  <a:cubicBezTo>
                    <a:pt x="276" y="0"/>
                    <a:pt x="276" y="0"/>
                    <a:pt x="276" y="0"/>
                  </a:cubicBezTo>
                  <a:cubicBezTo>
                    <a:pt x="276" y="0"/>
                    <a:pt x="275" y="0"/>
                    <a:pt x="274" y="0"/>
                  </a:cubicBezTo>
                  <a:close/>
                </a:path>
              </a:pathLst>
            </a:custGeom>
            <a:solidFill>
              <a:srgbClr val="00AAFF"/>
            </a:solidFill>
            <a:ln w="9525">
              <a:noFill/>
              <a:round/>
              <a:headEnd/>
              <a:tailEnd/>
            </a:ln>
          </p:spPr>
          <p:txBody>
            <a:bodyPr vert="horz" wrap="square" lIns="91440" tIns="45720" rIns="91440" bIns="45720" numCol="1" anchor="t" anchorCtr="0" compatLnSpc="1">
              <a:prstTxWarp prst="textNoShape">
                <a:avLst/>
              </a:prstTxWarp>
              <a:noAutofit/>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2" name="AutoShape 58">
              <a:extLst>
                <a:ext uri="{FF2B5EF4-FFF2-40B4-BE49-F238E27FC236}">
                  <a16:creationId xmlns="" xmlns:a16="http://schemas.microsoft.com/office/drawing/2014/main" id="{6DD4C3D9-520F-4379-A347-25F017D551E6}"/>
                </a:ext>
              </a:extLst>
            </p:cNvPr>
            <p:cNvSpPr>
              <a:spLocks noChangeAspect="1" noChangeArrowheads="1" noTextEdit="1"/>
            </p:cNvSpPr>
            <p:nvPr/>
          </p:nvSpPr>
          <p:spPr bwMode="auto">
            <a:xfrm>
              <a:off x="1066356" y="2493796"/>
              <a:ext cx="693959" cy="616068"/>
            </a:xfrm>
            <a:prstGeom prst="rect">
              <a:avLst/>
            </a:prstGeom>
            <a:noFill/>
            <a:ln w="9525">
              <a:noFill/>
              <a:miter lim="800000"/>
              <a:headEnd/>
              <a:tailEnd/>
            </a:ln>
          </p:spPr>
          <p:txBody>
            <a:bodyPr vert="horz" wrap="square" lIns="108851" tIns="54426" rIns="108851" bIns="54426" numCol="1" anchor="t" anchorCtr="0" compatLnSpc="1">
              <a:prstTxWarp prst="textNoShape">
                <a:avLst/>
              </a:prstTxWarp>
              <a:noAutofit/>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3" name="Freeform 61">
              <a:extLst>
                <a:ext uri="{FF2B5EF4-FFF2-40B4-BE49-F238E27FC236}">
                  <a16:creationId xmlns="" xmlns:a16="http://schemas.microsoft.com/office/drawing/2014/main" id="{5820EF17-94B9-4770-9E43-B67B978D676A}"/>
                </a:ext>
              </a:extLst>
            </p:cNvPr>
            <p:cNvSpPr>
              <a:spLocks/>
            </p:cNvSpPr>
            <p:nvPr/>
          </p:nvSpPr>
          <p:spPr bwMode="auto">
            <a:xfrm>
              <a:off x="1038146" y="2471119"/>
              <a:ext cx="756020" cy="442208"/>
            </a:xfrm>
            <a:custGeom>
              <a:avLst/>
              <a:gdLst/>
              <a:ahLst/>
              <a:cxnLst>
                <a:cxn ang="0">
                  <a:pos x="140" y="81"/>
                </a:cxn>
                <a:cxn ang="0">
                  <a:pos x="30" y="81"/>
                </a:cxn>
                <a:cxn ang="0">
                  <a:pos x="30" y="18"/>
                </a:cxn>
                <a:cxn ang="0">
                  <a:pos x="140" y="18"/>
                </a:cxn>
                <a:cxn ang="0">
                  <a:pos x="140" y="81"/>
                </a:cxn>
              </a:cxnLst>
              <a:rect l="0" t="0" r="r" b="b"/>
              <a:pathLst>
                <a:path w="170" h="99">
                  <a:moveTo>
                    <a:pt x="140" y="81"/>
                  </a:moveTo>
                  <a:cubicBezTo>
                    <a:pt x="110" y="99"/>
                    <a:pt x="60" y="99"/>
                    <a:pt x="30" y="81"/>
                  </a:cubicBezTo>
                  <a:cubicBezTo>
                    <a:pt x="0" y="64"/>
                    <a:pt x="0" y="35"/>
                    <a:pt x="30" y="18"/>
                  </a:cubicBezTo>
                  <a:cubicBezTo>
                    <a:pt x="60" y="0"/>
                    <a:pt x="110" y="0"/>
                    <a:pt x="140" y="18"/>
                  </a:cubicBezTo>
                  <a:cubicBezTo>
                    <a:pt x="170" y="35"/>
                    <a:pt x="170" y="64"/>
                    <a:pt x="140" y="81"/>
                  </a:cubicBezTo>
                  <a:close/>
                </a:path>
              </a:pathLst>
            </a:custGeom>
            <a:solidFill>
              <a:srgbClr val="00AAFF"/>
            </a:solidFill>
            <a:ln w="9525">
              <a:noFill/>
              <a:round/>
              <a:headEnd/>
              <a:tailEnd/>
            </a:ln>
          </p:spPr>
          <p:txBody>
            <a:bodyPr vert="horz" wrap="square" lIns="108851" tIns="54426" rIns="108851" bIns="54426" numCol="1" anchor="t" anchorCtr="0" compatLnSpc="1">
              <a:prstTxWarp prst="textNoShape">
                <a:avLst/>
              </a:prstTxWarp>
              <a:noAutofit/>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4" name="Freeform 62">
              <a:extLst>
                <a:ext uri="{FF2B5EF4-FFF2-40B4-BE49-F238E27FC236}">
                  <a16:creationId xmlns="" xmlns:a16="http://schemas.microsoft.com/office/drawing/2014/main" id="{1FD52A0C-F9C5-441A-9D7F-855E67FFC4F3}"/>
                </a:ext>
              </a:extLst>
            </p:cNvPr>
            <p:cNvSpPr>
              <a:spLocks noEditPoints="1"/>
            </p:cNvSpPr>
            <p:nvPr/>
          </p:nvSpPr>
          <p:spPr bwMode="auto">
            <a:xfrm>
              <a:off x="1231853" y="2559939"/>
              <a:ext cx="368607" cy="258900"/>
            </a:xfrm>
            <a:custGeom>
              <a:avLst/>
              <a:gdLst/>
              <a:ahLst/>
              <a:cxnLst>
                <a:cxn ang="0">
                  <a:pos x="74" y="49"/>
                </a:cxn>
                <a:cxn ang="0">
                  <a:pos x="60" y="38"/>
                </a:cxn>
                <a:cxn ang="0">
                  <a:pos x="62" y="35"/>
                </a:cxn>
                <a:cxn ang="0">
                  <a:pos x="65" y="25"/>
                </a:cxn>
                <a:cxn ang="0">
                  <a:pos x="49" y="37"/>
                </a:cxn>
                <a:cxn ang="0">
                  <a:pos x="51" y="40"/>
                </a:cxn>
                <a:cxn ang="0">
                  <a:pos x="68" y="53"/>
                </a:cxn>
                <a:cxn ang="0">
                  <a:pos x="52" y="58"/>
                </a:cxn>
                <a:cxn ang="0">
                  <a:pos x="82" y="37"/>
                </a:cxn>
                <a:cxn ang="0">
                  <a:pos x="58" y="22"/>
                </a:cxn>
                <a:cxn ang="0">
                  <a:pos x="75" y="21"/>
                </a:cxn>
                <a:cxn ang="0">
                  <a:pos x="82" y="0"/>
                </a:cxn>
                <a:cxn ang="0">
                  <a:pos x="52" y="3"/>
                </a:cxn>
                <a:cxn ang="0">
                  <a:pos x="69" y="5"/>
                </a:cxn>
                <a:cxn ang="0">
                  <a:pos x="50" y="14"/>
                </a:cxn>
                <a:cxn ang="0">
                  <a:pos x="34" y="12"/>
                </a:cxn>
                <a:cxn ang="0">
                  <a:pos x="58" y="22"/>
                </a:cxn>
                <a:cxn ang="0">
                  <a:pos x="21" y="18"/>
                </a:cxn>
                <a:cxn ang="0">
                  <a:pos x="22" y="20"/>
                </a:cxn>
                <a:cxn ang="0">
                  <a:pos x="11" y="29"/>
                </a:cxn>
                <a:cxn ang="0">
                  <a:pos x="32" y="23"/>
                </a:cxn>
                <a:cxn ang="0">
                  <a:pos x="33" y="21"/>
                </a:cxn>
                <a:cxn ang="0">
                  <a:pos x="14" y="5"/>
                </a:cxn>
                <a:cxn ang="0">
                  <a:pos x="31" y="0"/>
                </a:cxn>
                <a:cxn ang="0">
                  <a:pos x="0" y="12"/>
                </a:cxn>
                <a:cxn ang="0">
                  <a:pos x="8" y="21"/>
                </a:cxn>
                <a:cxn ang="0">
                  <a:pos x="24" y="36"/>
                </a:cxn>
                <a:cxn ang="0">
                  <a:pos x="8" y="37"/>
                </a:cxn>
                <a:cxn ang="0">
                  <a:pos x="0" y="49"/>
                </a:cxn>
                <a:cxn ang="0">
                  <a:pos x="30" y="58"/>
                </a:cxn>
                <a:cxn ang="0">
                  <a:pos x="13" y="52"/>
                </a:cxn>
                <a:cxn ang="0">
                  <a:pos x="32" y="43"/>
                </a:cxn>
                <a:cxn ang="0">
                  <a:pos x="48" y="46"/>
                </a:cxn>
                <a:cxn ang="0">
                  <a:pos x="24" y="36"/>
                </a:cxn>
              </a:cxnLst>
              <a:rect l="0" t="0" r="r" b="b"/>
              <a:pathLst>
                <a:path w="83" h="58">
                  <a:moveTo>
                    <a:pt x="75" y="37"/>
                  </a:moveTo>
                  <a:cubicBezTo>
                    <a:pt x="75" y="38"/>
                    <a:pt x="74" y="49"/>
                    <a:pt x="74" y="49"/>
                  </a:cubicBezTo>
                  <a:cubicBezTo>
                    <a:pt x="61" y="39"/>
                    <a:pt x="61" y="39"/>
                    <a:pt x="61" y="39"/>
                  </a:cubicBezTo>
                  <a:cubicBezTo>
                    <a:pt x="60" y="39"/>
                    <a:pt x="60" y="39"/>
                    <a:pt x="60" y="38"/>
                  </a:cubicBezTo>
                  <a:cubicBezTo>
                    <a:pt x="60" y="38"/>
                    <a:pt x="60" y="38"/>
                    <a:pt x="60" y="38"/>
                  </a:cubicBezTo>
                  <a:cubicBezTo>
                    <a:pt x="60" y="37"/>
                    <a:pt x="61" y="36"/>
                    <a:pt x="62" y="35"/>
                  </a:cubicBezTo>
                  <a:cubicBezTo>
                    <a:pt x="62" y="35"/>
                    <a:pt x="70" y="30"/>
                    <a:pt x="71" y="29"/>
                  </a:cubicBezTo>
                  <a:cubicBezTo>
                    <a:pt x="71" y="29"/>
                    <a:pt x="65" y="25"/>
                    <a:pt x="65" y="25"/>
                  </a:cubicBezTo>
                  <a:cubicBezTo>
                    <a:pt x="63" y="26"/>
                    <a:pt x="50" y="35"/>
                    <a:pt x="50" y="35"/>
                  </a:cubicBezTo>
                  <a:cubicBezTo>
                    <a:pt x="50" y="35"/>
                    <a:pt x="49" y="36"/>
                    <a:pt x="49" y="37"/>
                  </a:cubicBezTo>
                  <a:cubicBezTo>
                    <a:pt x="49" y="37"/>
                    <a:pt x="49" y="37"/>
                    <a:pt x="49" y="37"/>
                  </a:cubicBezTo>
                  <a:cubicBezTo>
                    <a:pt x="49" y="38"/>
                    <a:pt x="50" y="40"/>
                    <a:pt x="51" y="40"/>
                  </a:cubicBezTo>
                  <a:cubicBezTo>
                    <a:pt x="67" y="52"/>
                    <a:pt x="67" y="52"/>
                    <a:pt x="67" y="52"/>
                  </a:cubicBezTo>
                  <a:cubicBezTo>
                    <a:pt x="68" y="53"/>
                    <a:pt x="68" y="53"/>
                    <a:pt x="68" y="53"/>
                  </a:cubicBezTo>
                  <a:cubicBezTo>
                    <a:pt x="68" y="53"/>
                    <a:pt x="53" y="53"/>
                    <a:pt x="52" y="53"/>
                  </a:cubicBezTo>
                  <a:cubicBezTo>
                    <a:pt x="52" y="53"/>
                    <a:pt x="51" y="57"/>
                    <a:pt x="52" y="58"/>
                  </a:cubicBezTo>
                  <a:cubicBezTo>
                    <a:pt x="52" y="58"/>
                    <a:pt x="81" y="58"/>
                    <a:pt x="82" y="58"/>
                  </a:cubicBezTo>
                  <a:cubicBezTo>
                    <a:pt x="82" y="57"/>
                    <a:pt x="82" y="37"/>
                    <a:pt x="82" y="37"/>
                  </a:cubicBezTo>
                  <a:cubicBezTo>
                    <a:pt x="82" y="37"/>
                    <a:pt x="75" y="37"/>
                    <a:pt x="75" y="37"/>
                  </a:cubicBezTo>
                  <a:close/>
                  <a:moveTo>
                    <a:pt x="58" y="22"/>
                  </a:moveTo>
                  <a:cubicBezTo>
                    <a:pt x="75" y="10"/>
                    <a:pt x="75" y="10"/>
                    <a:pt x="75" y="10"/>
                  </a:cubicBezTo>
                  <a:cubicBezTo>
                    <a:pt x="75" y="10"/>
                    <a:pt x="75" y="21"/>
                    <a:pt x="75" y="21"/>
                  </a:cubicBezTo>
                  <a:cubicBezTo>
                    <a:pt x="75" y="21"/>
                    <a:pt x="81" y="21"/>
                    <a:pt x="82" y="21"/>
                  </a:cubicBezTo>
                  <a:cubicBezTo>
                    <a:pt x="82" y="20"/>
                    <a:pt x="83" y="1"/>
                    <a:pt x="82" y="0"/>
                  </a:cubicBezTo>
                  <a:cubicBezTo>
                    <a:pt x="82" y="0"/>
                    <a:pt x="53" y="0"/>
                    <a:pt x="52" y="0"/>
                  </a:cubicBezTo>
                  <a:cubicBezTo>
                    <a:pt x="52" y="1"/>
                    <a:pt x="52" y="3"/>
                    <a:pt x="52" y="3"/>
                  </a:cubicBezTo>
                  <a:cubicBezTo>
                    <a:pt x="52" y="3"/>
                    <a:pt x="52" y="5"/>
                    <a:pt x="52" y="5"/>
                  </a:cubicBezTo>
                  <a:cubicBezTo>
                    <a:pt x="52" y="5"/>
                    <a:pt x="69" y="5"/>
                    <a:pt x="69" y="5"/>
                  </a:cubicBezTo>
                  <a:cubicBezTo>
                    <a:pt x="56" y="15"/>
                    <a:pt x="56" y="15"/>
                    <a:pt x="56" y="15"/>
                  </a:cubicBezTo>
                  <a:cubicBezTo>
                    <a:pt x="53" y="16"/>
                    <a:pt x="52" y="16"/>
                    <a:pt x="50" y="14"/>
                  </a:cubicBezTo>
                  <a:cubicBezTo>
                    <a:pt x="50" y="14"/>
                    <a:pt x="41" y="8"/>
                    <a:pt x="40" y="8"/>
                  </a:cubicBezTo>
                  <a:cubicBezTo>
                    <a:pt x="40" y="8"/>
                    <a:pt x="35" y="11"/>
                    <a:pt x="34" y="12"/>
                  </a:cubicBezTo>
                  <a:cubicBezTo>
                    <a:pt x="36" y="13"/>
                    <a:pt x="49" y="22"/>
                    <a:pt x="49" y="22"/>
                  </a:cubicBezTo>
                  <a:cubicBezTo>
                    <a:pt x="51" y="23"/>
                    <a:pt x="55" y="24"/>
                    <a:pt x="58" y="22"/>
                  </a:cubicBezTo>
                  <a:close/>
                  <a:moveTo>
                    <a:pt x="8" y="9"/>
                  </a:moveTo>
                  <a:cubicBezTo>
                    <a:pt x="21" y="18"/>
                    <a:pt x="21" y="18"/>
                    <a:pt x="21" y="18"/>
                  </a:cubicBezTo>
                  <a:cubicBezTo>
                    <a:pt x="22" y="19"/>
                    <a:pt x="22" y="19"/>
                    <a:pt x="22" y="20"/>
                  </a:cubicBezTo>
                  <a:cubicBezTo>
                    <a:pt x="22" y="20"/>
                    <a:pt x="22" y="20"/>
                    <a:pt x="22" y="20"/>
                  </a:cubicBezTo>
                  <a:cubicBezTo>
                    <a:pt x="22" y="21"/>
                    <a:pt x="21" y="22"/>
                    <a:pt x="20" y="22"/>
                  </a:cubicBezTo>
                  <a:cubicBezTo>
                    <a:pt x="20" y="22"/>
                    <a:pt x="12" y="28"/>
                    <a:pt x="11" y="29"/>
                  </a:cubicBezTo>
                  <a:cubicBezTo>
                    <a:pt x="12" y="29"/>
                    <a:pt x="17" y="33"/>
                    <a:pt x="17" y="33"/>
                  </a:cubicBezTo>
                  <a:cubicBezTo>
                    <a:pt x="19" y="32"/>
                    <a:pt x="32" y="23"/>
                    <a:pt x="32" y="23"/>
                  </a:cubicBezTo>
                  <a:cubicBezTo>
                    <a:pt x="33" y="23"/>
                    <a:pt x="33" y="22"/>
                    <a:pt x="33" y="21"/>
                  </a:cubicBezTo>
                  <a:cubicBezTo>
                    <a:pt x="33" y="21"/>
                    <a:pt x="33" y="21"/>
                    <a:pt x="33" y="21"/>
                  </a:cubicBezTo>
                  <a:cubicBezTo>
                    <a:pt x="33" y="19"/>
                    <a:pt x="33" y="18"/>
                    <a:pt x="31" y="17"/>
                  </a:cubicBezTo>
                  <a:cubicBezTo>
                    <a:pt x="14" y="5"/>
                    <a:pt x="14" y="5"/>
                    <a:pt x="14" y="5"/>
                  </a:cubicBezTo>
                  <a:cubicBezTo>
                    <a:pt x="14" y="5"/>
                    <a:pt x="29" y="5"/>
                    <a:pt x="31" y="5"/>
                  </a:cubicBezTo>
                  <a:cubicBezTo>
                    <a:pt x="31" y="5"/>
                    <a:pt x="31" y="1"/>
                    <a:pt x="31" y="0"/>
                  </a:cubicBezTo>
                  <a:cubicBezTo>
                    <a:pt x="30" y="0"/>
                    <a:pt x="1" y="0"/>
                    <a:pt x="0" y="0"/>
                  </a:cubicBezTo>
                  <a:cubicBezTo>
                    <a:pt x="0" y="1"/>
                    <a:pt x="0" y="12"/>
                    <a:pt x="0" y="12"/>
                  </a:cubicBezTo>
                  <a:cubicBezTo>
                    <a:pt x="0" y="12"/>
                    <a:pt x="0" y="21"/>
                    <a:pt x="0" y="21"/>
                  </a:cubicBezTo>
                  <a:cubicBezTo>
                    <a:pt x="1" y="21"/>
                    <a:pt x="7" y="21"/>
                    <a:pt x="8" y="21"/>
                  </a:cubicBezTo>
                  <a:cubicBezTo>
                    <a:pt x="8" y="20"/>
                    <a:pt x="8" y="9"/>
                    <a:pt x="8" y="9"/>
                  </a:cubicBezTo>
                  <a:close/>
                  <a:moveTo>
                    <a:pt x="24" y="36"/>
                  </a:moveTo>
                  <a:cubicBezTo>
                    <a:pt x="8" y="47"/>
                    <a:pt x="8" y="47"/>
                    <a:pt x="8" y="47"/>
                  </a:cubicBezTo>
                  <a:cubicBezTo>
                    <a:pt x="8" y="47"/>
                    <a:pt x="8" y="37"/>
                    <a:pt x="8" y="37"/>
                  </a:cubicBezTo>
                  <a:cubicBezTo>
                    <a:pt x="7" y="36"/>
                    <a:pt x="1" y="37"/>
                    <a:pt x="0" y="36"/>
                  </a:cubicBezTo>
                  <a:cubicBezTo>
                    <a:pt x="0" y="37"/>
                    <a:pt x="0" y="49"/>
                    <a:pt x="0" y="49"/>
                  </a:cubicBezTo>
                  <a:cubicBezTo>
                    <a:pt x="0" y="49"/>
                    <a:pt x="0" y="57"/>
                    <a:pt x="0" y="58"/>
                  </a:cubicBezTo>
                  <a:cubicBezTo>
                    <a:pt x="0" y="58"/>
                    <a:pt x="29" y="58"/>
                    <a:pt x="30" y="58"/>
                  </a:cubicBezTo>
                  <a:cubicBezTo>
                    <a:pt x="30" y="57"/>
                    <a:pt x="30" y="53"/>
                    <a:pt x="30" y="53"/>
                  </a:cubicBezTo>
                  <a:cubicBezTo>
                    <a:pt x="30" y="53"/>
                    <a:pt x="13" y="52"/>
                    <a:pt x="13" y="52"/>
                  </a:cubicBezTo>
                  <a:cubicBezTo>
                    <a:pt x="27" y="43"/>
                    <a:pt x="27" y="43"/>
                    <a:pt x="27" y="43"/>
                  </a:cubicBezTo>
                  <a:cubicBezTo>
                    <a:pt x="29" y="42"/>
                    <a:pt x="30" y="42"/>
                    <a:pt x="32" y="43"/>
                  </a:cubicBezTo>
                  <a:cubicBezTo>
                    <a:pt x="32" y="43"/>
                    <a:pt x="41" y="50"/>
                    <a:pt x="42" y="50"/>
                  </a:cubicBezTo>
                  <a:cubicBezTo>
                    <a:pt x="42" y="50"/>
                    <a:pt x="47" y="47"/>
                    <a:pt x="48" y="46"/>
                  </a:cubicBezTo>
                  <a:cubicBezTo>
                    <a:pt x="46" y="45"/>
                    <a:pt x="33" y="36"/>
                    <a:pt x="33" y="36"/>
                  </a:cubicBezTo>
                  <a:cubicBezTo>
                    <a:pt x="31" y="34"/>
                    <a:pt x="27" y="34"/>
                    <a:pt x="24" y="36"/>
                  </a:cubicBezTo>
                  <a:close/>
                </a:path>
              </a:pathLst>
            </a:custGeom>
            <a:solidFill>
              <a:srgbClr val="FFFFFF"/>
            </a:solidFill>
            <a:ln w="9525">
              <a:noFill/>
              <a:round/>
              <a:headEnd/>
              <a:tailEnd/>
            </a:ln>
          </p:spPr>
          <p:txBody>
            <a:bodyPr vert="horz" wrap="square" lIns="108851" tIns="54426" rIns="108851" bIns="54426" numCol="1" anchor="t" anchorCtr="0" compatLnSpc="1">
              <a:prstTxWarp prst="textNoShape">
                <a:avLst/>
              </a:prstTxWarp>
              <a:noAutofit/>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95" name="文本框 94">
            <a:extLst>
              <a:ext uri="{FF2B5EF4-FFF2-40B4-BE49-F238E27FC236}">
                <a16:creationId xmlns="" xmlns:a16="http://schemas.microsoft.com/office/drawing/2014/main" id="{2DCADA3E-BDDE-497C-A5B2-B927012AFEE0}"/>
              </a:ext>
            </a:extLst>
          </p:cNvPr>
          <p:cNvSpPr txBox="1"/>
          <p:nvPr/>
        </p:nvSpPr>
        <p:spPr>
          <a:xfrm>
            <a:off x="1427174" y="2957672"/>
            <a:ext cx="1542410" cy="307777"/>
          </a:xfrm>
          <a:prstGeom prst="rect">
            <a:avLst/>
          </a:prstGeom>
          <a:noFill/>
        </p:spPr>
        <p:txBody>
          <a:bodyPr wrap="none" rtlCol="0">
            <a:noAutofit/>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NETCONF server</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6" name="文本框 95">
            <a:extLst>
              <a:ext uri="{FF2B5EF4-FFF2-40B4-BE49-F238E27FC236}">
                <a16:creationId xmlns="" xmlns:a16="http://schemas.microsoft.com/office/drawing/2014/main" id="{01049993-33AE-4A54-9BD1-B7AF6A9E7BE4}"/>
              </a:ext>
            </a:extLst>
          </p:cNvPr>
          <p:cNvSpPr txBox="1"/>
          <p:nvPr/>
        </p:nvSpPr>
        <p:spPr>
          <a:xfrm>
            <a:off x="4876659" y="2881854"/>
            <a:ext cx="1542410" cy="307777"/>
          </a:xfrm>
          <a:prstGeom prst="rect">
            <a:avLst/>
          </a:prstGeom>
          <a:noFill/>
        </p:spPr>
        <p:txBody>
          <a:bodyPr wrap="none" rtlCol="0">
            <a:noAutofit/>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NETCONF client</a:t>
            </a:r>
          </a:p>
        </p:txBody>
      </p:sp>
      <p:sp>
        <p:nvSpPr>
          <p:cNvPr id="97" name="矩形 96">
            <a:extLst>
              <a:ext uri="{FF2B5EF4-FFF2-40B4-BE49-F238E27FC236}">
                <a16:creationId xmlns="" xmlns:a16="http://schemas.microsoft.com/office/drawing/2014/main" id="{4ECC519F-391D-4F72-8160-4C9870B9B01F}"/>
              </a:ext>
            </a:extLst>
          </p:cNvPr>
          <p:cNvSpPr/>
          <p:nvPr/>
        </p:nvSpPr>
        <p:spPr>
          <a:xfrm>
            <a:off x="1673597" y="3510644"/>
            <a:ext cx="2157252" cy="390525"/>
          </a:xfrm>
          <a:prstGeom prst="rect">
            <a:avLst/>
          </a:prstGeom>
          <a:solidFill>
            <a:srgbClr val="A2DE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altLang="zh-CN" sz="20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8" name="矩形 97">
            <a:extLst>
              <a:ext uri="{FF2B5EF4-FFF2-40B4-BE49-F238E27FC236}">
                <a16:creationId xmlns="" xmlns:a16="http://schemas.microsoft.com/office/drawing/2014/main" id="{20C14127-E3E9-4CCB-A67E-90210DBA30E2}"/>
              </a:ext>
            </a:extLst>
          </p:cNvPr>
          <p:cNvSpPr/>
          <p:nvPr/>
        </p:nvSpPr>
        <p:spPr>
          <a:xfrm>
            <a:off x="1673596" y="3901169"/>
            <a:ext cx="2157254" cy="390525"/>
          </a:xfrm>
          <a:prstGeom prst="rect">
            <a:avLst/>
          </a:prstGeom>
          <a:solidFill>
            <a:srgbClr val="74CD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altLang="zh-CN" sz="20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9" name="矩形 98">
            <a:extLst>
              <a:ext uri="{FF2B5EF4-FFF2-40B4-BE49-F238E27FC236}">
                <a16:creationId xmlns="" xmlns:a16="http://schemas.microsoft.com/office/drawing/2014/main" id="{19E84C55-4B2E-456E-8CDB-8A2D69F07DFB}"/>
              </a:ext>
            </a:extLst>
          </p:cNvPr>
          <p:cNvSpPr/>
          <p:nvPr/>
        </p:nvSpPr>
        <p:spPr>
          <a:xfrm>
            <a:off x="1673595" y="4291694"/>
            <a:ext cx="2157253" cy="390525"/>
          </a:xfrm>
          <a:prstGeom prst="rect">
            <a:avLst/>
          </a:prstGeom>
          <a:solidFill>
            <a:srgbClr val="1380A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altLang="zh-CN" sz="20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0" name="矩形 99">
            <a:extLst>
              <a:ext uri="{FF2B5EF4-FFF2-40B4-BE49-F238E27FC236}">
                <a16:creationId xmlns="" xmlns:a16="http://schemas.microsoft.com/office/drawing/2014/main" id="{D2ECDBC7-3DF9-4073-BE4A-383DE30AC5C8}"/>
              </a:ext>
            </a:extLst>
          </p:cNvPr>
          <p:cNvSpPr/>
          <p:nvPr/>
        </p:nvSpPr>
        <p:spPr>
          <a:xfrm>
            <a:off x="1673593" y="4682219"/>
            <a:ext cx="4656359" cy="390525"/>
          </a:xfrm>
          <a:prstGeom prst="rect">
            <a:avLst/>
          </a:prstGeom>
          <a:solidFill>
            <a:srgbClr val="0D56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altLang="zh-CN" sz="20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1" name="文本框 100">
            <a:extLst>
              <a:ext uri="{FF2B5EF4-FFF2-40B4-BE49-F238E27FC236}">
                <a16:creationId xmlns="" xmlns:a16="http://schemas.microsoft.com/office/drawing/2014/main" id="{843653A4-C459-41BC-AB7B-99759A48550C}"/>
              </a:ext>
            </a:extLst>
          </p:cNvPr>
          <p:cNvSpPr txBox="1"/>
          <p:nvPr/>
        </p:nvSpPr>
        <p:spPr>
          <a:xfrm>
            <a:off x="362501" y="3670197"/>
            <a:ext cx="1304536" cy="276999"/>
          </a:xfrm>
          <a:prstGeom prst="rect">
            <a:avLst/>
          </a:prstGeom>
          <a:noFill/>
        </p:spPr>
        <p:txBody>
          <a:bodyPr wrap="square" rtlCol="0" anchor="ctr">
            <a:noAutofit/>
          </a:bodyPr>
          <a:lstStyle/>
          <a:p>
            <a:pPr algn="ctr" fontAlgn="ctr"/>
            <a:r>
              <a:rPr lang="en-US" sz="1200" b="1" dirty="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rPr>
              <a:t>Content layer</a:t>
            </a:r>
          </a:p>
        </p:txBody>
      </p:sp>
      <p:sp>
        <p:nvSpPr>
          <p:cNvPr id="102" name="文本框 101">
            <a:extLst>
              <a:ext uri="{FF2B5EF4-FFF2-40B4-BE49-F238E27FC236}">
                <a16:creationId xmlns="" xmlns:a16="http://schemas.microsoft.com/office/drawing/2014/main" id="{E7C182F1-D089-4F41-93E2-28914EFF86B6}"/>
              </a:ext>
            </a:extLst>
          </p:cNvPr>
          <p:cNvSpPr txBox="1"/>
          <p:nvPr/>
        </p:nvSpPr>
        <p:spPr>
          <a:xfrm>
            <a:off x="347931" y="4060722"/>
            <a:ext cx="1433802" cy="276999"/>
          </a:xfrm>
          <a:prstGeom prst="rect">
            <a:avLst/>
          </a:prstGeom>
          <a:noFill/>
        </p:spPr>
        <p:txBody>
          <a:bodyPr wrap="square" rtlCol="0" anchor="ctr">
            <a:noAutofit/>
          </a:bodyPr>
          <a:lstStyle/>
          <a:p>
            <a:pPr algn="ctr" fontAlgn="ctr"/>
            <a:r>
              <a:rPr lang="en-US" sz="1200" b="1" dirty="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rPr>
              <a:t>Operations layer</a:t>
            </a:r>
          </a:p>
        </p:txBody>
      </p:sp>
      <p:sp>
        <p:nvSpPr>
          <p:cNvPr id="103" name="文本框 102">
            <a:extLst>
              <a:ext uri="{FF2B5EF4-FFF2-40B4-BE49-F238E27FC236}">
                <a16:creationId xmlns="" xmlns:a16="http://schemas.microsoft.com/office/drawing/2014/main" id="{2EAF4DF8-9B37-46D4-9554-CF56C94B6B14}"/>
              </a:ext>
            </a:extLst>
          </p:cNvPr>
          <p:cNvSpPr txBox="1"/>
          <p:nvPr/>
        </p:nvSpPr>
        <p:spPr>
          <a:xfrm>
            <a:off x="399800" y="4451247"/>
            <a:ext cx="1347073" cy="276999"/>
          </a:xfrm>
          <a:prstGeom prst="rect">
            <a:avLst/>
          </a:prstGeom>
          <a:noFill/>
        </p:spPr>
        <p:txBody>
          <a:bodyPr wrap="square" rtlCol="0" anchor="ctr">
            <a:noAutofit/>
          </a:bodyPr>
          <a:lstStyle/>
          <a:p>
            <a:pPr algn="ctr" fontAlgn="ctr"/>
            <a:r>
              <a:rPr lang="en-US" sz="1200" b="1" dirty="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rPr>
              <a:t>Messages layer</a:t>
            </a:r>
          </a:p>
        </p:txBody>
      </p:sp>
      <p:sp>
        <p:nvSpPr>
          <p:cNvPr id="104" name="文本框 103">
            <a:extLst>
              <a:ext uri="{FF2B5EF4-FFF2-40B4-BE49-F238E27FC236}">
                <a16:creationId xmlns="" xmlns:a16="http://schemas.microsoft.com/office/drawing/2014/main" id="{D3263E6E-1640-462A-A98C-223896EE2597}"/>
              </a:ext>
            </a:extLst>
          </p:cNvPr>
          <p:cNvSpPr txBox="1"/>
          <p:nvPr/>
        </p:nvSpPr>
        <p:spPr>
          <a:xfrm>
            <a:off x="329617" y="4749439"/>
            <a:ext cx="1339610" cy="461665"/>
          </a:xfrm>
          <a:prstGeom prst="rect">
            <a:avLst/>
          </a:prstGeom>
          <a:noFill/>
        </p:spPr>
        <p:txBody>
          <a:bodyPr wrap="square" rtlCol="0" anchor="ctr">
            <a:noAutofit/>
          </a:bodyPr>
          <a:lstStyle/>
          <a:p>
            <a:pPr algn="ctr" fontAlgn="ctr"/>
            <a:r>
              <a:rPr lang="en-US" sz="1200" b="1" dirty="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rPr>
              <a:t>Secure transport layer</a:t>
            </a:r>
          </a:p>
        </p:txBody>
      </p:sp>
      <p:sp>
        <p:nvSpPr>
          <p:cNvPr id="105" name="文本框 104">
            <a:extLst>
              <a:ext uri="{FF2B5EF4-FFF2-40B4-BE49-F238E27FC236}">
                <a16:creationId xmlns="" xmlns:a16="http://schemas.microsoft.com/office/drawing/2014/main" id="{9516F2B8-48B1-4B8E-B3F8-176FCE7D0BE4}"/>
              </a:ext>
            </a:extLst>
          </p:cNvPr>
          <p:cNvSpPr txBox="1"/>
          <p:nvPr/>
        </p:nvSpPr>
        <p:spPr>
          <a:xfrm>
            <a:off x="2408227" y="4740709"/>
            <a:ext cx="3187091" cy="307777"/>
          </a:xfrm>
          <a:prstGeom prst="rect">
            <a:avLst/>
          </a:prstGeom>
          <a:noFill/>
        </p:spPr>
        <p:txBody>
          <a:bodyPr wrap="none" rtlCol="0">
            <a:noAutofit/>
          </a:bodyPr>
          <a:lstStyle/>
          <a:p>
            <a:pPr algn="ctr" fontAlgn="ctr"/>
            <a:r>
              <a:rPr lang="en-US" sz="14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SSH, TLS, BEEP/TLS, SOAP/HTTP/TLS</a:t>
            </a:r>
            <a:endParaRPr lang="en-US" altLang="zh-CN" sz="1400" dirty="0">
              <a:solidFill>
                <a:schemeClr val="bg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106" name="文本框 105">
            <a:extLst>
              <a:ext uri="{FF2B5EF4-FFF2-40B4-BE49-F238E27FC236}">
                <a16:creationId xmlns="" xmlns:a16="http://schemas.microsoft.com/office/drawing/2014/main" id="{2FBE8E7B-CDC1-4DC6-B183-C216830AD20C}"/>
              </a:ext>
            </a:extLst>
          </p:cNvPr>
          <p:cNvSpPr txBox="1"/>
          <p:nvPr/>
        </p:nvSpPr>
        <p:spPr>
          <a:xfrm>
            <a:off x="1913690" y="4349511"/>
            <a:ext cx="1677062" cy="307777"/>
          </a:xfrm>
          <a:prstGeom prst="rect">
            <a:avLst/>
          </a:prstGeom>
          <a:noFill/>
        </p:spPr>
        <p:txBody>
          <a:bodyPr wrap="none" rtlCol="0">
            <a:noAutofit/>
          </a:bodyPr>
          <a:lstStyle/>
          <a:p>
            <a:pPr algn="ctr" fontAlgn="ctr"/>
            <a:r>
              <a:rPr lang="en-US" sz="14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&lt;rpc&gt;, &lt;rpc-reply&gt;</a:t>
            </a:r>
          </a:p>
        </p:txBody>
      </p:sp>
      <p:sp>
        <p:nvSpPr>
          <p:cNvPr id="107" name="矩形 106">
            <a:extLst>
              <a:ext uri="{FF2B5EF4-FFF2-40B4-BE49-F238E27FC236}">
                <a16:creationId xmlns="" xmlns:a16="http://schemas.microsoft.com/office/drawing/2014/main" id="{88CF0157-A9E7-40AC-89AB-750BD8AEA603}"/>
              </a:ext>
            </a:extLst>
          </p:cNvPr>
          <p:cNvSpPr/>
          <p:nvPr/>
        </p:nvSpPr>
        <p:spPr>
          <a:xfrm>
            <a:off x="4172698" y="4293420"/>
            <a:ext cx="2157253" cy="390525"/>
          </a:xfrm>
          <a:prstGeom prst="rect">
            <a:avLst/>
          </a:prstGeom>
          <a:solidFill>
            <a:srgbClr val="1380A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altLang="zh-CN" sz="20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8" name="文本框 107">
            <a:extLst>
              <a:ext uri="{FF2B5EF4-FFF2-40B4-BE49-F238E27FC236}">
                <a16:creationId xmlns="" xmlns:a16="http://schemas.microsoft.com/office/drawing/2014/main" id="{ECBC83F9-8CC0-44DF-9445-9C96F7DCFC08}"/>
              </a:ext>
            </a:extLst>
          </p:cNvPr>
          <p:cNvSpPr txBox="1"/>
          <p:nvPr/>
        </p:nvSpPr>
        <p:spPr>
          <a:xfrm>
            <a:off x="4600868" y="4349511"/>
            <a:ext cx="1324402" cy="307777"/>
          </a:xfrm>
          <a:prstGeom prst="rect">
            <a:avLst/>
          </a:prstGeom>
          <a:noFill/>
        </p:spPr>
        <p:txBody>
          <a:bodyPr wrap="none" rtlCol="0">
            <a:noAutofit/>
          </a:bodyPr>
          <a:lstStyle/>
          <a:p>
            <a:pPr algn="ctr" fontAlgn="ctr"/>
            <a:r>
              <a:rPr lang="en-US" sz="14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&lt;notification&gt;</a:t>
            </a:r>
          </a:p>
        </p:txBody>
      </p:sp>
      <p:sp>
        <p:nvSpPr>
          <p:cNvPr id="109" name="矩形 108">
            <a:extLst>
              <a:ext uri="{FF2B5EF4-FFF2-40B4-BE49-F238E27FC236}">
                <a16:creationId xmlns="" xmlns:a16="http://schemas.microsoft.com/office/drawing/2014/main" id="{958CBBAE-C74C-48F8-8CF9-8232E7492F59}"/>
              </a:ext>
            </a:extLst>
          </p:cNvPr>
          <p:cNvSpPr/>
          <p:nvPr/>
        </p:nvSpPr>
        <p:spPr>
          <a:xfrm>
            <a:off x="4172698" y="3508486"/>
            <a:ext cx="2157252" cy="390525"/>
          </a:xfrm>
          <a:prstGeom prst="rect">
            <a:avLst/>
          </a:prstGeom>
          <a:solidFill>
            <a:srgbClr val="A2DE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altLang="zh-CN" sz="20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0" name="文本框 109">
            <a:extLst>
              <a:ext uri="{FF2B5EF4-FFF2-40B4-BE49-F238E27FC236}">
                <a16:creationId xmlns="" xmlns:a16="http://schemas.microsoft.com/office/drawing/2014/main" id="{FD6C2454-7F46-4B79-967F-3B0859C3BC7C}"/>
              </a:ext>
            </a:extLst>
          </p:cNvPr>
          <p:cNvSpPr txBox="1"/>
          <p:nvPr/>
        </p:nvSpPr>
        <p:spPr>
          <a:xfrm>
            <a:off x="2052351" y="3957068"/>
            <a:ext cx="1399743" cy="307777"/>
          </a:xfrm>
          <a:prstGeom prst="rect">
            <a:avLst/>
          </a:prstGeom>
          <a:noFill/>
        </p:spPr>
        <p:txBody>
          <a:bodyPr wrap="none" rtlCol="0">
            <a:noAutofit/>
          </a:bodyPr>
          <a:lstStyle/>
          <a:p>
            <a:pPr algn="ctr" fontAlgn="ctr"/>
            <a:r>
              <a:rPr lang="en-US" sz="14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&lt;edit-config&gt;...</a:t>
            </a:r>
            <a:endParaRPr lang="en-US" altLang="zh-CN" sz="1400" dirty="0">
              <a:solidFill>
                <a:schemeClr val="bg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111" name="文本框 110">
            <a:extLst>
              <a:ext uri="{FF2B5EF4-FFF2-40B4-BE49-F238E27FC236}">
                <a16:creationId xmlns="" xmlns:a16="http://schemas.microsoft.com/office/drawing/2014/main" id="{AC3C9096-5B66-43CD-8C39-A96980BD884D}"/>
              </a:ext>
            </a:extLst>
          </p:cNvPr>
          <p:cNvSpPr txBox="1"/>
          <p:nvPr/>
        </p:nvSpPr>
        <p:spPr>
          <a:xfrm>
            <a:off x="1887243" y="3566543"/>
            <a:ext cx="1729962" cy="307777"/>
          </a:xfrm>
          <a:prstGeom prst="rect">
            <a:avLst/>
          </a:prstGeom>
          <a:noFill/>
        </p:spPr>
        <p:txBody>
          <a:bodyPr wrap="none" rtlCol="0">
            <a:noAutofit/>
          </a:bodyPr>
          <a:lstStyle/>
          <a:p>
            <a:pPr algn="ctr" fontAlgn="ctr"/>
            <a:r>
              <a:rPr lang="en-US" sz="14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Data configuration</a:t>
            </a:r>
            <a:endParaRPr lang="en-US" altLang="zh-CN" sz="1400" dirty="0">
              <a:solidFill>
                <a:schemeClr val="bg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112" name="文本框 111">
            <a:extLst>
              <a:ext uri="{FF2B5EF4-FFF2-40B4-BE49-F238E27FC236}">
                <a16:creationId xmlns="" xmlns:a16="http://schemas.microsoft.com/office/drawing/2014/main" id="{EF5B4774-F2EE-4BE3-8D1E-7BE9D175E7FD}"/>
              </a:ext>
            </a:extLst>
          </p:cNvPr>
          <p:cNvSpPr txBox="1"/>
          <p:nvPr/>
        </p:nvSpPr>
        <p:spPr>
          <a:xfrm>
            <a:off x="4472392" y="3566543"/>
            <a:ext cx="1572866" cy="307777"/>
          </a:xfrm>
          <a:prstGeom prst="rect">
            <a:avLst/>
          </a:prstGeom>
          <a:noFill/>
        </p:spPr>
        <p:txBody>
          <a:bodyPr wrap="none" rtlCol="0">
            <a:noAutofit/>
          </a:bodyPr>
          <a:lstStyle/>
          <a:p>
            <a:pPr algn="ctr" fontAlgn="ctr"/>
            <a:r>
              <a:rPr lang="en-US" sz="14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Notification data</a:t>
            </a:r>
            <a:endParaRPr lang="en-US" altLang="zh-CN" sz="1400" dirty="0">
              <a:solidFill>
                <a:schemeClr val="bg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113" name="文本占位符 3">
            <a:extLst>
              <a:ext uri="{FF2B5EF4-FFF2-40B4-BE49-F238E27FC236}">
                <a16:creationId xmlns="" xmlns:a16="http://schemas.microsoft.com/office/drawing/2014/main" id="{2115DD3B-54E3-4C7D-8632-BF6CB50F6F70}"/>
              </a:ext>
            </a:extLst>
          </p:cNvPr>
          <p:cNvSpPr txBox="1">
            <a:spLocks/>
          </p:cNvSpPr>
          <p:nvPr/>
        </p:nvSpPr>
        <p:spPr>
          <a:xfrm>
            <a:off x="6626169" y="1242452"/>
            <a:ext cx="5131883" cy="5205147"/>
          </a:xfrm>
          <a:prstGeom prst="rect">
            <a:avLst/>
          </a:prstGeom>
        </p:spPr>
        <p:txBody>
          <a:bodyPr>
            <a:noAutofit/>
          </a:bodyPr>
          <a:lstStyle>
            <a:lvl1pPr marL="302279" indent="-302279" algn="l" defTabSz="914034" rtl="0" eaLnBrk="1" latinLnBrk="0" hangingPunct="1">
              <a:lnSpc>
                <a:spcPct val="140000"/>
              </a:lnSpc>
              <a:spcBef>
                <a:spcPts val="792"/>
              </a:spcBef>
              <a:buFont typeface="Arial" panose="020B0604020202020204" pitchFamily="34" charset="0"/>
              <a:buChar char="•"/>
              <a:defRPr sz="2199" kern="1200">
                <a:solidFill>
                  <a:schemeClr val="tx1"/>
                </a:solidFill>
                <a:latin typeface="Arial"/>
                <a:ea typeface="+mn-ea"/>
                <a:cs typeface="+mn-cs"/>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Arial"/>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Arial"/>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Arial"/>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Arial"/>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marL="0" indent="0" fontAlgn="ctr">
              <a:lnSpc>
                <a:spcPct val="120000"/>
              </a:lnSpc>
              <a:buNone/>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NETCONF is a protocol defined by the IETF for installing, maintaining, and deleting configuration data on NEs. All NETCONF operations are implemented using XML-encoded RPCs. NCE service openness and programmability use NETCONF to communicate with NEs.</a:t>
            </a:r>
          </a:p>
          <a:p>
            <a:pPr fontAlgn="ctr">
              <a:lnSpc>
                <a:spcPct val="120000"/>
              </a:lnSpc>
              <a:buSzPct val="60000"/>
              <a:buFont typeface="Wingdings" panose="05000000000000000000" pitchFamily="2" charset="2"/>
              <a:buChar char="l"/>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Content layer: It needs to transmit configuration data and notification data.</a:t>
            </a:r>
          </a:p>
          <a:p>
            <a:pPr fontAlgn="ctr">
              <a:lnSpc>
                <a:spcPct val="120000"/>
              </a:lnSpc>
              <a:buSzPct val="60000"/>
              <a:buFont typeface="Wingdings" panose="05000000000000000000" pitchFamily="2" charset="2"/>
              <a:buChar char="l"/>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Operations layer: It defines an XML-encoded operation set for implementing RPC operations.</a:t>
            </a:r>
          </a:p>
          <a:p>
            <a:pPr fontAlgn="ctr">
              <a:lnSpc>
                <a:spcPct val="120000"/>
              </a:lnSpc>
              <a:buSzPct val="60000"/>
              <a:buFont typeface="Wingdings" panose="05000000000000000000" pitchFamily="2" charset="2"/>
              <a:buChar char="l"/>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Messages layer: It implements a simple framing mechanism based on the requirements of the transport protocol to encapsulate RPC messages or notification messages.</a:t>
            </a:r>
          </a:p>
          <a:p>
            <a:pPr fontAlgn="ctr">
              <a:lnSpc>
                <a:spcPct val="120000"/>
              </a:lnSpc>
              <a:buSzPct val="60000"/>
              <a:buFont typeface="Wingdings" panose="05000000000000000000" pitchFamily="2" charset="2"/>
              <a:buChar char="l"/>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Secure transport layer: It provides a communication path between the client and server. The NETCONF message hierarchy mechanism is implemented by using the communication paths that meet related conditions.</a:t>
            </a:r>
          </a:p>
          <a:p>
            <a:pPr lvl="1" fontAlgn="ctr">
              <a:lnSpc>
                <a:spcPct val="120000"/>
              </a:lnSpc>
              <a:buSzPct val="60000"/>
              <a:buFont typeface="Wingdings" panose="05000000000000000000" pitchFamily="2" charset="2"/>
              <a:buChar char="l"/>
            </a:pP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4" name="文本框 113">
            <a:extLst>
              <a:ext uri="{FF2B5EF4-FFF2-40B4-BE49-F238E27FC236}">
                <a16:creationId xmlns="" xmlns:a16="http://schemas.microsoft.com/office/drawing/2014/main" id="{11F5F42D-03D2-4193-B44B-A28CCB0E2F20}"/>
              </a:ext>
            </a:extLst>
          </p:cNvPr>
          <p:cNvSpPr txBox="1"/>
          <p:nvPr/>
        </p:nvSpPr>
        <p:spPr>
          <a:xfrm>
            <a:off x="3027108" y="2102239"/>
            <a:ext cx="1122423" cy="338554"/>
          </a:xfrm>
          <a:prstGeom prst="rect">
            <a:avLst/>
          </a:prstGeom>
          <a:noFill/>
        </p:spPr>
        <p:txBody>
          <a:bodyPr wrap="none" rtlCol="0">
            <a:noAutofit/>
          </a:bodyPr>
          <a:lstStyle/>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NETCONF</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15" name="图片 114">
            <a:extLst>
              <a:ext uri="{FF2B5EF4-FFF2-40B4-BE49-F238E27FC236}">
                <a16:creationId xmlns="" xmlns:a16="http://schemas.microsoft.com/office/drawing/2014/main" id="{EC8F6447-B828-4F0A-91FC-98050E799E1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860012" y="2336385"/>
            <a:ext cx="1642415" cy="302905"/>
          </a:xfrm>
          <a:prstGeom prst="rect">
            <a:avLst/>
          </a:prstGeom>
        </p:spPr>
      </p:pic>
    </p:spTree>
    <p:extLst>
      <p:ext uri="{BB962C8B-B14F-4D97-AF65-F5344CB8AC3E}">
        <p14:creationId xmlns:p14="http://schemas.microsoft.com/office/powerpoint/2010/main" val="1907653746"/>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5DF69109-5F4F-441B-A7DC-A4794B1C98EE}"/>
              </a:ext>
            </a:extLst>
          </p:cNvPr>
          <p:cNvSpPr>
            <a:spLocks noGrp="1"/>
          </p:cNvSpPr>
          <p:nvPr>
            <p:ph type="title"/>
          </p:nvPr>
        </p:nvSpPr>
        <p:spPr/>
        <p:txBody>
          <a:bodyPr/>
          <a:lstStyle/>
          <a:p>
            <a:r>
              <a:rPr lang="en-US">
                <a:sym typeface="Huawei Sans" panose="020C0503030203020204" pitchFamily="34" charset="0"/>
              </a:rPr>
              <a:t>YANG Model</a:t>
            </a:r>
            <a:endParaRPr lang="en-US" dirty="0">
              <a:sym typeface="Huawei Sans" panose="020C0503030203020204" pitchFamily="34" charset="0"/>
            </a:endParaRPr>
          </a:p>
        </p:txBody>
      </p:sp>
      <p:grpSp>
        <p:nvGrpSpPr>
          <p:cNvPr id="3" name="组合 2">
            <a:extLst>
              <a:ext uri="{FF2B5EF4-FFF2-40B4-BE49-F238E27FC236}">
                <a16:creationId xmlns="" xmlns:a16="http://schemas.microsoft.com/office/drawing/2014/main" id="{96535387-590A-441D-9875-999AA0AA79E9}"/>
              </a:ext>
            </a:extLst>
          </p:cNvPr>
          <p:cNvGrpSpPr/>
          <p:nvPr/>
        </p:nvGrpSpPr>
        <p:grpSpPr>
          <a:xfrm>
            <a:off x="581610" y="1320257"/>
            <a:ext cx="11028780" cy="1535887"/>
            <a:chOff x="455613" y="1501756"/>
            <a:chExt cx="11028780" cy="1535887"/>
          </a:xfrm>
        </p:grpSpPr>
        <p:sp>
          <p:nvSpPr>
            <p:cNvPr id="4" name="文本框 3">
              <a:extLst>
                <a:ext uri="{FF2B5EF4-FFF2-40B4-BE49-F238E27FC236}">
                  <a16:creationId xmlns="" xmlns:a16="http://schemas.microsoft.com/office/drawing/2014/main" id="{1920EB9A-D740-4348-9F27-D2141333F576}"/>
                </a:ext>
              </a:extLst>
            </p:cNvPr>
            <p:cNvSpPr txBox="1"/>
            <p:nvPr/>
          </p:nvSpPr>
          <p:spPr>
            <a:xfrm>
              <a:off x="458788" y="1501756"/>
              <a:ext cx="1048685" cy="461665"/>
            </a:xfrm>
            <a:prstGeom prst="rect">
              <a:avLst/>
            </a:prstGeom>
            <a:noFill/>
          </p:spPr>
          <p:txBody>
            <a:bodyPr wrap="none" rtlCol="0">
              <a:noAutofit/>
            </a:bodyPr>
            <a:lstStyle/>
            <a:p>
              <a:pPr fontAlgn="ctr"/>
              <a:r>
                <a:rPr lang="en-US" sz="2400" b="1" dirty="0">
                  <a:latin typeface="Huawei Sans" panose="020C0503030203020204" pitchFamily="34" charset="0"/>
                  <a:ea typeface="方正兰亭黑简体" panose="02000000000000000000" pitchFamily="2" charset="-122"/>
                  <a:sym typeface="Huawei Sans" panose="020C0503030203020204" pitchFamily="34" charset="0"/>
                </a:rPr>
                <a:t>YANG</a:t>
              </a:r>
              <a:r>
                <a:rPr lang="en-US" sz="2400" dirty="0">
                  <a:latin typeface="Huawei Sans" panose="020C0503030203020204" pitchFamily="34" charset="0"/>
                  <a:ea typeface="方正兰亭黑简体" panose="02000000000000000000" pitchFamily="2" charset="-122"/>
                  <a:sym typeface="Huawei Sans" panose="020C0503030203020204" pitchFamily="34" charset="0"/>
                </a:rPr>
                <a:t>,</a:t>
              </a:r>
              <a:endParaRPr lang="en-US" altLang="zh-CN" sz="2400" b="1" dirty="0">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5" name="文本框 4">
              <a:extLst>
                <a:ext uri="{FF2B5EF4-FFF2-40B4-BE49-F238E27FC236}">
                  <a16:creationId xmlns="" xmlns:a16="http://schemas.microsoft.com/office/drawing/2014/main" id="{656A693A-0105-4558-88F9-5E04394B3B40}"/>
                </a:ext>
              </a:extLst>
            </p:cNvPr>
            <p:cNvSpPr txBox="1"/>
            <p:nvPr/>
          </p:nvSpPr>
          <p:spPr>
            <a:xfrm>
              <a:off x="455613" y="1875081"/>
              <a:ext cx="11028780" cy="1162562"/>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short for Yet Another Next Generation, is a standard-based and extensible data modeling language. It can be used to model the configuration and running status data of network devices, remote procedure calls, and server event notifications. YANG was originally designed to model network management data and provide a standardized content layer for the NETCONF model.</a:t>
              </a:r>
            </a:p>
          </p:txBody>
        </p:sp>
      </p:grpSp>
      <p:grpSp>
        <p:nvGrpSpPr>
          <p:cNvPr id="6" name="组合 5">
            <a:extLst>
              <a:ext uri="{FF2B5EF4-FFF2-40B4-BE49-F238E27FC236}">
                <a16:creationId xmlns="" xmlns:a16="http://schemas.microsoft.com/office/drawing/2014/main" id="{D7A403AC-6C4B-42A1-910C-28AA50CABE66}"/>
              </a:ext>
            </a:extLst>
          </p:cNvPr>
          <p:cNvGrpSpPr/>
          <p:nvPr/>
        </p:nvGrpSpPr>
        <p:grpSpPr>
          <a:xfrm>
            <a:off x="609863" y="2603499"/>
            <a:ext cx="3581400" cy="3441701"/>
            <a:chOff x="368563" y="2659684"/>
            <a:chExt cx="3581400" cy="4078572"/>
          </a:xfrm>
        </p:grpSpPr>
        <p:sp>
          <p:nvSpPr>
            <p:cNvPr id="7" name="圆角矩形 8">
              <a:extLst>
                <a:ext uri="{FF2B5EF4-FFF2-40B4-BE49-F238E27FC236}">
                  <a16:creationId xmlns="" xmlns:a16="http://schemas.microsoft.com/office/drawing/2014/main" id="{E1E7BE29-B2C6-4672-B265-7ED5C8696DC7}"/>
                </a:ext>
              </a:extLst>
            </p:cNvPr>
            <p:cNvSpPr/>
            <p:nvPr/>
          </p:nvSpPr>
          <p:spPr>
            <a:xfrm>
              <a:off x="368563" y="2850197"/>
              <a:ext cx="3581400" cy="3888059"/>
            </a:xfrm>
            <a:prstGeom prst="roundRect">
              <a:avLst>
                <a:gd name="adj" fmla="val 8764"/>
              </a:avLst>
            </a:prstGeom>
            <a:noFill/>
            <a:ln w="28575"/>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 name="文本框 7">
              <a:extLst>
                <a:ext uri="{FF2B5EF4-FFF2-40B4-BE49-F238E27FC236}">
                  <a16:creationId xmlns="" xmlns:a16="http://schemas.microsoft.com/office/drawing/2014/main" id="{5E47EA4B-7382-4663-BFD0-2AD234D851D5}"/>
                </a:ext>
              </a:extLst>
            </p:cNvPr>
            <p:cNvSpPr txBox="1"/>
            <p:nvPr/>
          </p:nvSpPr>
          <p:spPr>
            <a:xfrm>
              <a:off x="714463" y="2659684"/>
              <a:ext cx="987337" cy="390741"/>
            </a:xfrm>
            <a:prstGeom prst="rect">
              <a:avLst/>
            </a:prstGeom>
            <a:solidFill>
              <a:schemeClr val="bg1"/>
            </a:solidFill>
          </p:spPr>
          <p:txBody>
            <a:bodyPr wrap="none" rtlCol="0">
              <a:noAutofit/>
            </a:bodyPr>
            <a:lstStyle/>
            <a:p>
              <a:pPr algn="ctr" fontAlgn="ctr"/>
              <a:r>
                <a:rPr lang="en-US" b="1" dirty="0">
                  <a:latin typeface="Huawei Sans" panose="020C0503030203020204" pitchFamily="34" charset="0"/>
                  <a:ea typeface="方正兰亭黑简体" panose="02000000000000000000" pitchFamily="2" charset="-122"/>
                  <a:sym typeface="Huawei Sans" panose="020C0503030203020204" pitchFamily="34" charset="0"/>
                </a:rPr>
                <a:t>Module</a:t>
              </a:r>
            </a:p>
          </p:txBody>
        </p:sp>
      </p:grpSp>
      <p:sp>
        <p:nvSpPr>
          <p:cNvPr id="9" name="文本框 8">
            <a:extLst>
              <a:ext uri="{FF2B5EF4-FFF2-40B4-BE49-F238E27FC236}">
                <a16:creationId xmlns="" xmlns:a16="http://schemas.microsoft.com/office/drawing/2014/main" id="{F5A791BB-2F9E-45EF-85E2-0D85E04917DC}"/>
              </a:ext>
            </a:extLst>
          </p:cNvPr>
          <p:cNvSpPr txBox="1"/>
          <p:nvPr/>
        </p:nvSpPr>
        <p:spPr>
          <a:xfrm>
            <a:off x="766472" y="3155007"/>
            <a:ext cx="3319259" cy="3108543"/>
          </a:xfrm>
          <a:prstGeom prst="rect">
            <a:avLst/>
          </a:prstGeom>
          <a:noFill/>
        </p:spPr>
        <p:txBody>
          <a:bodyPr wrap="square" rtlCol="0">
            <a:no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A module is a collection of related definitions. Each module contains the module header, revision, and description statements.</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In a module, you can use the include statement to import submodules or use the import statement to import other modules. You can also use the augment statement in a module to extend a specified module.</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A module may include the following four main types of data nodes, including Leaf, Leaf-list, Container, and List nodes.</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 name="文本框 9">
            <a:extLst>
              <a:ext uri="{FF2B5EF4-FFF2-40B4-BE49-F238E27FC236}">
                <a16:creationId xmlns="" xmlns:a16="http://schemas.microsoft.com/office/drawing/2014/main" id="{5FD654F8-3B97-4E08-92A8-4065BDFF0105}"/>
              </a:ext>
            </a:extLst>
          </p:cNvPr>
          <p:cNvSpPr txBox="1"/>
          <p:nvPr/>
        </p:nvSpPr>
        <p:spPr>
          <a:xfrm>
            <a:off x="4372062" y="2433465"/>
            <a:ext cx="7313220" cy="3970318"/>
          </a:xfrm>
          <a:prstGeom prst="rect">
            <a:avLst/>
          </a:prstGeom>
          <a:noFill/>
        </p:spPr>
        <p:txBody>
          <a:bodyPr wrap="none" rtlCol="0">
            <a:noAutofit/>
          </a:bodyPr>
          <a:lstStyle/>
          <a:p>
            <a:pPr fontAlgn="ctr"/>
            <a:r>
              <a:rPr lang="en-US" sz="1400"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module</a:t>
            </a:r>
            <a:r>
              <a:rPr lang="en-US" sz="1400" dirty="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rPr>
              <a:t> hbng {</a:t>
            </a:r>
          </a:p>
          <a:p>
            <a:pPr fontAlgn="ctr"/>
            <a:r>
              <a:rPr lang="en-US" sz="1400" dirty="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rPr>
              <a:t>  namespace http://www.huawei.com/hbng;</a:t>
            </a:r>
          </a:p>
          <a:p>
            <a:pPr fontAlgn="ctr"/>
            <a:r>
              <a:rPr lang="en-US" sz="1400" dirty="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rPr>
              <a:t>  prefix hbng;</a:t>
            </a:r>
          </a:p>
          <a:p>
            <a:pPr fontAlgn="ctr"/>
            <a:endParaRPr lang="en-US" altLang="zh-CN" sz="1400" dirty="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400" dirty="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rPr>
              <a:t>  </a:t>
            </a:r>
            <a:r>
              <a:rPr lang="en-US" sz="1400"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import</a:t>
            </a:r>
            <a:r>
              <a:rPr lang="en-US" sz="1400" dirty="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rPr>
              <a:t> ietf-inet-types {</a:t>
            </a:r>
          </a:p>
          <a:p>
            <a:pPr fontAlgn="ctr"/>
            <a:r>
              <a:rPr lang="en-US" sz="1400" dirty="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rPr>
              <a:t>    prefix inet;</a:t>
            </a:r>
          </a:p>
          <a:p>
            <a:pPr fontAlgn="ctr"/>
            <a:r>
              <a:rPr lang="en-US" sz="1400" dirty="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rPr>
              <a:t>  }</a:t>
            </a:r>
          </a:p>
          <a:p>
            <a:pPr fontAlgn="ctr"/>
            <a:endParaRPr lang="en-US" altLang="zh-CN" sz="1400" dirty="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400" dirty="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rPr>
              <a:t>  </a:t>
            </a:r>
            <a:r>
              <a:rPr lang="en-US" sz="1400"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include</a:t>
            </a:r>
            <a:r>
              <a:rPr lang="en-US" sz="1400" dirty="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rPr>
              <a:t> foo-bar-types;</a:t>
            </a:r>
          </a:p>
          <a:p>
            <a:pPr fontAlgn="ctr"/>
            <a:r>
              <a:rPr lang="en-US" dirty="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rPr>
              <a:t>  </a:t>
            </a:r>
          </a:p>
          <a:p>
            <a:pPr fontAlgn="ctr"/>
            <a:r>
              <a:rPr lang="en-US" sz="1400" dirty="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rPr>
              <a:t>  </a:t>
            </a:r>
            <a:r>
              <a:rPr lang="en-US" sz="1400"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description</a:t>
            </a:r>
            <a:r>
              <a:rPr lang="en-US" sz="1400" dirty="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rPr>
              <a:t> "This module can configure and manage the HBNGs (Huawei NE40-X8)";</a:t>
            </a:r>
          </a:p>
          <a:p>
            <a:pPr fontAlgn="ctr"/>
            <a:endParaRPr lang="en-US" altLang="zh-CN" sz="1400" dirty="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400" dirty="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rPr>
              <a:t>  </a:t>
            </a:r>
            <a:r>
              <a:rPr lang="en-US" sz="1400"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revision</a:t>
            </a:r>
            <a:r>
              <a:rPr lang="en-US" sz="1400" dirty="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rPr>
              <a:t> 2018-04-20 {</a:t>
            </a:r>
          </a:p>
          <a:p>
            <a:pPr fontAlgn="ctr"/>
            <a:r>
              <a:rPr lang="en-US" sz="1400" dirty="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rPr>
              <a:t>    description "Initial revision";</a:t>
            </a:r>
          </a:p>
          <a:p>
            <a:pPr fontAlgn="ctr"/>
            <a:r>
              <a:rPr lang="en-US" sz="1400" dirty="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rPr>
              <a:t>  }</a:t>
            </a:r>
          </a:p>
          <a:p>
            <a:pPr fontAlgn="ctr"/>
            <a:endParaRPr lang="en-US" altLang="zh-CN" sz="1400" dirty="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400" dirty="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rPr>
              <a:t>  </a:t>
            </a:r>
            <a:r>
              <a:rPr lang="en-US" sz="1400"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augment</a:t>
            </a:r>
            <a:r>
              <a:rPr lang="en-US" sz="1400" dirty="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rPr>
              <a:t> "/app:applications" { ... }</a:t>
            </a:r>
          </a:p>
          <a:p>
            <a:pPr fontAlgn="ctr"/>
            <a:r>
              <a:rPr lang="en-US" sz="1400" dirty="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rPr>
              <a:t>}</a:t>
            </a:r>
          </a:p>
        </p:txBody>
      </p:sp>
    </p:spTree>
    <p:extLst>
      <p:ext uri="{BB962C8B-B14F-4D97-AF65-F5344CB8AC3E}">
        <p14:creationId xmlns:p14="http://schemas.microsoft.com/office/powerpoint/2010/main" val="3799457826"/>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C9B1FF9B-8B56-4B02-A5FF-F2F5245598C1}"/>
              </a:ext>
            </a:extLst>
          </p:cNvPr>
          <p:cNvSpPr>
            <a:spLocks noGrp="1"/>
          </p:cNvSpPr>
          <p:nvPr>
            <p:ph type="title"/>
          </p:nvPr>
        </p:nvSpPr>
        <p:spPr/>
        <p:txBody>
          <a:bodyPr/>
          <a:lstStyle/>
          <a:p>
            <a:r>
              <a:rPr lang="en-US">
                <a:sym typeface="Huawei Sans" panose="020C0503030203020204" pitchFamily="34" charset="0"/>
              </a:rPr>
              <a:t>YANG – Data Nodes</a:t>
            </a:r>
            <a:endParaRPr lang="en-US" dirty="0">
              <a:sym typeface="Huawei Sans" panose="020C0503030203020204" pitchFamily="34" charset="0"/>
            </a:endParaRPr>
          </a:p>
        </p:txBody>
      </p:sp>
      <p:grpSp>
        <p:nvGrpSpPr>
          <p:cNvPr id="16" name="组合 15">
            <a:extLst>
              <a:ext uri="{FF2B5EF4-FFF2-40B4-BE49-F238E27FC236}">
                <a16:creationId xmlns="" xmlns:a16="http://schemas.microsoft.com/office/drawing/2014/main" id="{66F152A5-83FE-4F9D-8EFD-143639FBF35D}"/>
              </a:ext>
            </a:extLst>
          </p:cNvPr>
          <p:cNvGrpSpPr/>
          <p:nvPr/>
        </p:nvGrpSpPr>
        <p:grpSpPr>
          <a:xfrm>
            <a:off x="1999243" y="2894038"/>
            <a:ext cx="3581400" cy="1803646"/>
            <a:chOff x="647963" y="1353210"/>
            <a:chExt cx="3581400" cy="1803646"/>
          </a:xfrm>
        </p:grpSpPr>
        <p:grpSp>
          <p:nvGrpSpPr>
            <p:cNvPr id="3" name="组合 2">
              <a:extLst>
                <a:ext uri="{FF2B5EF4-FFF2-40B4-BE49-F238E27FC236}">
                  <a16:creationId xmlns="" xmlns:a16="http://schemas.microsoft.com/office/drawing/2014/main" id="{40219E8F-F425-4381-B554-7C7F4E73777B}"/>
                </a:ext>
              </a:extLst>
            </p:cNvPr>
            <p:cNvGrpSpPr/>
            <p:nvPr/>
          </p:nvGrpSpPr>
          <p:grpSpPr>
            <a:xfrm>
              <a:off x="647963" y="1353210"/>
              <a:ext cx="3581400" cy="1803646"/>
              <a:chOff x="368563" y="2659684"/>
              <a:chExt cx="3581400" cy="1803646"/>
            </a:xfrm>
          </p:grpSpPr>
          <p:sp>
            <p:nvSpPr>
              <p:cNvPr id="4" name="圆角矩形 3">
                <a:extLst>
                  <a:ext uri="{FF2B5EF4-FFF2-40B4-BE49-F238E27FC236}">
                    <a16:creationId xmlns="" xmlns:a16="http://schemas.microsoft.com/office/drawing/2014/main" id="{97411DB8-A23A-4D3C-B179-9D7559E9CB41}"/>
                  </a:ext>
                </a:extLst>
              </p:cNvPr>
              <p:cNvSpPr/>
              <p:nvPr/>
            </p:nvSpPr>
            <p:spPr>
              <a:xfrm>
                <a:off x="368563" y="2850198"/>
                <a:ext cx="3581400" cy="1613132"/>
              </a:xfrm>
              <a:prstGeom prst="roundRect">
                <a:avLst>
                  <a:gd name="adj" fmla="val 11463"/>
                </a:avLst>
              </a:prstGeom>
              <a:noFill/>
              <a:ln w="28575"/>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 name="文本框 4">
                <a:extLst>
                  <a:ext uri="{FF2B5EF4-FFF2-40B4-BE49-F238E27FC236}">
                    <a16:creationId xmlns="" xmlns:a16="http://schemas.microsoft.com/office/drawing/2014/main" id="{15C96B42-2FC8-4734-8608-44171D537421}"/>
                  </a:ext>
                </a:extLst>
              </p:cNvPr>
              <p:cNvSpPr txBox="1"/>
              <p:nvPr/>
            </p:nvSpPr>
            <p:spPr>
              <a:xfrm>
                <a:off x="536663" y="2659684"/>
                <a:ext cx="1680757" cy="369332"/>
              </a:xfrm>
              <a:prstGeom prst="rect">
                <a:avLst/>
              </a:prstGeom>
              <a:solidFill>
                <a:schemeClr val="bg1"/>
              </a:solidFill>
            </p:spPr>
            <p:txBody>
              <a:bodyPr wrap="none" rtlCol="0">
                <a:noAutofit/>
              </a:bodyPr>
              <a:lstStyle/>
              <a:p>
                <a:pPr algn="ctr" fontAlgn="ctr"/>
                <a:r>
                  <a:rPr lang="en-US" sz="1600" b="1" dirty="0">
                    <a:latin typeface="Huawei Sans" panose="020C0503030203020204" pitchFamily="34" charset="0"/>
                    <a:ea typeface="方正兰亭黑简体" panose="02000000000000000000" pitchFamily="2" charset="-122"/>
                    <a:sym typeface="Huawei Sans" panose="020C0503030203020204" pitchFamily="34" charset="0"/>
                  </a:rPr>
                  <a:t>Leaf &amp; Leaf-list</a:t>
                </a:r>
                <a:endParaRPr lang="en-US" altLang="zh-CN" sz="1050" b="1"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6" name="文本框 5">
              <a:extLst>
                <a:ext uri="{FF2B5EF4-FFF2-40B4-BE49-F238E27FC236}">
                  <a16:creationId xmlns="" xmlns:a16="http://schemas.microsoft.com/office/drawing/2014/main" id="{D7F218FC-5E79-4358-B6D0-29A3ADC4E6AC}"/>
                </a:ext>
              </a:extLst>
            </p:cNvPr>
            <p:cNvSpPr txBox="1"/>
            <p:nvPr/>
          </p:nvSpPr>
          <p:spPr>
            <a:xfrm>
              <a:off x="743592" y="1727042"/>
              <a:ext cx="3485771" cy="1246495"/>
            </a:xfrm>
            <a:prstGeom prst="rect">
              <a:avLst/>
            </a:prstGeom>
            <a:noFill/>
          </p:spPr>
          <p:txBody>
            <a:bodyPr wrap="square" rtlCol="0">
              <a:noAutofit/>
            </a:bodyPr>
            <a:lstStyle/>
            <a:p>
              <a:pPr fontAlgn="ctr"/>
              <a:r>
                <a:rPr lang="en-US" sz="1300" dirty="0">
                  <a:latin typeface="Huawei Sans" panose="020C0503030203020204" pitchFamily="34" charset="0"/>
                  <a:ea typeface="方正兰亭黑简体" panose="02000000000000000000" pitchFamily="2" charset="-122"/>
                  <a:sym typeface="Huawei Sans" panose="020C0503030203020204" pitchFamily="34" charset="0"/>
                </a:rPr>
                <a:t>A leaf node contains simple data, such as integers and character strings. It has only one value of a specific type and has no sub-nodes.</a:t>
              </a:r>
              <a:endParaRPr lang="en-US" altLang="zh-CN" sz="13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300" dirty="0">
                  <a:latin typeface="Huawei Sans" panose="020C0503030203020204" pitchFamily="34" charset="0"/>
                  <a:ea typeface="方正兰亭黑简体" panose="02000000000000000000" pitchFamily="2" charset="-122"/>
                  <a:sym typeface="Huawei Sans" panose="020C0503030203020204" pitchFamily="34" charset="0"/>
                </a:rPr>
                <a:t>A leaf-list node defines a sequence of values of a specific type.</a:t>
              </a:r>
              <a:endParaRPr lang="en-US" altLang="zh-CN" sz="13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17" name="组合 16">
            <a:extLst>
              <a:ext uri="{FF2B5EF4-FFF2-40B4-BE49-F238E27FC236}">
                <a16:creationId xmlns="" xmlns:a16="http://schemas.microsoft.com/office/drawing/2014/main" id="{999DEE36-0EFA-4924-849A-18B24F4E0078}"/>
              </a:ext>
            </a:extLst>
          </p:cNvPr>
          <p:cNvGrpSpPr/>
          <p:nvPr/>
        </p:nvGrpSpPr>
        <p:grpSpPr>
          <a:xfrm>
            <a:off x="1999243" y="1243297"/>
            <a:ext cx="3581400" cy="1485886"/>
            <a:chOff x="647963" y="3347369"/>
            <a:chExt cx="3581400" cy="1485886"/>
          </a:xfrm>
        </p:grpSpPr>
        <p:grpSp>
          <p:nvGrpSpPr>
            <p:cNvPr id="7" name="组合 6">
              <a:extLst>
                <a:ext uri="{FF2B5EF4-FFF2-40B4-BE49-F238E27FC236}">
                  <a16:creationId xmlns="" xmlns:a16="http://schemas.microsoft.com/office/drawing/2014/main" id="{1493A167-45AA-4E3C-A430-CACC2909D001}"/>
                </a:ext>
              </a:extLst>
            </p:cNvPr>
            <p:cNvGrpSpPr/>
            <p:nvPr/>
          </p:nvGrpSpPr>
          <p:grpSpPr>
            <a:xfrm>
              <a:off x="647963" y="3347369"/>
              <a:ext cx="3581400" cy="1485886"/>
              <a:chOff x="368563" y="2659684"/>
              <a:chExt cx="3581400" cy="1485886"/>
            </a:xfrm>
          </p:grpSpPr>
          <p:sp>
            <p:nvSpPr>
              <p:cNvPr id="8" name="圆角矩形 8">
                <a:extLst>
                  <a:ext uri="{FF2B5EF4-FFF2-40B4-BE49-F238E27FC236}">
                    <a16:creationId xmlns="" xmlns:a16="http://schemas.microsoft.com/office/drawing/2014/main" id="{655D2DC9-747B-4BA5-875C-463DFF14D892}"/>
                  </a:ext>
                </a:extLst>
              </p:cNvPr>
              <p:cNvSpPr/>
              <p:nvPr/>
            </p:nvSpPr>
            <p:spPr>
              <a:xfrm>
                <a:off x="368563" y="2850198"/>
                <a:ext cx="3581400" cy="1295372"/>
              </a:xfrm>
              <a:prstGeom prst="roundRect">
                <a:avLst>
                  <a:gd name="adj" fmla="val 11463"/>
                </a:avLst>
              </a:prstGeom>
              <a:noFill/>
              <a:ln w="28575"/>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 name="文本框 8">
                <a:extLst>
                  <a:ext uri="{FF2B5EF4-FFF2-40B4-BE49-F238E27FC236}">
                    <a16:creationId xmlns="" xmlns:a16="http://schemas.microsoft.com/office/drawing/2014/main" id="{61A330D5-CA15-403A-9FE5-0692347C885F}"/>
                  </a:ext>
                </a:extLst>
              </p:cNvPr>
              <p:cNvSpPr txBox="1"/>
              <p:nvPr/>
            </p:nvSpPr>
            <p:spPr>
              <a:xfrm>
                <a:off x="536663" y="2659684"/>
                <a:ext cx="1185457" cy="369332"/>
              </a:xfrm>
              <a:prstGeom prst="rect">
                <a:avLst/>
              </a:prstGeom>
              <a:solidFill>
                <a:schemeClr val="bg1"/>
              </a:solidFill>
            </p:spPr>
            <p:txBody>
              <a:bodyPr wrap="none" rtlCol="0">
                <a:noAutofit/>
              </a:bodyPr>
              <a:lstStyle/>
              <a:p>
                <a:pPr algn="ctr" fontAlgn="ctr"/>
                <a:r>
                  <a:rPr lang="en-US" sz="1600" b="1" dirty="0">
                    <a:latin typeface="Huawei Sans" panose="020C0503030203020204" pitchFamily="34" charset="0"/>
                    <a:ea typeface="方正兰亭黑简体" panose="02000000000000000000" pitchFamily="2" charset="-122"/>
                    <a:sym typeface="Huawei Sans" panose="020C0503030203020204" pitchFamily="34" charset="0"/>
                  </a:rPr>
                  <a:t>Container</a:t>
                </a:r>
                <a:endParaRPr lang="en-US" altLang="zh-CN" sz="1050" b="1"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10" name="文本框 9">
              <a:extLst>
                <a:ext uri="{FF2B5EF4-FFF2-40B4-BE49-F238E27FC236}">
                  <a16:creationId xmlns="" xmlns:a16="http://schemas.microsoft.com/office/drawing/2014/main" id="{7B7CE48A-2212-4889-A158-E0A68E5ACC6A}"/>
                </a:ext>
              </a:extLst>
            </p:cNvPr>
            <p:cNvSpPr txBox="1"/>
            <p:nvPr/>
          </p:nvSpPr>
          <p:spPr>
            <a:xfrm>
              <a:off x="784813" y="3716701"/>
              <a:ext cx="3319259" cy="784830"/>
            </a:xfrm>
            <a:prstGeom prst="rect">
              <a:avLst/>
            </a:prstGeom>
            <a:noFill/>
          </p:spPr>
          <p:txBody>
            <a:bodyPr wrap="square" rtlCol="0">
              <a:noAutofit/>
            </a:bodyPr>
            <a:lstStyle/>
            <a:p>
              <a:pPr fontAlgn="ctr"/>
              <a:r>
                <a:rPr lang="en-US" sz="1300" dirty="0">
                  <a:latin typeface="Huawei Sans" panose="020C0503030203020204" pitchFamily="34" charset="0"/>
                  <a:ea typeface="方正兰亭黑简体" panose="02000000000000000000" pitchFamily="2" charset="-122"/>
                  <a:sym typeface="Huawei Sans" panose="020C0503030203020204" pitchFamily="34" charset="0"/>
                </a:rPr>
                <a:t>A container is used to group nodes. It has only sub-nodes, but does not have any value. A sub-node can be a container, leaf, leaf-list, or list node.</a:t>
              </a:r>
              <a:endParaRPr lang="en-US" altLang="zh-CN" sz="13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11" name="组合 10">
            <a:extLst>
              <a:ext uri="{FF2B5EF4-FFF2-40B4-BE49-F238E27FC236}">
                <a16:creationId xmlns="" xmlns:a16="http://schemas.microsoft.com/office/drawing/2014/main" id="{266AE8E7-6D1E-4BC0-8AD8-CA067DB4C6DA}"/>
              </a:ext>
            </a:extLst>
          </p:cNvPr>
          <p:cNvGrpSpPr/>
          <p:nvPr/>
        </p:nvGrpSpPr>
        <p:grpSpPr>
          <a:xfrm>
            <a:off x="1999243" y="4875496"/>
            <a:ext cx="3581400" cy="1404662"/>
            <a:chOff x="368563" y="2659684"/>
            <a:chExt cx="3581400" cy="1485886"/>
          </a:xfrm>
        </p:grpSpPr>
        <p:sp>
          <p:nvSpPr>
            <p:cNvPr id="12" name="圆角矩形 12">
              <a:extLst>
                <a:ext uri="{FF2B5EF4-FFF2-40B4-BE49-F238E27FC236}">
                  <a16:creationId xmlns="" xmlns:a16="http://schemas.microsoft.com/office/drawing/2014/main" id="{DBB15BEF-552A-40A5-877E-5E2DDFC08CC1}"/>
                </a:ext>
              </a:extLst>
            </p:cNvPr>
            <p:cNvSpPr/>
            <p:nvPr/>
          </p:nvSpPr>
          <p:spPr>
            <a:xfrm>
              <a:off x="368563" y="2850198"/>
              <a:ext cx="3581400" cy="1295372"/>
            </a:xfrm>
            <a:prstGeom prst="roundRect">
              <a:avLst>
                <a:gd name="adj" fmla="val 11463"/>
              </a:avLst>
            </a:prstGeom>
            <a:noFill/>
            <a:ln w="28575"/>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 name="文本框 12">
              <a:extLst>
                <a:ext uri="{FF2B5EF4-FFF2-40B4-BE49-F238E27FC236}">
                  <a16:creationId xmlns="" xmlns:a16="http://schemas.microsoft.com/office/drawing/2014/main" id="{FF4F1370-4DE7-40D2-8805-259C29026023}"/>
                </a:ext>
              </a:extLst>
            </p:cNvPr>
            <p:cNvSpPr txBox="1"/>
            <p:nvPr/>
          </p:nvSpPr>
          <p:spPr>
            <a:xfrm>
              <a:off x="621206" y="2659684"/>
              <a:ext cx="550458" cy="390688"/>
            </a:xfrm>
            <a:prstGeom prst="rect">
              <a:avLst/>
            </a:prstGeom>
            <a:solidFill>
              <a:schemeClr val="bg1"/>
            </a:solidFill>
          </p:spPr>
          <p:txBody>
            <a:bodyPr wrap="none" rtlCol="0">
              <a:noAutofit/>
            </a:bodyPr>
            <a:lstStyle/>
            <a:p>
              <a:pPr algn="ctr" fontAlgn="ctr"/>
              <a:r>
                <a:rPr lang="en-US" b="1" dirty="0">
                  <a:latin typeface="Huawei Sans" panose="020C0503030203020204" pitchFamily="34" charset="0"/>
                  <a:ea typeface="方正兰亭黑简体" panose="02000000000000000000" pitchFamily="2" charset="-122"/>
                  <a:sym typeface="Huawei Sans" panose="020C0503030203020204" pitchFamily="34" charset="0"/>
                </a:rPr>
                <a:t>List</a:t>
              </a:r>
              <a:endParaRPr lang="en-US" altLang="zh-CN" sz="1100" b="1"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14" name="文本框 13">
            <a:extLst>
              <a:ext uri="{FF2B5EF4-FFF2-40B4-BE49-F238E27FC236}">
                <a16:creationId xmlns="" xmlns:a16="http://schemas.microsoft.com/office/drawing/2014/main" id="{625EA212-9E76-4F7E-865A-4A6630235834}"/>
              </a:ext>
            </a:extLst>
          </p:cNvPr>
          <p:cNvSpPr txBox="1"/>
          <p:nvPr/>
        </p:nvSpPr>
        <p:spPr>
          <a:xfrm>
            <a:off x="2090119" y="5128715"/>
            <a:ext cx="3450332" cy="1015663"/>
          </a:xfrm>
          <a:prstGeom prst="rect">
            <a:avLst/>
          </a:prstGeom>
          <a:noFill/>
        </p:spPr>
        <p:txBody>
          <a:bodyPr wrap="square" rtlCol="0">
            <a:noAutofit/>
          </a:bodyPr>
          <a:lstStyle/>
          <a:p>
            <a:pPr fontAlgn="ctr"/>
            <a:r>
              <a:rPr lang="en-US" sz="1300" dirty="0">
                <a:latin typeface="Huawei Sans" panose="020C0503030203020204" pitchFamily="34" charset="0"/>
                <a:ea typeface="方正兰亭黑简体" panose="02000000000000000000" pitchFamily="2" charset="-122"/>
                <a:sym typeface="Huawei Sans" panose="020C0503030203020204" pitchFamily="34" charset="0"/>
              </a:rPr>
              <a:t>A list node is a set of data nodes, which are identified by key. The unique parameter specifies the data nodes that must be unique. A sub-node can be a container, leaf, or leaf-list node.</a:t>
            </a:r>
            <a:endParaRPr lang="en-US" altLang="zh-CN" sz="13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 name="文本框 14">
            <a:extLst>
              <a:ext uri="{FF2B5EF4-FFF2-40B4-BE49-F238E27FC236}">
                <a16:creationId xmlns="" xmlns:a16="http://schemas.microsoft.com/office/drawing/2014/main" id="{014FCB1A-2D66-4E0F-A05B-4EE9A4A67537}"/>
              </a:ext>
            </a:extLst>
          </p:cNvPr>
          <p:cNvSpPr txBox="1"/>
          <p:nvPr/>
        </p:nvSpPr>
        <p:spPr>
          <a:xfrm>
            <a:off x="6910833" y="1213066"/>
            <a:ext cx="5127538" cy="5478423"/>
          </a:xfrm>
          <a:prstGeom prst="rect">
            <a:avLst/>
          </a:prstGeom>
          <a:noFill/>
        </p:spPr>
        <p:txBody>
          <a:bodyPr wrap="square" rtlCol="0">
            <a:noAutofit/>
          </a:bodyPr>
          <a:lstStyle/>
          <a:p>
            <a:pPr fontAlgn="ctr">
              <a:lnSpc>
                <a:spcPct val="95000"/>
              </a:lnSpc>
            </a:pPr>
            <a:r>
              <a:rPr lang="en-US" sz="1400"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container</a:t>
            </a:r>
            <a:r>
              <a:rPr lang="en-US" sz="1400" dirty="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rPr>
              <a:t> system {</a:t>
            </a:r>
          </a:p>
          <a:p>
            <a:pPr fontAlgn="ctr">
              <a:lnSpc>
                <a:spcPct val="95000"/>
              </a:lnSpc>
            </a:pPr>
            <a:r>
              <a:rPr lang="en-US" sz="1400" dirty="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rPr>
              <a:t>  </a:t>
            </a:r>
            <a:r>
              <a:rPr lang="en-US" sz="1400"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container</a:t>
            </a:r>
            <a:r>
              <a:rPr lang="en-US" sz="1400" dirty="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rPr>
              <a:t> login {</a:t>
            </a:r>
          </a:p>
          <a:p>
            <a:pPr fontAlgn="ctr">
              <a:lnSpc>
                <a:spcPct val="95000"/>
              </a:lnSpc>
            </a:pPr>
            <a:r>
              <a:rPr lang="en-US" sz="1400" dirty="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rPr>
              <a:t>    </a:t>
            </a:r>
            <a:r>
              <a:rPr lang="en-US" sz="1400"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leaf</a:t>
            </a:r>
            <a:r>
              <a:rPr lang="en-US" sz="1400" dirty="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rPr>
              <a:t> message {</a:t>
            </a:r>
          </a:p>
          <a:p>
            <a:pPr fontAlgn="ctr">
              <a:lnSpc>
                <a:spcPct val="95000"/>
              </a:lnSpc>
            </a:pPr>
            <a:r>
              <a:rPr lang="en-US" sz="1400" dirty="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rPr>
              <a:t>      type string;</a:t>
            </a:r>
          </a:p>
          <a:p>
            <a:pPr fontAlgn="ctr">
              <a:lnSpc>
                <a:spcPct val="95000"/>
              </a:lnSpc>
            </a:pPr>
            <a:r>
              <a:rPr lang="en-US" sz="1400" dirty="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rPr>
              <a:t>      description "Message given at start of login session.";</a:t>
            </a:r>
          </a:p>
          <a:p>
            <a:pPr fontAlgn="ctr">
              <a:lnSpc>
                <a:spcPct val="95000"/>
              </a:lnSpc>
            </a:pPr>
            <a:r>
              <a:rPr lang="en-US" sz="1400" dirty="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rPr>
              <a:t>    }</a:t>
            </a:r>
          </a:p>
          <a:p>
            <a:pPr fontAlgn="ctr">
              <a:lnSpc>
                <a:spcPct val="95000"/>
              </a:lnSpc>
            </a:pPr>
            <a:endParaRPr lang="en-US" altLang="zh-CN" sz="1400" dirty="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endParaRPr>
          </a:p>
          <a:p>
            <a:pPr fontAlgn="ctr">
              <a:lnSpc>
                <a:spcPct val="95000"/>
              </a:lnSpc>
            </a:pPr>
            <a:r>
              <a:rPr lang="en-US" sz="1400" dirty="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rPr>
              <a:t>    </a:t>
            </a:r>
            <a:r>
              <a:rPr lang="en-US" sz="1400"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leaf-list</a:t>
            </a:r>
            <a:r>
              <a:rPr lang="en-US" sz="1400" dirty="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rPr>
              <a:t> prohibited-users {</a:t>
            </a:r>
          </a:p>
          <a:p>
            <a:pPr fontAlgn="ctr">
              <a:lnSpc>
                <a:spcPct val="95000"/>
              </a:lnSpc>
            </a:pPr>
            <a:r>
              <a:rPr lang="en-US" sz="1400" dirty="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rPr>
              <a:t>      type: string;</a:t>
            </a:r>
          </a:p>
          <a:p>
            <a:pPr fontAlgn="ctr">
              <a:lnSpc>
                <a:spcPct val="95000"/>
              </a:lnSpc>
            </a:pPr>
            <a:r>
              <a:rPr lang="en-US" sz="1400" dirty="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rPr>
              <a:t>      description: "List of users not allowed to log in.";</a:t>
            </a:r>
          </a:p>
          <a:p>
            <a:pPr fontAlgn="ctr">
              <a:lnSpc>
                <a:spcPct val="95000"/>
              </a:lnSpc>
            </a:pPr>
            <a:r>
              <a:rPr lang="en-US" sz="1400" dirty="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rPr>
              <a:t>    }</a:t>
            </a:r>
          </a:p>
          <a:p>
            <a:pPr fontAlgn="ctr">
              <a:lnSpc>
                <a:spcPct val="95000"/>
              </a:lnSpc>
            </a:pPr>
            <a:endParaRPr lang="en-US" altLang="zh-CN" sz="1400" dirty="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endParaRPr>
          </a:p>
          <a:p>
            <a:pPr fontAlgn="ctr">
              <a:lnSpc>
                <a:spcPct val="95000"/>
              </a:lnSpc>
            </a:pPr>
            <a:r>
              <a:rPr lang="en-US" sz="1400" dirty="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rPr>
              <a:t>    </a:t>
            </a:r>
            <a:r>
              <a:rPr lang="en-US" sz="1400"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list</a:t>
            </a:r>
            <a:r>
              <a:rPr lang="en-US" sz="1400" dirty="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rPr>
              <a:t> user {</a:t>
            </a:r>
          </a:p>
          <a:p>
            <a:pPr fontAlgn="ctr">
              <a:lnSpc>
                <a:spcPct val="95000"/>
              </a:lnSpc>
            </a:pPr>
            <a:r>
              <a:rPr lang="en-US" sz="1400" dirty="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rPr>
              <a:t>      </a:t>
            </a:r>
            <a:r>
              <a:rPr lang="en-US" sz="1400"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key</a:t>
            </a:r>
            <a:r>
              <a:rPr lang="en-US" sz="1400" dirty="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rPr>
              <a:t> "name";</a:t>
            </a:r>
          </a:p>
          <a:p>
            <a:pPr fontAlgn="ctr">
              <a:lnSpc>
                <a:spcPct val="95000"/>
              </a:lnSpc>
            </a:pPr>
            <a:r>
              <a:rPr lang="en-US" sz="1400" dirty="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rPr>
              <a:t>      </a:t>
            </a:r>
            <a:r>
              <a:rPr lang="en-US" sz="1400"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unique</a:t>
            </a:r>
            <a:r>
              <a:rPr lang="en-US" sz="1400" dirty="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rPr>
              <a:t> "name";</a:t>
            </a:r>
          </a:p>
          <a:p>
            <a:pPr fontAlgn="ctr">
              <a:lnSpc>
                <a:spcPct val="95000"/>
              </a:lnSpc>
            </a:pPr>
            <a:r>
              <a:rPr lang="en-US" sz="1400" dirty="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rPr>
              <a:t>      </a:t>
            </a:r>
            <a:r>
              <a:rPr lang="en-US" sz="1400"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leaf</a:t>
            </a:r>
            <a:r>
              <a:rPr lang="en-US" sz="1400" dirty="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rPr>
              <a:t> name {</a:t>
            </a:r>
          </a:p>
          <a:p>
            <a:pPr fontAlgn="ctr">
              <a:lnSpc>
                <a:spcPct val="95000"/>
              </a:lnSpc>
            </a:pPr>
            <a:r>
              <a:rPr lang="en-US" sz="1400" dirty="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rPr>
              <a:t>        type string;</a:t>
            </a:r>
          </a:p>
          <a:p>
            <a:pPr fontAlgn="ctr">
              <a:lnSpc>
                <a:spcPct val="95000"/>
              </a:lnSpc>
            </a:pPr>
            <a:r>
              <a:rPr lang="en-US" sz="1400" dirty="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rPr>
              <a:t>      }</a:t>
            </a:r>
          </a:p>
          <a:p>
            <a:pPr fontAlgn="ctr">
              <a:lnSpc>
                <a:spcPct val="95000"/>
              </a:lnSpc>
            </a:pPr>
            <a:r>
              <a:rPr lang="en-US" dirty="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rPr>
              <a:t>    </a:t>
            </a:r>
          </a:p>
          <a:p>
            <a:pPr fontAlgn="ctr">
              <a:lnSpc>
                <a:spcPct val="95000"/>
              </a:lnSpc>
            </a:pPr>
            <a:r>
              <a:rPr lang="en-US" sz="1400" dirty="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rPr>
              <a:t>      </a:t>
            </a:r>
            <a:r>
              <a:rPr lang="en-US" sz="1400"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leaf</a:t>
            </a:r>
            <a:r>
              <a:rPr lang="en-US" sz="1400" dirty="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rPr>
              <a:t> level {</a:t>
            </a:r>
          </a:p>
          <a:p>
            <a:pPr fontAlgn="ctr">
              <a:lnSpc>
                <a:spcPct val="95000"/>
              </a:lnSpc>
            </a:pPr>
            <a:r>
              <a:rPr lang="en-US" sz="1400" dirty="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rPr>
              <a:t>        type uint8;</a:t>
            </a:r>
          </a:p>
          <a:p>
            <a:pPr fontAlgn="ctr">
              <a:lnSpc>
                <a:spcPct val="95000"/>
              </a:lnSpc>
            </a:pPr>
            <a:r>
              <a:rPr lang="en-US" sz="1400" dirty="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rPr>
              <a:t>      }</a:t>
            </a:r>
          </a:p>
          <a:p>
            <a:pPr fontAlgn="ctr">
              <a:lnSpc>
                <a:spcPct val="95000"/>
              </a:lnSpc>
            </a:pPr>
            <a:r>
              <a:rPr lang="en-US" sz="1400" dirty="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rPr>
              <a:t>    }</a:t>
            </a:r>
          </a:p>
          <a:p>
            <a:pPr fontAlgn="ctr">
              <a:lnSpc>
                <a:spcPct val="95000"/>
              </a:lnSpc>
            </a:pPr>
            <a:r>
              <a:rPr lang="en-US" sz="1400" dirty="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rPr>
              <a:t>  }</a:t>
            </a:r>
          </a:p>
          <a:p>
            <a:pPr fontAlgn="ctr">
              <a:lnSpc>
                <a:spcPct val="95000"/>
              </a:lnSpc>
            </a:pPr>
            <a:r>
              <a:rPr lang="en-US" sz="1400" dirty="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rPr>
              <a:t>}</a:t>
            </a:r>
          </a:p>
        </p:txBody>
      </p:sp>
    </p:spTree>
    <p:extLst>
      <p:ext uri="{BB962C8B-B14F-4D97-AF65-F5344CB8AC3E}">
        <p14:creationId xmlns:p14="http://schemas.microsoft.com/office/powerpoint/2010/main" val="1993579367"/>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9E889950-4D97-460E-AEEA-05D1E03433BC}"/>
              </a:ext>
            </a:extLst>
          </p:cNvPr>
          <p:cNvSpPr>
            <a:spLocks noGrp="1"/>
          </p:cNvSpPr>
          <p:nvPr>
            <p:ph type="title"/>
          </p:nvPr>
        </p:nvSpPr>
        <p:spPr/>
        <p:txBody>
          <a:bodyPr/>
          <a:lstStyle/>
          <a:p>
            <a:r>
              <a:rPr lang="en-US">
                <a:sym typeface="Huawei Sans" panose="020C0503030203020204" pitchFamily="34" charset="0"/>
              </a:rPr>
              <a:t>YANG – Data and Data Types</a:t>
            </a:r>
            <a:endParaRPr lang="en-US" dirty="0">
              <a:sym typeface="Huawei Sans" panose="020C0503030203020204" pitchFamily="34" charset="0"/>
            </a:endParaRPr>
          </a:p>
        </p:txBody>
      </p:sp>
      <p:grpSp>
        <p:nvGrpSpPr>
          <p:cNvPr id="8" name="组合 7">
            <a:extLst>
              <a:ext uri="{FF2B5EF4-FFF2-40B4-BE49-F238E27FC236}">
                <a16:creationId xmlns="" xmlns:a16="http://schemas.microsoft.com/office/drawing/2014/main" id="{D5F5B0A3-A4A7-4F1C-991E-8562E4B61B57}"/>
              </a:ext>
            </a:extLst>
          </p:cNvPr>
          <p:cNvGrpSpPr/>
          <p:nvPr/>
        </p:nvGrpSpPr>
        <p:grpSpPr>
          <a:xfrm>
            <a:off x="539906" y="1793082"/>
            <a:ext cx="3581400" cy="3299620"/>
            <a:chOff x="965463" y="1271588"/>
            <a:chExt cx="3581400" cy="3622829"/>
          </a:xfrm>
        </p:grpSpPr>
        <p:grpSp>
          <p:nvGrpSpPr>
            <p:cNvPr id="3" name="组合 2">
              <a:extLst>
                <a:ext uri="{FF2B5EF4-FFF2-40B4-BE49-F238E27FC236}">
                  <a16:creationId xmlns="" xmlns:a16="http://schemas.microsoft.com/office/drawing/2014/main" id="{8C205379-186B-44BE-98E5-7459337C19D1}"/>
                </a:ext>
              </a:extLst>
            </p:cNvPr>
            <p:cNvGrpSpPr/>
            <p:nvPr/>
          </p:nvGrpSpPr>
          <p:grpSpPr>
            <a:xfrm>
              <a:off x="965463" y="1271588"/>
              <a:ext cx="3581400" cy="3622829"/>
              <a:chOff x="368563" y="2659684"/>
              <a:chExt cx="3581400" cy="3622829"/>
            </a:xfrm>
          </p:grpSpPr>
          <p:sp>
            <p:nvSpPr>
              <p:cNvPr id="4" name="圆角矩形 3">
                <a:extLst>
                  <a:ext uri="{FF2B5EF4-FFF2-40B4-BE49-F238E27FC236}">
                    <a16:creationId xmlns="" xmlns:a16="http://schemas.microsoft.com/office/drawing/2014/main" id="{347F8C1E-0CCF-4E7B-B8B6-1B3B06092E34}"/>
                  </a:ext>
                </a:extLst>
              </p:cNvPr>
              <p:cNvSpPr/>
              <p:nvPr/>
            </p:nvSpPr>
            <p:spPr>
              <a:xfrm>
                <a:off x="368563" y="2850198"/>
                <a:ext cx="3581400" cy="3432315"/>
              </a:xfrm>
              <a:prstGeom prst="roundRect">
                <a:avLst>
                  <a:gd name="adj" fmla="val 5992"/>
                </a:avLst>
              </a:prstGeom>
              <a:noFill/>
              <a:ln w="28575"/>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 name="文本框 4">
                <a:extLst>
                  <a:ext uri="{FF2B5EF4-FFF2-40B4-BE49-F238E27FC236}">
                    <a16:creationId xmlns="" xmlns:a16="http://schemas.microsoft.com/office/drawing/2014/main" id="{5FC6DEFB-3DDA-415F-B893-A33A6CE45F49}"/>
                  </a:ext>
                </a:extLst>
              </p:cNvPr>
              <p:cNvSpPr txBox="1"/>
              <p:nvPr/>
            </p:nvSpPr>
            <p:spPr>
              <a:xfrm>
                <a:off x="663662" y="2659684"/>
                <a:ext cx="2085995" cy="369332"/>
              </a:xfrm>
              <a:prstGeom prst="rect">
                <a:avLst/>
              </a:prstGeom>
              <a:solidFill>
                <a:schemeClr val="bg1"/>
              </a:solidFill>
            </p:spPr>
            <p:txBody>
              <a:bodyPr wrap="none" rtlCol="0">
                <a:noAutofit/>
              </a:bodyPr>
              <a:lstStyle/>
              <a:p>
                <a:pPr fontAlgn="ctr"/>
                <a:r>
                  <a:rPr lang="en-US" b="1" dirty="0">
                    <a:latin typeface="Huawei Sans" panose="020C0503030203020204" pitchFamily="34" charset="0"/>
                    <a:ea typeface="方正兰亭黑简体" panose="02000000000000000000" pitchFamily="2" charset="-122"/>
                    <a:sym typeface="Huawei Sans" panose="020C0503030203020204" pitchFamily="34" charset="0"/>
                  </a:rPr>
                  <a:t>Config. &amp; Status</a:t>
                </a:r>
                <a:endParaRPr lang="en-US" altLang="zh-CN" sz="1100" b="1"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6" name="矩形 5">
              <a:extLst>
                <a:ext uri="{FF2B5EF4-FFF2-40B4-BE49-F238E27FC236}">
                  <a16:creationId xmlns="" xmlns:a16="http://schemas.microsoft.com/office/drawing/2014/main" id="{FABBF821-DE67-45E6-96A7-6AE7D982FBB2}"/>
                </a:ext>
              </a:extLst>
            </p:cNvPr>
            <p:cNvSpPr/>
            <p:nvPr/>
          </p:nvSpPr>
          <p:spPr>
            <a:xfrm>
              <a:off x="1121107" y="1774114"/>
              <a:ext cx="3270112" cy="3000821"/>
            </a:xfrm>
            <a:prstGeom prst="rect">
              <a:avLst/>
            </a:prstGeom>
          </p:spPr>
          <p:txBody>
            <a:bodyPr wrap="square">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YANG can model status data and configuration data based on the "config" statement. If a node is marked as "config false", its sub-layer is marked as status data. If a node is marked as "config true", its sub-layer is marked as configuration data.</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In the example on the right, leaf nodes </a:t>
              </a: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name</a:t>
              </a:r>
              <a:r>
                <a:rPr lang="en-US" sz="1400" dirty="0">
                  <a:latin typeface="Huawei Sans" panose="020C0503030203020204" pitchFamily="34" charset="0"/>
                  <a:ea typeface="方正兰亭黑简体" panose="02000000000000000000" pitchFamily="2" charset="-122"/>
                  <a:sym typeface="Huawei Sans" panose="020C0503030203020204" pitchFamily="34" charset="0"/>
                </a:rPr>
                <a:t> and </a:t>
              </a: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speed</a:t>
              </a:r>
              <a:r>
                <a:rPr lang="en-US" sz="1400" dirty="0">
                  <a:latin typeface="Huawei Sans" panose="020C0503030203020204" pitchFamily="34" charset="0"/>
                  <a:ea typeface="方正兰亭黑简体" panose="02000000000000000000" pitchFamily="2" charset="-122"/>
                  <a:sym typeface="Huawei Sans" panose="020C0503030203020204" pitchFamily="34" charset="0"/>
                </a:rPr>
                <a:t> are configuration data, and leaf node </a:t>
              </a: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observed-speed</a:t>
              </a:r>
              <a:r>
                <a:rPr lang="en-US" sz="1400" dirty="0">
                  <a:latin typeface="Huawei Sans" panose="020C0503030203020204" pitchFamily="34" charset="0"/>
                  <a:ea typeface="方正兰亭黑简体" panose="02000000000000000000" pitchFamily="2" charset="-122"/>
                  <a:sym typeface="Huawei Sans" panose="020C0503030203020204" pitchFamily="34" charset="0"/>
                </a:rPr>
                <a:t> is status data.</a:t>
              </a:r>
            </a:p>
          </p:txBody>
        </p:sp>
      </p:grpSp>
      <p:sp>
        <p:nvSpPr>
          <p:cNvPr id="7" name="矩形 6">
            <a:extLst>
              <a:ext uri="{FF2B5EF4-FFF2-40B4-BE49-F238E27FC236}">
                <a16:creationId xmlns="" xmlns:a16="http://schemas.microsoft.com/office/drawing/2014/main" id="{814F93DF-08BF-4E66-BD67-1493ED32B71F}"/>
              </a:ext>
            </a:extLst>
          </p:cNvPr>
          <p:cNvSpPr/>
          <p:nvPr/>
        </p:nvSpPr>
        <p:spPr>
          <a:xfrm>
            <a:off x="4695740" y="1793082"/>
            <a:ext cx="3047999" cy="4185761"/>
          </a:xfrm>
          <a:prstGeom prst="rect">
            <a:avLst/>
          </a:prstGeom>
        </p:spPr>
        <p:txBody>
          <a:bodyPr wrap="square">
            <a:noAutofit/>
          </a:bodyPr>
          <a:lstStyle/>
          <a:p>
            <a:pPr fontAlgn="ctr"/>
            <a:r>
              <a:rPr lang="en-US" sz="1400"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list</a:t>
            </a:r>
            <a:r>
              <a:rPr lang="en-US" sz="1400" dirty="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rPr>
              <a:t> interface {</a:t>
            </a:r>
          </a:p>
          <a:p>
            <a:pPr fontAlgn="ctr"/>
            <a:r>
              <a:rPr lang="en-US" sz="1400" dirty="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rPr>
              <a:t>  </a:t>
            </a:r>
            <a:r>
              <a:rPr lang="en-US" sz="1400"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key</a:t>
            </a:r>
            <a:r>
              <a:rPr lang="en-US" sz="1400" dirty="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rPr>
              <a:t> "name";</a:t>
            </a:r>
          </a:p>
          <a:p>
            <a:pPr fontAlgn="ctr"/>
            <a:r>
              <a:rPr lang="en-US" sz="1400" dirty="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rPr>
              <a:t>  </a:t>
            </a:r>
            <a:r>
              <a:rPr lang="en-US" sz="1400"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config true;</a:t>
            </a:r>
          </a:p>
          <a:p>
            <a:pPr fontAlgn="ctr"/>
            <a:endParaRPr lang="en-US" altLang="zh-CN" sz="1400" dirty="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400" dirty="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rPr>
              <a:t>  </a:t>
            </a:r>
            <a:r>
              <a:rPr lang="en-US" sz="1400"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leaf</a:t>
            </a:r>
            <a:r>
              <a:rPr lang="en-US" sz="1400" dirty="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rPr>
              <a:t> name {</a:t>
            </a:r>
          </a:p>
          <a:p>
            <a:pPr fontAlgn="ctr"/>
            <a:r>
              <a:rPr lang="en-US" sz="1400" dirty="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rPr>
              <a:t>    type string;</a:t>
            </a:r>
          </a:p>
          <a:p>
            <a:pPr fontAlgn="ctr"/>
            <a:r>
              <a:rPr lang="en-US" sz="1400" dirty="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rPr>
              <a:t>  }</a:t>
            </a:r>
          </a:p>
          <a:p>
            <a:pPr fontAlgn="ctr"/>
            <a:r>
              <a:rPr lang="en-US" sz="1400" dirty="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rPr>
              <a:t>  </a:t>
            </a:r>
            <a:r>
              <a:rPr lang="en-US" sz="1400"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leaf</a:t>
            </a:r>
            <a:r>
              <a:rPr lang="en-US" sz="1400" dirty="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rPr>
              <a:t> speed {</a:t>
            </a:r>
          </a:p>
          <a:p>
            <a:pPr fontAlgn="ctr"/>
            <a:r>
              <a:rPr lang="en-US" sz="1400" dirty="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rPr>
              <a:t>    type enumeration {</a:t>
            </a:r>
          </a:p>
          <a:p>
            <a:pPr fontAlgn="ctr"/>
            <a:r>
              <a:rPr lang="en-US" sz="1400" dirty="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rPr>
              <a:t>      enum 10m;</a:t>
            </a:r>
          </a:p>
          <a:p>
            <a:pPr fontAlgn="ctr"/>
            <a:r>
              <a:rPr lang="en-US" sz="1400" dirty="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rPr>
              <a:t>      enum 100m;</a:t>
            </a:r>
          </a:p>
          <a:p>
            <a:pPr fontAlgn="ctr"/>
            <a:r>
              <a:rPr lang="en-US" sz="1400" dirty="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rPr>
              <a:t>      enum auto;</a:t>
            </a:r>
          </a:p>
          <a:p>
            <a:pPr fontAlgn="ctr"/>
            <a:r>
              <a:rPr lang="en-US" sz="1400" dirty="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rPr>
              <a:t>    }</a:t>
            </a:r>
          </a:p>
          <a:p>
            <a:pPr fontAlgn="ctr"/>
            <a:r>
              <a:rPr lang="en-US" sz="1400" dirty="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rPr>
              <a:t>  }</a:t>
            </a:r>
          </a:p>
          <a:p>
            <a:pPr fontAlgn="ctr"/>
            <a:r>
              <a:rPr lang="en-US" sz="1400" b="1" dirty="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rPr>
              <a:t>  leaf</a:t>
            </a:r>
            <a:r>
              <a:rPr lang="en-US" sz="1400" dirty="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rPr>
              <a:t> observed-speed {</a:t>
            </a:r>
          </a:p>
          <a:p>
            <a:pPr fontAlgn="ctr"/>
            <a:r>
              <a:rPr lang="en-US" sz="1400" dirty="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rPr>
              <a:t>    type uint32;</a:t>
            </a:r>
          </a:p>
          <a:p>
            <a:pPr fontAlgn="ctr"/>
            <a:r>
              <a:rPr lang="en-US" sz="1400" dirty="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rPr>
              <a:t>    </a:t>
            </a:r>
            <a:r>
              <a:rPr lang="en-US" sz="1400"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config false;</a:t>
            </a:r>
          </a:p>
          <a:p>
            <a:pPr fontAlgn="ctr"/>
            <a:r>
              <a:rPr lang="en-US" sz="1400" dirty="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rPr>
              <a:t>  }</a:t>
            </a:r>
          </a:p>
          <a:p>
            <a:pPr fontAlgn="ctr"/>
            <a:r>
              <a:rPr lang="en-US" sz="1400" dirty="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rPr>
              <a:t>}</a:t>
            </a:r>
            <a:endParaRPr lang="en-US" altLang="zh-CN" sz="1400" dirty="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9" name="组合 8">
            <a:extLst>
              <a:ext uri="{FF2B5EF4-FFF2-40B4-BE49-F238E27FC236}">
                <a16:creationId xmlns="" xmlns:a16="http://schemas.microsoft.com/office/drawing/2014/main" id="{E813CB4B-4A18-4F63-A090-05C8F5779B7F}"/>
              </a:ext>
            </a:extLst>
          </p:cNvPr>
          <p:cNvGrpSpPr/>
          <p:nvPr/>
        </p:nvGrpSpPr>
        <p:grpSpPr>
          <a:xfrm>
            <a:off x="7634775" y="1325027"/>
            <a:ext cx="3581400" cy="5014932"/>
            <a:chOff x="368563" y="2659684"/>
            <a:chExt cx="3581400" cy="5014932"/>
          </a:xfrm>
        </p:grpSpPr>
        <p:sp>
          <p:nvSpPr>
            <p:cNvPr id="10" name="圆角矩形 9">
              <a:extLst>
                <a:ext uri="{FF2B5EF4-FFF2-40B4-BE49-F238E27FC236}">
                  <a16:creationId xmlns="" xmlns:a16="http://schemas.microsoft.com/office/drawing/2014/main" id="{A3DB2D7B-E2AE-49E7-AD2D-DD82FB21E485}"/>
                </a:ext>
              </a:extLst>
            </p:cNvPr>
            <p:cNvSpPr/>
            <p:nvPr/>
          </p:nvSpPr>
          <p:spPr>
            <a:xfrm>
              <a:off x="368563" y="2850197"/>
              <a:ext cx="3581400" cy="4824419"/>
            </a:xfrm>
            <a:prstGeom prst="roundRect">
              <a:avLst>
                <a:gd name="adj" fmla="val 5992"/>
              </a:avLst>
            </a:prstGeom>
            <a:noFill/>
            <a:ln w="28575"/>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 name="文本框 10">
              <a:extLst>
                <a:ext uri="{FF2B5EF4-FFF2-40B4-BE49-F238E27FC236}">
                  <a16:creationId xmlns="" xmlns:a16="http://schemas.microsoft.com/office/drawing/2014/main" id="{EC9A1CF1-DB48-4F9D-9FE5-523206CF90B5}"/>
                </a:ext>
              </a:extLst>
            </p:cNvPr>
            <p:cNvSpPr txBox="1"/>
            <p:nvPr/>
          </p:nvSpPr>
          <p:spPr>
            <a:xfrm>
              <a:off x="628735" y="2659684"/>
              <a:ext cx="2931836" cy="369332"/>
            </a:xfrm>
            <a:prstGeom prst="rect">
              <a:avLst/>
            </a:prstGeom>
            <a:solidFill>
              <a:schemeClr val="bg1"/>
            </a:solidFill>
          </p:spPr>
          <p:txBody>
            <a:bodyPr wrap="none" rtlCol="0">
              <a:noAutofit/>
            </a:bodyPr>
            <a:lstStyle/>
            <a:p>
              <a:pPr fontAlgn="ctr"/>
              <a:r>
                <a:rPr lang="en-US" b="1" dirty="0">
                  <a:latin typeface="Huawei Sans" panose="020C0503030203020204" pitchFamily="34" charset="0"/>
                  <a:ea typeface="方正兰亭黑简体" panose="02000000000000000000" pitchFamily="2" charset="-122"/>
                  <a:sym typeface="Huawei Sans" panose="020C0503030203020204" pitchFamily="34" charset="0"/>
                </a:rPr>
                <a:t>Native and derived types</a:t>
              </a:r>
              <a:endParaRPr lang="en-US" altLang="zh-CN" sz="1100" b="1"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12" name="矩形 11">
            <a:extLst>
              <a:ext uri="{FF2B5EF4-FFF2-40B4-BE49-F238E27FC236}">
                <a16:creationId xmlns="" xmlns:a16="http://schemas.microsoft.com/office/drawing/2014/main" id="{04F615B5-4FD1-40EE-8DA6-C3EA0327F03D}"/>
              </a:ext>
            </a:extLst>
          </p:cNvPr>
          <p:cNvSpPr/>
          <p:nvPr/>
        </p:nvSpPr>
        <p:spPr>
          <a:xfrm>
            <a:off x="7790419" y="1820951"/>
            <a:ext cx="3270112" cy="3000821"/>
          </a:xfrm>
          <a:prstGeom prst="rect">
            <a:avLst/>
          </a:prstGeom>
        </p:spPr>
        <p:txBody>
          <a:bodyPr wrap="square">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When defining a leaf or leaf-list node, you must specify the value type. The native data types supported by YANG are binary, bits, boolean, decimal64, empty, enumeration, identityref, int8/16/32/64, leafref, string, and uint8/16/32/64.</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In addition, the typedef statement can be used to derive a new type from a base type. The base type can be either a native type or a derived type.</a:t>
            </a:r>
          </a:p>
        </p:txBody>
      </p:sp>
      <p:sp>
        <p:nvSpPr>
          <p:cNvPr id="13" name="矩形 12">
            <a:extLst>
              <a:ext uri="{FF2B5EF4-FFF2-40B4-BE49-F238E27FC236}">
                <a16:creationId xmlns="" xmlns:a16="http://schemas.microsoft.com/office/drawing/2014/main" id="{7C84A884-2559-41B7-8EC8-1462C3B2901C}"/>
              </a:ext>
            </a:extLst>
          </p:cNvPr>
          <p:cNvSpPr/>
          <p:nvPr/>
        </p:nvSpPr>
        <p:spPr>
          <a:xfrm>
            <a:off x="7714151" y="4650126"/>
            <a:ext cx="3346380" cy="1384995"/>
          </a:xfrm>
          <a:prstGeom prst="rect">
            <a:avLst/>
          </a:prstGeom>
        </p:spPr>
        <p:txBody>
          <a:bodyPr wrap="square">
            <a:noAutofit/>
          </a:bodyPr>
          <a:lstStyle/>
          <a:p>
            <a:pPr fontAlgn="ctr"/>
            <a:endParaRPr lang="en-US" altLang="zh-CN" sz="1400" dirty="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400" dirty="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rPr>
              <a:t>  </a:t>
            </a:r>
            <a:r>
              <a:rPr lang="en-US" sz="1400"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typedef </a:t>
            </a:r>
            <a:r>
              <a:rPr lang="en-US" sz="1400" dirty="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rPr>
              <a:t>percent {</a:t>
            </a:r>
          </a:p>
          <a:p>
            <a:pPr fontAlgn="ctr"/>
            <a:r>
              <a:rPr lang="en-US" sz="1400" dirty="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rPr>
              <a:t>    type: uint8 {</a:t>
            </a:r>
          </a:p>
          <a:p>
            <a:pPr fontAlgn="ctr"/>
            <a:r>
              <a:rPr lang="en-US" sz="1400" dirty="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rPr>
              <a:t>      range: "0 .. 100";</a:t>
            </a:r>
          </a:p>
          <a:p>
            <a:pPr fontAlgn="ctr"/>
            <a:r>
              <a:rPr lang="en-US" sz="1400" dirty="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rPr>
              <a:t>    }</a:t>
            </a:r>
          </a:p>
          <a:p>
            <a:pPr fontAlgn="ctr"/>
            <a:r>
              <a:rPr lang="en-US" sz="1400" dirty="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rPr>
              <a:t>  }</a:t>
            </a:r>
          </a:p>
        </p:txBody>
      </p:sp>
    </p:spTree>
    <p:extLst>
      <p:ext uri="{BB962C8B-B14F-4D97-AF65-F5344CB8AC3E}">
        <p14:creationId xmlns:p14="http://schemas.microsoft.com/office/powerpoint/2010/main" val="3770308258"/>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B89C546D-8688-4829-9926-FB2926469C98}"/>
              </a:ext>
            </a:extLst>
          </p:cNvPr>
          <p:cNvSpPr>
            <a:spLocks noGrp="1"/>
          </p:cNvSpPr>
          <p:nvPr>
            <p:ph type="title"/>
          </p:nvPr>
        </p:nvSpPr>
        <p:spPr/>
        <p:txBody>
          <a:bodyPr/>
          <a:lstStyle/>
          <a:p>
            <a:r>
              <a:rPr lang="en-US">
                <a:sym typeface="Huawei Sans" panose="020C0503030203020204" pitchFamily="34" charset="0"/>
              </a:rPr>
              <a:t>YANG – Reuse &amp; Selection</a:t>
            </a:r>
            <a:endParaRPr lang="en-US" dirty="0">
              <a:sym typeface="Huawei Sans" panose="020C0503030203020204" pitchFamily="34" charset="0"/>
            </a:endParaRPr>
          </a:p>
        </p:txBody>
      </p:sp>
      <p:grpSp>
        <p:nvGrpSpPr>
          <p:cNvPr id="3" name="组合 2">
            <a:extLst>
              <a:ext uri="{FF2B5EF4-FFF2-40B4-BE49-F238E27FC236}">
                <a16:creationId xmlns="" xmlns:a16="http://schemas.microsoft.com/office/drawing/2014/main" id="{CA14CC24-032A-4B61-A298-EFF27C2EA3B7}"/>
              </a:ext>
            </a:extLst>
          </p:cNvPr>
          <p:cNvGrpSpPr/>
          <p:nvPr/>
        </p:nvGrpSpPr>
        <p:grpSpPr>
          <a:xfrm>
            <a:off x="816307" y="1406524"/>
            <a:ext cx="3581400" cy="2174876"/>
            <a:chOff x="368563" y="2712998"/>
            <a:chExt cx="3581400" cy="2174876"/>
          </a:xfrm>
        </p:grpSpPr>
        <p:sp>
          <p:nvSpPr>
            <p:cNvPr id="4" name="圆角矩形 14">
              <a:extLst>
                <a:ext uri="{FF2B5EF4-FFF2-40B4-BE49-F238E27FC236}">
                  <a16:creationId xmlns="" xmlns:a16="http://schemas.microsoft.com/office/drawing/2014/main" id="{AC8EC61A-976C-49A1-BBD0-A15D2B782ED8}"/>
                </a:ext>
              </a:extLst>
            </p:cNvPr>
            <p:cNvSpPr/>
            <p:nvPr/>
          </p:nvSpPr>
          <p:spPr>
            <a:xfrm>
              <a:off x="368563" y="2850197"/>
              <a:ext cx="3581400" cy="2037677"/>
            </a:xfrm>
            <a:prstGeom prst="roundRect">
              <a:avLst>
                <a:gd name="adj" fmla="val 5992"/>
              </a:avLst>
            </a:prstGeom>
            <a:noFill/>
            <a:ln w="28575"/>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 name="文本框 4">
              <a:extLst>
                <a:ext uri="{FF2B5EF4-FFF2-40B4-BE49-F238E27FC236}">
                  <a16:creationId xmlns="" xmlns:a16="http://schemas.microsoft.com/office/drawing/2014/main" id="{4EC673C2-0AE1-41AF-9176-00259E0CAD15}"/>
                </a:ext>
              </a:extLst>
            </p:cNvPr>
            <p:cNvSpPr txBox="1"/>
            <p:nvPr/>
          </p:nvSpPr>
          <p:spPr>
            <a:xfrm>
              <a:off x="524207" y="2712998"/>
              <a:ext cx="3270112" cy="369332"/>
            </a:xfrm>
            <a:prstGeom prst="rect">
              <a:avLst/>
            </a:prstGeom>
            <a:solidFill>
              <a:schemeClr val="bg1"/>
            </a:solidFill>
          </p:spPr>
          <p:txBody>
            <a:bodyPr wrap="none" rtlCol="0">
              <a:noAutofit/>
            </a:bodyPr>
            <a:lstStyle/>
            <a:p>
              <a:pPr algn="ctr" fontAlgn="ctr"/>
              <a:r>
                <a:rPr lang="en-US" sz="1600" b="1" dirty="0">
                  <a:latin typeface="Huawei Sans" panose="020C0503030203020204" pitchFamily="34" charset="0"/>
                  <a:ea typeface="方正兰亭黑简体" panose="02000000000000000000" pitchFamily="2" charset="-122"/>
                  <a:sym typeface="Huawei Sans" panose="020C0503030203020204" pitchFamily="34" charset="0"/>
                </a:rPr>
                <a:t>Reusable node group (grouping)</a:t>
              </a:r>
              <a:endParaRPr lang="en-US" altLang="zh-CN" sz="1050" b="1"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6" name="矩形 5">
            <a:extLst>
              <a:ext uri="{FF2B5EF4-FFF2-40B4-BE49-F238E27FC236}">
                <a16:creationId xmlns="" xmlns:a16="http://schemas.microsoft.com/office/drawing/2014/main" id="{F484349B-F535-430D-A3AD-2A78DDFF6F09}"/>
              </a:ext>
            </a:extLst>
          </p:cNvPr>
          <p:cNvSpPr/>
          <p:nvPr/>
        </p:nvSpPr>
        <p:spPr>
          <a:xfrm>
            <a:off x="957663" y="1755248"/>
            <a:ext cx="3270112" cy="1384995"/>
          </a:xfrm>
          <a:prstGeom prst="rect">
            <a:avLst/>
          </a:prstGeom>
        </p:spPr>
        <p:txBody>
          <a:bodyPr wrap="square">
            <a:noAutofit/>
          </a:bodyPr>
          <a:lstStyle/>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If a group of nodes can be reused in different modules or nodes, you can define this group of nodes as a reusable node group and use the </a:t>
            </a:r>
            <a:r>
              <a:rPr lang="en-US" sz="1600" b="1" dirty="0">
                <a:latin typeface="Huawei Sans" panose="020C0503030203020204" pitchFamily="34" charset="0"/>
                <a:ea typeface="方正兰亭黑简体" panose="02000000000000000000" pitchFamily="2" charset="-122"/>
                <a:sym typeface="Huawei Sans" panose="020C0503030203020204" pitchFamily="34" charset="0"/>
              </a:rPr>
              <a:t>uses</a:t>
            </a:r>
            <a:r>
              <a:rPr lang="en-US" sz="1600" dirty="0">
                <a:latin typeface="Huawei Sans" panose="020C0503030203020204" pitchFamily="34" charset="0"/>
                <a:ea typeface="方正兰亭黑简体" panose="02000000000000000000" pitchFamily="2" charset="-122"/>
                <a:sym typeface="Huawei Sans" panose="020C0503030203020204" pitchFamily="34" charset="0"/>
              </a:rPr>
              <a:t> keyword to reference modules or nodes.</a:t>
            </a:r>
          </a:p>
        </p:txBody>
      </p:sp>
      <p:sp>
        <p:nvSpPr>
          <p:cNvPr id="7" name="矩形 6">
            <a:extLst>
              <a:ext uri="{FF2B5EF4-FFF2-40B4-BE49-F238E27FC236}">
                <a16:creationId xmlns="" xmlns:a16="http://schemas.microsoft.com/office/drawing/2014/main" id="{8665B22F-7C85-4F50-B48B-9D0985E5F876}"/>
              </a:ext>
            </a:extLst>
          </p:cNvPr>
          <p:cNvSpPr/>
          <p:nvPr/>
        </p:nvSpPr>
        <p:spPr>
          <a:xfrm>
            <a:off x="4791162" y="1543723"/>
            <a:ext cx="3136636" cy="4616648"/>
          </a:xfrm>
          <a:prstGeom prst="rect">
            <a:avLst/>
          </a:prstGeom>
        </p:spPr>
        <p:txBody>
          <a:bodyPr wrap="square">
            <a:noAutofit/>
          </a:bodyPr>
          <a:lstStyle/>
          <a:p>
            <a:pPr fontAlgn="ctr"/>
            <a:r>
              <a:rPr lang="en-US" sz="1400"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grouping</a:t>
            </a:r>
            <a:r>
              <a:rPr lang="en-US" sz="1400" dirty="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rPr>
              <a:t> ip-port {</a:t>
            </a:r>
          </a:p>
          <a:p>
            <a:pPr fontAlgn="ctr"/>
            <a:r>
              <a:rPr lang="en-US" sz="1400" dirty="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rPr>
              <a:t>  leaf ip {</a:t>
            </a:r>
          </a:p>
          <a:p>
            <a:pPr fontAlgn="ctr"/>
            <a:r>
              <a:rPr lang="en-US" sz="1400" dirty="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rPr>
              <a:t>    type inet:ip-address;</a:t>
            </a:r>
          </a:p>
          <a:p>
            <a:pPr fontAlgn="ctr"/>
            <a:r>
              <a:rPr lang="en-US" sz="1400" dirty="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rPr>
              <a:t>    description "ip address";</a:t>
            </a:r>
          </a:p>
          <a:p>
            <a:pPr fontAlgn="ctr"/>
            <a:r>
              <a:rPr lang="en-US" sz="1400" dirty="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rPr>
              <a:t>  }</a:t>
            </a:r>
          </a:p>
          <a:p>
            <a:pPr fontAlgn="ctr"/>
            <a:endParaRPr lang="en-US" altLang="zh-CN" sz="1400" dirty="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400" dirty="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rPr>
              <a:t>  leaf port {</a:t>
            </a:r>
          </a:p>
          <a:p>
            <a:pPr fontAlgn="ctr"/>
            <a:r>
              <a:rPr lang="en-US" sz="1400" dirty="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rPr>
              <a:t>    type inet:port-number;</a:t>
            </a:r>
          </a:p>
          <a:p>
            <a:pPr fontAlgn="ctr"/>
            <a:r>
              <a:rPr lang="en-US" sz="1400" dirty="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rPr>
              <a:t>    description "port number";</a:t>
            </a:r>
          </a:p>
          <a:p>
            <a:pPr fontAlgn="ctr"/>
            <a:r>
              <a:rPr lang="en-US" sz="1400" dirty="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rPr>
              <a:t>  }</a:t>
            </a:r>
          </a:p>
          <a:p>
            <a:pPr fontAlgn="ctr"/>
            <a:r>
              <a:rPr lang="en-US" sz="1400" dirty="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rPr>
              <a:t>}</a:t>
            </a:r>
          </a:p>
          <a:p>
            <a:pPr fontAlgn="ctr"/>
            <a:endParaRPr lang="en-US" altLang="zh-CN" sz="1400" dirty="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400"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container</a:t>
            </a:r>
            <a:r>
              <a:rPr lang="en-US" sz="1400" dirty="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rPr>
              <a:t> quadruple {</a:t>
            </a:r>
          </a:p>
          <a:p>
            <a:pPr fontAlgn="ctr"/>
            <a:r>
              <a:rPr lang="en-US" sz="1400" dirty="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rPr>
              <a:t>  container source {</a:t>
            </a:r>
          </a:p>
          <a:p>
            <a:pPr fontAlgn="ctr"/>
            <a:r>
              <a:rPr lang="en-US" sz="1400" dirty="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rPr>
              <a:t>    </a:t>
            </a:r>
            <a:r>
              <a:rPr lang="en-US" sz="1400"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uses</a:t>
            </a:r>
            <a:r>
              <a:rPr lang="en-US" sz="1400" dirty="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rPr>
              <a:t> ip-port;</a:t>
            </a:r>
          </a:p>
          <a:p>
            <a:pPr fontAlgn="ctr"/>
            <a:r>
              <a:rPr lang="en-US" sz="1400" dirty="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rPr>
              <a:t>  }</a:t>
            </a:r>
          </a:p>
          <a:p>
            <a:pPr fontAlgn="ctr"/>
            <a:endParaRPr lang="en-US" altLang="zh-CN" sz="1400" dirty="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400" dirty="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rPr>
              <a:t>  container destination {</a:t>
            </a:r>
          </a:p>
          <a:p>
            <a:pPr fontAlgn="ctr"/>
            <a:r>
              <a:rPr lang="en-US" sz="1400" dirty="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rPr>
              <a:t>    </a:t>
            </a:r>
            <a:r>
              <a:rPr lang="en-US" sz="1400"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uses</a:t>
            </a:r>
            <a:r>
              <a:rPr lang="en-US" sz="1400" dirty="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rPr>
              <a:t> ip-port;</a:t>
            </a:r>
          </a:p>
          <a:p>
            <a:pPr fontAlgn="ctr"/>
            <a:r>
              <a:rPr lang="en-US" sz="1400" dirty="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rPr>
              <a:t>  }</a:t>
            </a:r>
          </a:p>
          <a:p>
            <a:pPr fontAlgn="ctr"/>
            <a:r>
              <a:rPr lang="en-US" sz="1400" dirty="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rPr>
              <a:t>}</a:t>
            </a:r>
            <a:endParaRPr lang="en-US" altLang="zh-CN" sz="1400" dirty="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8" name="组合 7">
            <a:extLst>
              <a:ext uri="{FF2B5EF4-FFF2-40B4-BE49-F238E27FC236}">
                <a16:creationId xmlns="" xmlns:a16="http://schemas.microsoft.com/office/drawing/2014/main" id="{E7551609-E707-4AB4-9F31-C50DB54A6830}"/>
              </a:ext>
            </a:extLst>
          </p:cNvPr>
          <p:cNvGrpSpPr/>
          <p:nvPr/>
        </p:nvGrpSpPr>
        <p:grpSpPr>
          <a:xfrm>
            <a:off x="755347" y="3995999"/>
            <a:ext cx="3581400" cy="1884102"/>
            <a:chOff x="368563" y="2659684"/>
            <a:chExt cx="3581400" cy="1884102"/>
          </a:xfrm>
        </p:grpSpPr>
        <p:sp>
          <p:nvSpPr>
            <p:cNvPr id="9" name="圆角矩形 19">
              <a:extLst>
                <a:ext uri="{FF2B5EF4-FFF2-40B4-BE49-F238E27FC236}">
                  <a16:creationId xmlns="" xmlns:a16="http://schemas.microsoft.com/office/drawing/2014/main" id="{5A717FE2-8264-40D4-991C-BF336AD871D4}"/>
                </a:ext>
              </a:extLst>
            </p:cNvPr>
            <p:cNvSpPr/>
            <p:nvPr/>
          </p:nvSpPr>
          <p:spPr>
            <a:xfrm>
              <a:off x="368563" y="2850198"/>
              <a:ext cx="3581400" cy="1693588"/>
            </a:xfrm>
            <a:prstGeom prst="roundRect">
              <a:avLst>
                <a:gd name="adj" fmla="val 5992"/>
              </a:avLst>
            </a:prstGeom>
            <a:noFill/>
            <a:ln w="28575"/>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 name="文本框 9">
              <a:extLst>
                <a:ext uri="{FF2B5EF4-FFF2-40B4-BE49-F238E27FC236}">
                  <a16:creationId xmlns="" xmlns:a16="http://schemas.microsoft.com/office/drawing/2014/main" id="{84EDCEC2-585F-41F9-A40C-83E81B9556F1}"/>
                </a:ext>
              </a:extLst>
            </p:cNvPr>
            <p:cNvSpPr txBox="1"/>
            <p:nvPr/>
          </p:nvSpPr>
          <p:spPr>
            <a:xfrm>
              <a:off x="542303" y="2659684"/>
              <a:ext cx="959727" cy="369332"/>
            </a:xfrm>
            <a:prstGeom prst="rect">
              <a:avLst/>
            </a:prstGeom>
            <a:solidFill>
              <a:schemeClr val="bg1"/>
            </a:solidFill>
          </p:spPr>
          <p:txBody>
            <a:bodyPr wrap="none" rtlCol="0">
              <a:noAutofit/>
            </a:bodyPr>
            <a:lstStyle/>
            <a:p>
              <a:pPr algn="ctr" fontAlgn="ctr"/>
              <a:r>
                <a:rPr lang="en-US" b="1" dirty="0">
                  <a:latin typeface="Huawei Sans" panose="020C0503030203020204" pitchFamily="34" charset="0"/>
                  <a:ea typeface="方正兰亭黑简体" panose="02000000000000000000" pitchFamily="2" charset="-122"/>
                  <a:sym typeface="Huawei Sans" panose="020C0503030203020204" pitchFamily="34" charset="0"/>
                </a:rPr>
                <a:t>Choices</a:t>
              </a:r>
              <a:endParaRPr lang="en-US" altLang="zh-CN" sz="1100" b="1"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11" name="矩形 10">
            <a:extLst>
              <a:ext uri="{FF2B5EF4-FFF2-40B4-BE49-F238E27FC236}">
                <a16:creationId xmlns="" xmlns:a16="http://schemas.microsoft.com/office/drawing/2014/main" id="{D0DFDBB0-471F-4DA8-A7F4-428A293E059A}"/>
              </a:ext>
            </a:extLst>
          </p:cNvPr>
          <p:cNvSpPr/>
          <p:nvPr/>
        </p:nvSpPr>
        <p:spPr>
          <a:xfrm>
            <a:off x="929087" y="4515989"/>
            <a:ext cx="3425756" cy="1061829"/>
          </a:xfrm>
          <a:prstGeom prst="rect">
            <a:avLst/>
          </a:prstGeom>
        </p:spPr>
        <p:txBody>
          <a:bodyPr wrap="square">
            <a:noAutofit/>
          </a:bodyPr>
          <a:lstStyle/>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YANG allows data models to use the choice and case statements to define a set of pattern nodes that cannot appear together.</a:t>
            </a:r>
          </a:p>
        </p:txBody>
      </p:sp>
      <p:sp>
        <p:nvSpPr>
          <p:cNvPr id="12" name="矩形 11">
            <a:extLst>
              <a:ext uri="{FF2B5EF4-FFF2-40B4-BE49-F238E27FC236}">
                <a16:creationId xmlns="" xmlns:a16="http://schemas.microsoft.com/office/drawing/2014/main" id="{9F1ED7DF-3078-4EFC-9773-0C8A57279F92}"/>
              </a:ext>
            </a:extLst>
          </p:cNvPr>
          <p:cNvSpPr/>
          <p:nvPr/>
        </p:nvSpPr>
        <p:spPr>
          <a:xfrm>
            <a:off x="8129448" y="1537876"/>
            <a:ext cx="3136636" cy="3754874"/>
          </a:xfrm>
          <a:prstGeom prst="rect">
            <a:avLst/>
          </a:prstGeom>
        </p:spPr>
        <p:txBody>
          <a:bodyPr wrap="square">
            <a:noAutofit/>
          </a:bodyPr>
          <a:lstStyle/>
          <a:p>
            <a:pPr fontAlgn="ctr"/>
            <a:r>
              <a:rPr lang="en-US" sz="1400"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container </a:t>
            </a:r>
            <a:r>
              <a:rPr lang="en-US" sz="1400" dirty="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rPr>
              <a:t>transfer-protocol {</a:t>
            </a:r>
          </a:p>
          <a:p>
            <a:pPr fontAlgn="ctr"/>
            <a:r>
              <a:rPr lang="en-US" sz="1400" dirty="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rPr>
              <a:t>  </a:t>
            </a:r>
            <a:r>
              <a:rPr lang="en-US" sz="1400"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choice</a:t>
            </a:r>
            <a:r>
              <a:rPr lang="en-US" sz="1400" dirty="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rPr>
              <a:t> name {</a:t>
            </a:r>
          </a:p>
          <a:p>
            <a:pPr fontAlgn="ctr"/>
            <a:r>
              <a:rPr lang="en-US" sz="1400" dirty="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rPr>
              <a:t>    </a:t>
            </a:r>
            <a:r>
              <a:rPr lang="en-US" sz="1400"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case</a:t>
            </a:r>
            <a:r>
              <a:rPr lang="en-US" sz="1400" dirty="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rPr>
              <a:t> a {</a:t>
            </a:r>
          </a:p>
          <a:p>
            <a:pPr fontAlgn="ctr"/>
            <a:r>
              <a:rPr lang="en-US" sz="1400" dirty="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rPr>
              <a:t>      leaf udp {</a:t>
            </a:r>
          </a:p>
          <a:p>
            <a:pPr fontAlgn="ctr"/>
            <a:r>
              <a:rPr lang="en-US" sz="1400" dirty="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rPr>
              <a:t>        type empty;</a:t>
            </a:r>
          </a:p>
          <a:p>
            <a:pPr fontAlgn="ctr"/>
            <a:r>
              <a:rPr lang="en-US" sz="1400" dirty="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rPr>
              <a:t>      }</a:t>
            </a:r>
          </a:p>
          <a:p>
            <a:pPr fontAlgn="ctr"/>
            <a:r>
              <a:rPr lang="en-US" sz="1400" dirty="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rPr>
              <a:t>    }</a:t>
            </a:r>
          </a:p>
          <a:p>
            <a:pPr fontAlgn="ctr"/>
            <a:r>
              <a:rPr lang="en-US" dirty="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rPr>
              <a:t>  </a:t>
            </a:r>
          </a:p>
          <a:p>
            <a:pPr fontAlgn="ctr"/>
            <a:r>
              <a:rPr lang="en-US" sz="1400" dirty="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rPr>
              <a:t>    </a:t>
            </a:r>
            <a:r>
              <a:rPr lang="en-US" sz="1400"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case</a:t>
            </a:r>
            <a:r>
              <a:rPr lang="en-US" sz="1400" dirty="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rPr>
              <a:t> b {</a:t>
            </a:r>
          </a:p>
          <a:p>
            <a:pPr fontAlgn="ctr"/>
            <a:r>
              <a:rPr lang="en-US" sz="1400" dirty="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rPr>
              <a:t>      leaf tcp {</a:t>
            </a:r>
          </a:p>
          <a:p>
            <a:pPr fontAlgn="ctr"/>
            <a:r>
              <a:rPr lang="en-US" sz="1400" dirty="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rPr>
              <a:t>        type empty;</a:t>
            </a:r>
          </a:p>
          <a:p>
            <a:pPr fontAlgn="ctr"/>
            <a:r>
              <a:rPr lang="en-US" sz="1400" dirty="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rPr>
              <a:t>      }</a:t>
            </a:r>
          </a:p>
          <a:p>
            <a:pPr fontAlgn="ctr"/>
            <a:r>
              <a:rPr lang="en-US" sz="1400" dirty="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rPr>
              <a:t>    }</a:t>
            </a:r>
          </a:p>
          <a:p>
            <a:pPr fontAlgn="ctr"/>
            <a:r>
              <a:rPr lang="en-US" sz="1400" dirty="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rPr>
              <a:t>  }</a:t>
            </a:r>
          </a:p>
          <a:p>
            <a:pPr fontAlgn="ctr"/>
            <a:r>
              <a:rPr lang="en-US" sz="1400" dirty="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rPr>
              <a:t>}</a:t>
            </a:r>
          </a:p>
          <a:p>
            <a:pPr fontAlgn="ctr"/>
            <a:r>
              <a:rPr lang="en-US" dirty="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rPr>
              <a:t>   </a:t>
            </a:r>
          </a:p>
          <a:p>
            <a:pPr fontAlgn="ctr"/>
            <a:r>
              <a:rPr lang="en-US" dirty="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rPr>
              <a:t>      </a:t>
            </a:r>
            <a:endParaRPr lang="en-US" altLang="zh-CN" sz="1400" dirty="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3025357419"/>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A87A0DF9-6770-4A7D-A2F0-69C036B4351B}"/>
              </a:ext>
            </a:extLst>
          </p:cNvPr>
          <p:cNvSpPr>
            <a:spLocks noGrp="1"/>
          </p:cNvSpPr>
          <p:nvPr>
            <p:ph type="title"/>
          </p:nvPr>
        </p:nvSpPr>
        <p:spPr/>
        <p:txBody>
          <a:bodyPr/>
          <a:lstStyle/>
          <a:p>
            <a:r>
              <a:rPr lang="en-US">
                <a:sym typeface="Huawei Sans" panose="020C0503030203020204" pitchFamily="34" charset="0"/>
              </a:rPr>
              <a:t>YANG – Operations</a:t>
            </a:r>
            <a:endParaRPr lang="en-US" dirty="0">
              <a:sym typeface="Huawei Sans" panose="020C0503030203020204" pitchFamily="34" charset="0"/>
            </a:endParaRPr>
          </a:p>
        </p:txBody>
      </p:sp>
      <p:grpSp>
        <p:nvGrpSpPr>
          <p:cNvPr id="3" name="组合 2">
            <a:extLst>
              <a:ext uri="{FF2B5EF4-FFF2-40B4-BE49-F238E27FC236}">
                <a16:creationId xmlns="" xmlns:a16="http://schemas.microsoft.com/office/drawing/2014/main" id="{4886ADCC-CE65-4F92-B22D-F1DE1B04BD9D}"/>
              </a:ext>
            </a:extLst>
          </p:cNvPr>
          <p:cNvGrpSpPr/>
          <p:nvPr/>
        </p:nvGrpSpPr>
        <p:grpSpPr>
          <a:xfrm>
            <a:off x="457463" y="1359057"/>
            <a:ext cx="3581400" cy="4976429"/>
            <a:chOff x="368563" y="2665531"/>
            <a:chExt cx="3581400" cy="4976429"/>
          </a:xfrm>
        </p:grpSpPr>
        <p:sp>
          <p:nvSpPr>
            <p:cNvPr id="4" name="圆角矩形 23">
              <a:extLst>
                <a:ext uri="{FF2B5EF4-FFF2-40B4-BE49-F238E27FC236}">
                  <a16:creationId xmlns="" xmlns:a16="http://schemas.microsoft.com/office/drawing/2014/main" id="{2D65B0FE-A5F1-47D8-96E5-774C6D0C4998}"/>
                </a:ext>
              </a:extLst>
            </p:cNvPr>
            <p:cNvSpPr/>
            <p:nvPr/>
          </p:nvSpPr>
          <p:spPr>
            <a:xfrm>
              <a:off x="368563" y="2850197"/>
              <a:ext cx="3581400" cy="4791763"/>
            </a:xfrm>
            <a:prstGeom prst="roundRect">
              <a:avLst>
                <a:gd name="adj" fmla="val 5992"/>
              </a:avLst>
            </a:prstGeom>
            <a:noFill/>
            <a:ln w="28575"/>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 name="文本框 4">
              <a:extLst>
                <a:ext uri="{FF2B5EF4-FFF2-40B4-BE49-F238E27FC236}">
                  <a16:creationId xmlns="" xmlns:a16="http://schemas.microsoft.com/office/drawing/2014/main" id="{41E1E400-F4FD-4918-B9D4-2D74D3647001}"/>
                </a:ext>
              </a:extLst>
            </p:cNvPr>
            <p:cNvSpPr txBox="1"/>
            <p:nvPr/>
          </p:nvSpPr>
          <p:spPr>
            <a:xfrm>
              <a:off x="536112" y="2665531"/>
              <a:ext cx="1838238" cy="369332"/>
            </a:xfrm>
            <a:prstGeom prst="rect">
              <a:avLst/>
            </a:prstGeom>
            <a:solidFill>
              <a:schemeClr val="bg1"/>
            </a:solidFill>
          </p:spPr>
          <p:txBody>
            <a:bodyPr wrap="none" rtlCol="0">
              <a:noAutofit/>
            </a:bodyPr>
            <a:lstStyle/>
            <a:p>
              <a:pPr algn="ctr" fontAlgn="ctr"/>
              <a:r>
                <a:rPr lang="en-US" b="1" dirty="0">
                  <a:latin typeface="Huawei Sans" panose="020C0503030203020204" pitchFamily="34" charset="0"/>
                  <a:ea typeface="方正兰亭黑简体" panose="02000000000000000000" pitchFamily="2" charset="-122"/>
                  <a:sym typeface="Huawei Sans" panose="020C0503030203020204" pitchFamily="34" charset="0"/>
                </a:rPr>
                <a:t>RPCs &amp; Actions</a:t>
              </a:r>
              <a:endParaRPr lang="en-US" altLang="zh-CN" sz="1100" b="1"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6" name="矩形 5">
            <a:extLst>
              <a:ext uri="{FF2B5EF4-FFF2-40B4-BE49-F238E27FC236}">
                <a16:creationId xmlns="" xmlns:a16="http://schemas.microsoft.com/office/drawing/2014/main" id="{3B2CAB99-BF22-4773-8142-951D5828B1EB}"/>
              </a:ext>
            </a:extLst>
          </p:cNvPr>
          <p:cNvSpPr/>
          <p:nvPr/>
        </p:nvSpPr>
        <p:spPr>
          <a:xfrm>
            <a:off x="575007" y="1837468"/>
            <a:ext cx="3270112" cy="4558171"/>
          </a:xfrm>
          <a:prstGeom prst="rect">
            <a:avLst/>
          </a:prstGeom>
        </p:spPr>
        <p:txBody>
          <a:bodyPr wrap="square">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YANG allows the following operation definitions:</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a:p>
            <a:pPr marL="285750" indent="-285750" fontAlgn="ctr">
              <a:buFont typeface="Arial" panose="020B0604020202020204" pitchFamily="34" charset="0"/>
              <a:buChar char="•"/>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Operations at the top layer of the module are defined using RPC statements. An RPC node usually consists of an input node and an output node. The input and output nodes can contain container, list, leaf, and leaf-list nodes.</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a:p>
            <a:pPr marL="285750" indent="-285750" fontAlgn="ctr">
              <a:buFont typeface="Arial" panose="020B0604020202020204" pitchFamily="34" charset="0"/>
              <a:buChar char="•"/>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Operations in a container or list node are defined by action statements. Generally, an action node contains an input node and an output node.</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a:p>
            <a:pPr marL="285750" indent="-285750" fontAlgn="ctr">
              <a:buFont typeface="Arial" panose="020B0604020202020204" pitchFamily="34" charset="0"/>
              <a:buChar char="•"/>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The difference between RPC and action is that RPC does not directly operate data, but action is directly bound to the node in the data storage.</a:t>
            </a:r>
          </a:p>
        </p:txBody>
      </p:sp>
      <p:sp>
        <p:nvSpPr>
          <p:cNvPr id="7" name="矩形 6">
            <a:extLst>
              <a:ext uri="{FF2B5EF4-FFF2-40B4-BE49-F238E27FC236}">
                <a16:creationId xmlns="" xmlns:a16="http://schemas.microsoft.com/office/drawing/2014/main" id="{2FC17DF9-B4CA-4CDC-A478-BF54372054C2}"/>
              </a:ext>
            </a:extLst>
          </p:cNvPr>
          <p:cNvSpPr/>
          <p:nvPr/>
        </p:nvSpPr>
        <p:spPr>
          <a:xfrm>
            <a:off x="4384762" y="1512476"/>
            <a:ext cx="3999052" cy="4832092"/>
          </a:xfrm>
          <a:prstGeom prst="rect">
            <a:avLst/>
          </a:prstGeom>
        </p:spPr>
        <p:txBody>
          <a:bodyPr wrap="square">
            <a:noAutofit/>
          </a:bodyPr>
          <a:lstStyle/>
          <a:p>
            <a:pPr fontAlgn="ctr"/>
            <a:r>
              <a:rPr lang="en-US" sz="1400" dirty="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rPr>
              <a:t>module server-farm {</a:t>
            </a:r>
          </a:p>
          <a:p>
            <a:pPr fontAlgn="ctr"/>
            <a:r>
              <a:rPr lang="en-US" sz="1400" dirty="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rPr>
              <a:t>  yang-version: 1.1;</a:t>
            </a:r>
          </a:p>
          <a:p>
            <a:pPr fontAlgn="ctr"/>
            <a:r>
              <a:rPr lang="en-US" sz="1400" dirty="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rPr>
              <a:t>  namespace: "urn:example:server-farm";</a:t>
            </a:r>
          </a:p>
          <a:p>
            <a:pPr fontAlgn="ctr"/>
            <a:r>
              <a:rPr lang="en-US" sz="1400" dirty="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rPr>
              <a:t>  prefix: "sfarm";</a:t>
            </a:r>
          </a:p>
          <a:p>
            <a:pPr fontAlgn="ctr"/>
            <a:endParaRPr lang="en-US" altLang="zh-CN" sz="1400" dirty="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400" dirty="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rPr>
              <a:t>  import ietf-yang-types {</a:t>
            </a:r>
          </a:p>
          <a:p>
            <a:pPr fontAlgn="ctr"/>
            <a:r>
              <a:rPr lang="en-US" sz="1400" dirty="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rPr>
              <a:t>    prefix: yang;</a:t>
            </a:r>
          </a:p>
          <a:p>
            <a:pPr fontAlgn="ctr"/>
            <a:r>
              <a:rPr lang="en-US" sz="1400" dirty="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rPr>
              <a:t>  }</a:t>
            </a:r>
          </a:p>
          <a:p>
            <a:pPr fontAlgn="ctr"/>
            <a:r>
              <a:rPr lang="en-US" dirty="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rPr>
              <a:t>  </a:t>
            </a:r>
          </a:p>
          <a:p>
            <a:pPr fontAlgn="ctr"/>
            <a:r>
              <a:rPr lang="en-US" sz="1400" dirty="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rPr>
              <a:t>  </a:t>
            </a:r>
            <a:r>
              <a:rPr lang="en-US" sz="1400"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rpc reset-specified-servers </a:t>
            </a:r>
            <a:r>
              <a:rPr lang="en-US" sz="1400" dirty="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rPr>
              <a:t>{</a:t>
            </a:r>
          </a:p>
          <a:p>
            <a:pPr fontAlgn="ctr"/>
            <a:r>
              <a:rPr lang="en-US" sz="1400" dirty="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rPr>
              <a:t>    </a:t>
            </a:r>
            <a:r>
              <a:rPr lang="en-US" sz="1400"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input</a:t>
            </a:r>
            <a:r>
              <a:rPr lang="en-US" sz="1400" dirty="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rPr>
              <a:t> {</a:t>
            </a:r>
          </a:p>
          <a:p>
            <a:pPr fontAlgn="ctr"/>
            <a:r>
              <a:rPr lang="en-US" sz="1400" dirty="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rPr>
              <a:t>      leaf-list servers {</a:t>
            </a:r>
          </a:p>
          <a:p>
            <a:pPr fontAlgn="ctr"/>
            <a:r>
              <a:rPr lang="en-US" sz="1400" dirty="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rPr>
              <a:t>        type: "inet:ip-address";</a:t>
            </a:r>
          </a:p>
          <a:p>
            <a:pPr fontAlgn="ctr"/>
            <a:r>
              <a:rPr lang="en-US" sz="1400" dirty="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rPr>
              <a:t>      }</a:t>
            </a:r>
          </a:p>
          <a:p>
            <a:pPr fontAlgn="ctr"/>
            <a:r>
              <a:rPr lang="en-US" sz="1400" dirty="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rPr>
              <a:t>    }</a:t>
            </a:r>
          </a:p>
          <a:p>
            <a:pPr fontAlgn="ctr"/>
            <a:r>
              <a:rPr lang="en-US" sz="1400" dirty="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rPr>
              <a:t>  }</a:t>
            </a:r>
          </a:p>
          <a:p>
            <a:pPr fontAlgn="ctr"/>
            <a:endParaRPr lang="en-US" altLang="zh-CN" sz="1400" dirty="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400" dirty="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rPr>
              <a:t>  list servers {</a:t>
            </a:r>
          </a:p>
          <a:p>
            <a:pPr fontAlgn="ctr"/>
            <a:r>
              <a:rPr lang="en-US" sz="1400" dirty="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rPr>
              <a:t>    key: "name";</a:t>
            </a:r>
          </a:p>
          <a:p>
            <a:pPr fontAlgn="ctr"/>
            <a:r>
              <a:rPr lang="en-US" sz="1400" dirty="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rPr>
              <a:t>    leaf name {</a:t>
            </a:r>
          </a:p>
          <a:p>
            <a:pPr fontAlgn="ctr"/>
            <a:r>
              <a:rPr lang="en-US" sz="1400" dirty="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rPr>
              <a:t>      type: string;</a:t>
            </a:r>
          </a:p>
          <a:p>
            <a:pPr fontAlgn="ctr"/>
            <a:r>
              <a:rPr lang="en-US" sz="1400" dirty="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rPr>
              <a:t>    }</a:t>
            </a:r>
          </a:p>
        </p:txBody>
      </p:sp>
      <p:sp>
        <p:nvSpPr>
          <p:cNvPr id="8" name="矩形 7">
            <a:extLst>
              <a:ext uri="{FF2B5EF4-FFF2-40B4-BE49-F238E27FC236}">
                <a16:creationId xmlns="" xmlns:a16="http://schemas.microsoft.com/office/drawing/2014/main" id="{1A971F6C-0CFF-4E13-A246-414E6616F679}"/>
              </a:ext>
            </a:extLst>
          </p:cNvPr>
          <p:cNvSpPr/>
          <p:nvPr/>
        </p:nvSpPr>
        <p:spPr>
          <a:xfrm>
            <a:off x="8227786" y="1542380"/>
            <a:ext cx="3897086" cy="4616648"/>
          </a:xfrm>
          <a:prstGeom prst="rect">
            <a:avLst/>
          </a:prstGeom>
        </p:spPr>
        <p:txBody>
          <a:bodyPr wrap="square">
            <a:noAutofit/>
          </a:bodyPr>
          <a:lstStyle/>
          <a:p>
            <a:pPr fontAlgn="ctr"/>
            <a:r>
              <a:rPr lang="en-US" sz="1400" dirty="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rPr>
              <a:t>    leaf address {</a:t>
            </a:r>
          </a:p>
          <a:p>
            <a:pPr fontAlgn="ctr"/>
            <a:r>
              <a:rPr lang="en-US" sz="1400" dirty="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rPr>
              <a:t>      type: inet;</a:t>
            </a:r>
          </a:p>
          <a:p>
            <a:pPr fontAlgn="ctr"/>
            <a:r>
              <a:rPr lang="en-US" sz="1400" dirty="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rPr>
              <a:t>    }</a:t>
            </a:r>
          </a:p>
          <a:p>
            <a:pPr fontAlgn="ctr"/>
            <a:r>
              <a:rPr lang="en-US" dirty="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rPr>
              <a:t>    </a:t>
            </a:r>
          </a:p>
          <a:p>
            <a:pPr fontAlgn="ctr"/>
            <a:r>
              <a:rPr lang="en-US" sz="1400" dirty="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rPr>
              <a:t>    leaf location {</a:t>
            </a:r>
          </a:p>
          <a:p>
            <a:pPr fontAlgn="ctr"/>
            <a:r>
              <a:rPr lang="en-US" sz="1400" dirty="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rPr>
              <a:t>      type: string;</a:t>
            </a:r>
          </a:p>
          <a:p>
            <a:pPr fontAlgn="ctr"/>
            <a:r>
              <a:rPr lang="en-US" sz="1400" dirty="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rPr>
              <a:t>    }</a:t>
            </a:r>
          </a:p>
          <a:p>
            <a:pPr fontAlgn="ctr"/>
            <a:endParaRPr lang="en-US" altLang="zh-CN" sz="1400" dirty="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400" dirty="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rPr>
              <a:t>    </a:t>
            </a:r>
            <a:r>
              <a:rPr lang="en-US" sz="1400"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action reset </a:t>
            </a:r>
            <a:r>
              <a:rPr lang="en-US" sz="1400" dirty="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rPr>
              <a:t>{</a:t>
            </a:r>
          </a:p>
          <a:p>
            <a:pPr fontAlgn="ctr"/>
            <a:r>
              <a:rPr lang="en-US" sz="1400" dirty="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rPr>
              <a:t>      </a:t>
            </a:r>
            <a:r>
              <a:rPr lang="en-US" sz="1400"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input</a:t>
            </a:r>
            <a:r>
              <a:rPr lang="en-US" sz="1400" dirty="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rPr>
              <a:t> {</a:t>
            </a:r>
          </a:p>
          <a:p>
            <a:pPr fontAlgn="ctr"/>
            <a:r>
              <a:rPr lang="en-US" sz="1400" dirty="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rPr>
              <a:t>        leaf reset-at {</a:t>
            </a:r>
          </a:p>
          <a:p>
            <a:pPr fontAlgn="ctr"/>
            <a:r>
              <a:rPr lang="en-US" sz="1400" dirty="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rPr>
              <a:t>          type: yang:date-and-time;</a:t>
            </a:r>
          </a:p>
          <a:p>
            <a:pPr fontAlgn="ctr"/>
            <a:r>
              <a:rPr lang="en-US" sz="1400" dirty="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rPr>
              <a:t>        }</a:t>
            </a:r>
          </a:p>
          <a:p>
            <a:pPr fontAlgn="ctr"/>
            <a:r>
              <a:rPr lang="en-US" sz="1400" dirty="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rPr>
              <a:t>      }</a:t>
            </a:r>
          </a:p>
          <a:p>
            <a:pPr fontAlgn="ctr"/>
            <a:endParaRPr lang="en-US" altLang="zh-CN" sz="1400" dirty="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400" dirty="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rPr>
              <a:t>      </a:t>
            </a:r>
            <a:r>
              <a:rPr lang="en-US" sz="1400"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output</a:t>
            </a:r>
            <a:r>
              <a:rPr lang="en-US" sz="1400" dirty="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rPr>
              <a:t> {</a:t>
            </a:r>
          </a:p>
          <a:p>
            <a:pPr fontAlgn="ctr"/>
            <a:r>
              <a:rPr lang="en-US" sz="1400" dirty="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rPr>
              <a:t>        leaf complete-at {</a:t>
            </a:r>
          </a:p>
          <a:p>
            <a:pPr fontAlgn="ctr"/>
            <a:r>
              <a:rPr lang="en-US" sz="1400" dirty="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rPr>
              <a:t>          type: yang:date-and-time;</a:t>
            </a:r>
          </a:p>
          <a:p>
            <a:pPr fontAlgn="ctr"/>
            <a:r>
              <a:rPr lang="en-US" sz="1400" dirty="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rPr>
              <a:t>        }</a:t>
            </a:r>
          </a:p>
          <a:p>
            <a:pPr fontAlgn="ctr"/>
            <a:r>
              <a:rPr lang="en-US" sz="1400" dirty="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rPr>
              <a:t>      }</a:t>
            </a:r>
          </a:p>
          <a:p>
            <a:pPr fontAlgn="ctr"/>
            <a:r>
              <a:rPr lang="en-US" sz="1400" dirty="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rPr>
              <a:t>    }</a:t>
            </a:r>
          </a:p>
        </p:txBody>
      </p:sp>
    </p:spTree>
    <p:extLst>
      <p:ext uri="{BB962C8B-B14F-4D97-AF65-F5344CB8AC3E}">
        <p14:creationId xmlns:p14="http://schemas.microsoft.com/office/powerpoint/2010/main" val="2246210402"/>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2E272752-601C-49CA-ADB4-69D4D9077DBC}"/>
              </a:ext>
            </a:extLst>
          </p:cNvPr>
          <p:cNvSpPr>
            <a:spLocks noGrp="1"/>
          </p:cNvSpPr>
          <p:nvPr>
            <p:ph type="title"/>
          </p:nvPr>
        </p:nvSpPr>
        <p:spPr/>
        <p:txBody>
          <a:bodyPr/>
          <a:lstStyle/>
          <a:p>
            <a:r>
              <a:rPr lang="en-US">
                <a:sym typeface="Huawei Sans" panose="020C0503030203020204" pitchFamily="34" charset="0"/>
              </a:rPr>
              <a:t>Template Language Jinja2</a:t>
            </a:r>
            <a:endParaRPr lang="en-US" altLang="zh-CN" dirty="0">
              <a:sym typeface="Huawei Sans" panose="020C0503030203020204" pitchFamily="34" charset="0"/>
            </a:endParaRPr>
          </a:p>
        </p:txBody>
      </p:sp>
      <p:grpSp>
        <p:nvGrpSpPr>
          <p:cNvPr id="3" name="组合 2">
            <a:extLst>
              <a:ext uri="{FF2B5EF4-FFF2-40B4-BE49-F238E27FC236}">
                <a16:creationId xmlns="" xmlns:a16="http://schemas.microsoft.com/office/drawing/2014/main" id="{3FEFCB00-EC49-446E-8B90-0003352C0397}"/>
              </a:ext>
            </a:extLst>
          </p:cNvPr>
          <p:cNvGrpSpPr/>
          <p:nvPr/>
        </p:nvGrpSpPr>
        <p:grpSpPr>
          <a:xfrm>
            <a:off x="470163" y="1353210"/>
            <a:ext cx="3439405" cy="4982276"/>
            <a:chOff x="368563" y="2659684"/>
            <a:chExt cx="3466837" cy="4982276"/>
          </a:xfrm>
        </p:grpSpPr>
        <p:sp>
          <p:nvSpPr>
            <p:cNvPr id="4" name="圆角矩形 3">
              <a:extLst>
                <a:ext uri="{FF2B5EF4-FFF2-40B4-BE49-F238E27FC236}">
                  <a16:creationId xmlns="" xmlns:a16="http://schemas.microsoft.com/office/drawing/2014/main" id="{55AFD905-E635-499F-903E-4477C13A4E68}"/>
                </a:ext>
              </a:extLst>
            </p:cNvPr>
            <p:cNvSpPr/>
            <p:nvPr/>
          </p:nvSpPr>
          <p:spPr>
            <a:xfrm>
              <a:off x="368563" y="2850197"/>
              <a:ext cx="3466837" cy="4791763"/>
            </a:xfrm>
            <a:prstGeom prst="roundRect">
              <a:avLst>
                <a:gd name="adj" fmla="val 5992"/>
              </a:avLst>
            </a:prstGeom>
            <a:noFill/>
            <a:ln w="28575"/>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 name="文本框 4">
              <a:extLst>
                <a:ext uri="{FF2B5EF4-FFF2-40B4-BE49-F238E27FC236}">
                  <a16:creationId xmlns="" xmlns:a16="http://schemas.microsoft.com/office/drawing/2014/main" id="{802BC6ED-9EEC-4475-867F-65731727527B}"/>
                </a:ext>
              </a:extLst>
            </p:cNvPr>
            <p:cNvSpPr txBox="1"/>
            <p:nvPr/>
          </p:nvSpPr>
          <p:spPr>
            <a:xfrm>
              <a:off x="562536" y="2659684"/>
              <a:ext cx="3035705" cy="369332"/>
            </a:xfrm>
            <a:prstGeom prst="rect">
              <a:avLst/>
            </a:prstGeom>
            <a:solidFill>
              <a:schemeClr val="bg1"/>
            </a:solidFill>
          </p:spPr>
          <p:txBody>
            <a:bodyPr wrap="none" rtlCol="0">
              <a:noAutofit/>
            </a:bodyPr>
            <a:lstStyle/>
            <a:p>
              <a:pPr algn="ctr" fontAlgn="ctr"/>
              <a:r>
                <a:rPr lang="en-US" b="1" dirty="0">
                  <a:latin typeface="Huawei Sans" panose="020C0503030203020204" pitchFamily="34" charset="0"/>
                  <a:ea typeface="方正兰亭黑简体" panose="02000000000000000000" pitchFamily="2" charset="-122"/>
                  <a:sym typeface="Huawei Sans" panose="020C0503030203020204" pitchFamily="34" charset="0"/>
                </a:rPr>
                <a:t>Template language Jinja2</a:t>
              </a:r>
              <a:endParaRPr lang="en-US" altLang="zh-CN" sz="1100" b="1"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6" name="矩形 5">
            <a:extLst>
              <a:ext uri="{FF2B5EF4-FFF2-40B4-BE49-F238E27FC236}">
                <a16:creationId xmlns="" xmlns:a16="http://schemas.microsoft.com/office/drawing/2014/main" id="{94E75A2E-34D1-4B3F-A7E5-BB67A32EAC33}"/>
              </a:ext>
            </a:extLst>
          </p:cNvPr>
          <p:cNvSpPr/>
          <p:nvPr/>
        </p:nvSpPr>
        <p:spPr>
          <a:xfrm>
            <a:off x="607291" y="1722542"/>
            <a:ext cx="3217718" cy="4247317"/>
          </a:xfrm>
          <a:prstGeom prst="rect">
            <a:avLst/>
          </a:prstGeom>
        </p:spPr>
        <p:txBody>
          <a:bodyPr wrap="square">
            <a:noAutofit/>
          </a:bodyPr>
          <a:lstStyle/>
          <a:p>
            <a:pPr fontAlgn="ctr">
              <a:lnSpc>
                <a:spcPct val="140000"/>
              </a:lnSpc>
            </a:pPr>
            <a:r>
              <a:rPr lang="en-US" sz="1500" dirty="0">
                <a:latin typeface="Huawei Sans" panose="020C0503030203020204" pitchFamily="34" charset="0"/>
                <a:ea typeface="方正兰亭黑简体" panose="02000000000000000000" pitchFamily="2" charset="-122"/>
                <a:sym typeface="Huawei Sans" panose="020C0503030203020204" pitchFamily="34" charset="0"/>
              </a:rPr>
              <a:t>Jinja2 is a modern, design-friendly Python template engine. NCE service openness and programmability use Jinja2 to quickly process service packets using templates.</a:t>
            </a:r>
            <a:endParaRPr lang="en-US" altLang="zh-CN" sz="15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lnSpc>
                <a:spcPct val="140000"/>
              </a:lnSpc>
            </a:pPr>
            <a:r>
              <a:rPr lang="en-US" sz="1500" dirty="0">
                <a:latin typeface="Huawei Sans" panose="020C0503030203020204" pitchFamily="34" charset="0"/>
                <a:ea typeface="方正兰亭黑简体" panose="02000000000000000000" pitchFamily="2" charset="-122"/>
                <a:sym typeface="Huawei Sans" panose="020C0503030203020204" pitchFamily="34" charset="0"/>
              </a:rPr>
              <a:t>Specifically, Jinja2 is a text file that contains tags, variables, and expressions. Tags in the file are used to control the internal logic of the template. Variables and expressions are replaced with corresponding values when the template is rendered.</a:t>
            </a:r>
          </a:p>
        </p:txBody>
      </p:sp>
      <p:sp>
        <p:nvSpPr>
          <p:cNvPr id="8" name="矩形 7">
            <a:extLst>
              <a:ext uri="{FF2B5EF4-FFF2-40B4-BE49-F238E27FC236}">
                <a16:creationId xmlns="" xmlns:a16="http://schemas.microsoft.com/office/drawing/2014/main" id="{0C1847EE-0663-4189-8456-ADA87ABD9BA5}"/>
              </a:ext>
            </a:extLst>
          </p:cNvPr>
          <p:cNvSpPr/>
          <p:nvPr/>
        </p:nvSpPr>
        <p:spPr>
          <a:xfrm>
            <a:off x="3972414" y="1457995"/>
            <a:ext cx="8070429" cy="4725589"/>
          </a:xfrm>
          <a:prstGeom prst="rect">
            <a:avLst/>
          </a:prstGeom>
          <a:solidFill>
            <a:schemeClr val="bg1">
              <a:alpha val="55000"/>
            </a:schemeClr>
          </a:solidFill>
        </p:spPr>
        <p:txBody>
          <a:bodyPr wrap="square">
            <a:noAutofit/>
          </a:bodyPr>
          <a:lstStyle/>
          <a:p>
            <a:pPr fontAlgn="ctr">
              <a:lnSpc>
                <a:spcPct val="120000"/>
              </a:lnSpc>
            </a:pPr>
            <a:r>
              <a:rPr lang="en-US" sz="1400" dirty="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rPr>
              <a:t>&lt;inventory-cfg xmlns="urn:huawei:yang:huawei-ac-nes"&gt;</a:t>
            </a:r>
          </a:p>
          <a:p>
            <a:pPr fontAlgn="ctr">
              <a:lnSpc>
                <a:spcPct val="120000"/>
              </a:lnSpc>
            </a:pPr>
            <a:r>
              <a:rPr lang="en-US" sz="1400" dirty="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rPr>
              <a:t>  &lt;nes&gt;</a:t>
            </a:r>
          </a:p>
          <a:p>
            <a:pPr fontAlgn="ctr">
              <a:lnSpc>
                <a:spcPct val="120000"/>
              </a:lnSpc>
            </a:pPr>
            <a:r>
              <a:rPr lang="en-US" sz="1400"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    {% </a:t>
            </a:r>
            <a:r>
              <a:rPr lang="en-US" sz="1400" dirty="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rPr>
              <a:t>for dev in nesInterfacesCfg.nes </a:t>
            </a:r>
            <a:r>
              <a:rPr lang="en-US" sz="1400"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a:t>
            </a:r>
          </a:p>
          <a:p>
            <a:pPr fontAlgn="ctr">
              <a:lnSpc>
                <a:spcPct val="120000"/>
              </a:lnSpc>
            </a:pPr>
            <a:r>
              <a:rPr lang="en-US" sz="1400" dirty="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rPr>
              <a:t>    &lt;ne&gt;</a:t>
            </a:r>
          </a:p>
          <a:p>
            <a:pPr fontAlgn="ctr">
              <a:lnSpc>
                <a:spcPct val="120000"/>
              </a:lnSpc>
            </a:pPr>
            <a:r>
              <a:rPr lang="en-US" sz="1400" dirty="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rPr>
              <a:t>      &lt;neid&gt;</a:t>
            </a:r>
            <a:r>
              <a:rPr lang="en-US" sz="1400"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a:t>
            </a:r>
            <a:r>
              <a:rPr lang="en-US" sz="1400" dirty="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rPr>
              <a:t>dev.neName </a:t>
            </a:r>
            <a:r>
              <a:rPr lang="en-US" sz="1400"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 to_ne_id}}</a:t>
            </a:r>
            <a:r>
              <a:rPr lang="en-US" sz="1400" dirty="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rPr>
              <a:t>&lt;/neid&gt;</a:t>
            </a:r>
          </a:p>
          <a:p>
            <a:pPr fontAlgn="ctr">
              <a:lnSpc>
                <a:spcPct val="120000"/>
              </a:lnSpc>
            </a:pPr>
            <a:r>
              <a:rPr lang="en-US" sz="1400" dirty="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rPr>
              <a:t>      &lt;ifm xmlns="urn:huawei:yang:huawei-ifm"&gt;</a:t>
            </a:r>
          </a:p>
          <a:p>
            <a:pPr fontAlgn="ctr">
              <a:lnSpc>
                <a:spcPct val="120000"/>
              </a:lnSpc>
            </a:pPr>
            <a:r>
              <a:rPr lang="en-US" sz="1400" dirty="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rPr>
              <a:t>        &lt;interfaces&gt;</a:t>
            </a:r>
          </a:p>
          <a:p>
            <a:pPr fontAlgn="ctr">
              <a:lnSpc>
                <a:spcPct val="120000"/>
              </a:lnSpc>
            </a:pPr>
            <a:r>
              <a:rPr lang="en-US" sz="1400" dirty="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rPr>
              <a:t>            </a:t>
            </a:r>
            <a:r>
              <a:rPr lang="en-US" sz="1400"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a:t>
            </a:r>
            <a:r>
              <a:rPr lang="en-US" sz="1400" dirty="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rPr>
              <a:t> for ifName in dev.ifNames </a:t>
            </a:r>
            <a:r>
              <a:rPr lang="en-US" sz="1400"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a:t>
            </a:r>
          </a:p>
          <a:p>
            <a:pPr fontAlgn="ctr">
              <a:lnSpc>
                <a:spcPct val="120000"/>
              </a:lnSpc>
            </a:pPr>
            <a:r>
              <a:rPr lang="en-US" sz="1400" dirty="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rPr>
              <a:t>            &lt;interface xmlns:ns0="urn:ietf:params:xml:ns:netconf:base:1.0"ns0:operation="merge"&gt;</a:t>
            </a:r>
          </a:p>
          <a:p>
            <a:pPr fontAlgn="ctr">
              <a:lnSpc>
                <a:spcPct val="120000"/>
              </a:lnSpc>
            </a:pPr>
            <a:r>
              <a:rPr lang="en-US" sz="1400" dirty="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rPr>
              <a:t>            ...</a:t>
            </a:r>
            <a:endParaRPr lang="en-US" altLang="zh-CN" sz="1400" dirty="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endParaRPr>
          </a:p>
          <a:p>
            <a:pPr fontAlgn="ctr">
              <a:lnSpc>
                <a:spcPct val="120000"/>
              </a:lnSpc>
            </a:pPr>
            <a:r>
              <a:rPr lang="en-US" sz="1400" dirty="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rPr>
              <a:t>          &lt;/interface&gt;</a:t>
            </a:r>
          </a:p>
          <a:p>
            <a:pPr fontAlgn="ctr">
              <a:lnSpc>
                <a:spcPct val="120000"/>
              </a:lnSpc>
            </a:pPr>
            <a:r>
              <a:rPr lang="en-US" sz="1400" dirty="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rPr>
              <a:t>          </a:t>
            </a:r>
            <a:r>
              <a:rPr lang="en-US" sz="1400"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 </a:t>
            </a:r>
            <a:r>
              <a:rPr lang="en-US" sz="1400" dirty="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rPr>
              <a:t>endfor </a:t>
            </a:r>
            <a:r>
              <a:rPr lang="en-US" sz="1400"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a:t>
            </a:r>
          </a:p>
          <a:p>
            <a:pPr fontAlgn="ctr">
              <a:lnSpc>
                <a:spcPct val="120000"/>
              </a:lnSpc>
            </a:pPr>
            <a:r>
              <a:rPr lang="en-US" sz="1400" dirty="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rPr>
              <a:t>        &lt;/interfaces&gt;</a:t>
            </a:r>
          </a:p>
          <a:p>
            <a:pPr fontAlgn="ctr">
              <a:lnSpc>
                <a:spcPct val="120000"/>
              </a:lnSpc>
            </a:pPr>
            <a:r>
              <a:rPr lang="en-US" sz="1400" dirty="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rPr>
              <a:t>      &lt;/ifm&gt;</a:t>
            </a:r>
          </a:p>
          <a:p>
            <a:pPr fontAlgn="ctr">
              <a:lnSpc>
                <a:spcPct val="120000"/>
              </a:lnSpc>
            </a:pPr>
            <a:r>
              <a:rPr lang="en-US" sz="1400"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      {% </a:t>
            </a:r>
            <a:r>
              <a:rPr lang="en-US" sz="1400" dirty="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rPr>
              <a:t>endfor </a:t>
            </a:r>
            <a:r>
              <a:rPr lang="en-US" sz="1400"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a:t>
            </a:r>
          </a:p>
          <a:p>
            <a:pPr fontAlgn="ctr">
              <a:lnSpc>
                <a:spcPct val="120000"/>
              </a:lnSpc>
            </a:pPr>
            <a:r>
              <a:rPr lang="en-US" sz="1400" dirty="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rPr>
              <a:t>    &lt;/ne&gt;</a:t>
            </a:r>
          </a:p>
          <a:p>
            <a:pPr fontAlgn="ctr">
              <a:lnSpc>
                <a:spcPct val="120000"/>
              </a:lnSpc>
            </a:pPr>
            <a:r>
              <a:rPr lang="en-US" sz="1400" dirty="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rPr>
              <a:t>  &lt;/nes&gt;</a:t>
            </a:r>
          </a:p>
          <a:p>
            <a:pPr fontAlgn="ctr">
              <a:lnSpc>
                <a:spcPct val="120000"/>
              </a:lnSpc>
            </a:pPr>
            <a:r>
              <a:rPr lang="en-US" sz="1400" dirty="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rPr>
              <a:t>&lt;/inventory-cfg&gt;</a:t>
            </a:r>
          </a:p>
        </p:txBody>
      </p:sp>
    </p:spTree>
    <p:extLst>
      <p:ext uri="{BB962C8B-B14F-4D97-AF65-F5344CB8AC3E}">
        <p14:creationId xmlns:p14="http://schemas.microsoft.com/office/powerpoint/2010/main" val="3708590856"/>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p:txBody>
          <a:bodyPr/>
          <a:lstStyle/>
          <a:p>
            <a:pPr marL="457017" indent="-457017" fontAlgn="auto"/>
            <a:r>
              <a:rPr lang="en-US"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Background</a:t>
            </a:r>
            <a:endParaRPr lang="en-US" altLang="zh-CN"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a:p>
            <a:pPr marL="457017" indent="-457017" fontAlgn="auto"/>
            <a:r>
              <a:rPr lang="en-US"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Introduction to NCE Service Openness and Programmability</a:t>
            </a:r>
            <a:endParaRPr lang="en-US" altLang="zh-CN"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a:p>
            <a:pPr marL="457017" indent="-457017" fontAlgn="auto"/>
            <a:r>
              <a:rPr lang="en-US"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Key Capabilities</a:t>
            </a:r>
            <a:endParaRPr lang="en-US" altLang="zh-CN"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a:p>
            <a:pPr marL="457017" indent="-457017" fontAlgn="auto"/>
            <a:r>
              <a:rPr lang="en-US"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Related Concepts</a:t>
            </a:r>
            <a:endParaRPr lang="en-US" altLang="zh-CN"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a:p>
            <a:pPr marL="457017" indent="-457017" fontAlgn="auto"/>
            <a:r>
              <a:rPr lang="en-US" b="1" dirty="0">
                <a:latin typeface="Huawei Sans" panose="020C0503030203020204" pitchFamily="34" charset="0"/>
                <a:ea typeface="方正兰亭黑简体" panose="02000000000000000000" pitchFamily="2" charset="-122"/>
                <a:sym typeface="Huawei Sans" panose="020C0503030203020204" pitchFamily="34" charset="0"/>
              </a:rPr>
              <a:t>Practice Cases</a:t>
            </a:r>
            <a:endParaRPr lang="en-US" altLang="zh-CN" b="1"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784000876"/>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24952FA7-5BCB-4331-8A31-D642FC1275CF}"/>
              </a:ext>
            </a:extLst>
          </p:cNvPr>
          <p:cNvSpPr>
            <a:spLocks noGrp="1"/>
          </p:cNvSpPr>
          <p:nvPr>
            <p:ph type="title"/>
          </p:nvPr>
        </p:nvSpPr>
        <p:spPr/>
        <p:txBody>
          <a:bodyPr/>
          <a:lstStyle/>
          <a:p>
            <a:r>
              <a:rPr lang="en-US">
                <a:sym typeface="Huawei Sans" panose="020C0503030203020204" pitchFamily="34" charset="0"/>
              </a:rPr>
              <a:t>Case 1: Fast Interconnection with New Devices and Automatic Generation of NBIs</a:t>
            </a:r>
            <a:endParaRPr lang="en-US" dirty="0">
              <a:sym typeface="Huawei Sans" panose="020C0503030203020204" pitchFamily="34" charset="0"/>
            </a:endParaRPr>
          </a:p>
        </p:txBody>
      </p:sp>
      <p:sp>
        <p:nvSpPr>
          <p:cNvPr id="224" name="矩形 223">
            <a:extLst>
              <a:ext uri="{FF2B5EF4-FFF2-40B4-BE49-F238E27FC236}">
                <a16:creationId xmlns="" xmlns:a16="http://schemas.microsoft.com/office/drawing/2014/main" id="{D48E3754-8C42-4B06-8A18-0E087F82574B}"/>
              </a:ext>
            </a:extLst>
          </p:cNvPr>
          <p:cNvSpPr/>
          <p:nvPr/>
        </p:nvSpPr>
        <p:spPr bwMode="auto">
          <a:xfrm>
            <a:off x="6580328" y="2091179"/>
            <a:ext cx="4792965" cy="689728"/>
          </a:xfrm>
          <a:prstGeom prst="rect">
            <a:avLst/>
          </a:prstGeom>
          <a:solidFill>
            <a:srgbClr val="F3FBFE">
              <a:lumMod val="95000"/>
            </a:srgbClr>
          </a:solidFill>
          <a:ln w="28575" cap="flat" cmpd="sng" algn="ctr">
            <a:noFill/>
            <a:prstDash val="solid"/>
            <a:round/>
            <a:headEnd type="none" w="med" len="med"/>
            <a:tailEnd type="none" w="med" len="med"/>
          </a:ln>
          <a:effectLst/>
        </p:spPr>
        <p:txBody>
          <a:bodyPr vert="horz" wrap="square" lIns="89965" tIns="45702" rIns="91404" bIns="45702" numCol="1" rtlCol="0" anchor="ctr" anchorCtr="0" compatLnSpc="1">
            <a:prstTxWarp prst="textNoShape">
              <a:avLst/>
            </a:prstTxWarp>
            <a:noAutofit/>
          </a:bodyPr>
          <a:lstStyle/>
          <a:p>
            <a:pPr marL="171450" marR="0" lvl="0" indent="-171450" defTabSz="914034" eaLnBrk="1" fontAlgn="ctr" latinLnBrk="0" hangingPunct="1">
              <a:spcBef>
                <a:spcPct val="0"/>
              </a:spcBef>
              <a:spcAft>
                <a:spcPct val="0"/>
              </a:spcAft>
              <a:buSzPct val="60000"/>
              <a:buFont typeface="Wingdings" panose="05000000000000000000" pitchFamily="2" charset="2"/>
              <a:buChar char="l"/>
              <a:tabLst/>
              <a:defRPr/>
            </a:pPr>
            <a:r>
              <a:rPr kumimoji="0" lang="en-US" sz="1400" b="0" i="0" u="none" strike="noStrike" kern="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In the OPS, choose </a:t>
            </a:r>
            <a:r>
              <a:rPr kumimoji="0" lang="en-US" sz="1400" b="1" i="0" u="none" strike="noStrike" kern="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Project Management</a:t>
            </a:r>
            <a:r>
              <a:rPr kumimoji="0" lang="en-US" sz="1400" b="0" i="0" u="none" strike="noStrike" kern="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 &gt; </a:t>
            </a:r>
            <a:r>
              <a:rPr kumimoji="0" lang="en-US" sz="1400" b="1" i="0" u="none" strike="noStrike" kern="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Software Package Management</a:t>
            </a:r>
            <a:r>
              <a:rPr kumimoji="0" lang="en-US" sz="1400" b="0" i="0" u="none" strike="noStrike" kern="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 and generate an SND template.</a:t>
            </a:r>
            <a:endParaRPr kumimoji="0" lang="en-US" altLang="zh-CN" sz="1400" b="0" i="0" u="none" strike="noStrike" kern="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cs typeface="Microsoft YaHei" charset="-122"/>
              <a:sym typeface="Huawei Sans" panose="020C0503030203020204" pitchFamily="34" charset="0"/>
            </a:endParaRPr>
          </a:p>
        </p:txBody>
      </p:sp>
      <p:sp>
        <p:nvSpPr>
          <p:cNvPr id="225" name="矩形 224">
            <a:extLst>
              <a:ext uri="{FF2B5EF4-FFF2-40B4-BE49-F238E27FC236}">
                <a16:creationId xmlns="" xmlns:a16="http://schemas.microsoft.com/office/drawing/2014/main" id="{2FBF0B4C-422C-4409-8C6C-0FFB02742473}"/>
              </a:ext>
            </a:extLst>
          </p:cNvPr>
          <p:cNvSpPr/>
          <p:nvPr/>
        </p:nvSpPr>
        <p:spPr bwMode="auto">
          <a:xfrm>
            <a:off x="6580329" y="3198599"/>
            <a:ext cx="4792964" cy="739433"/>
          </a:xfrm>
          <a:prstGeom prst="rect">
            <a:avLst/>
          </a:prstGeom>
          <a:solidFill>
            <a:srgbClr val="F3FBFE">
              <a:lumMod val="95000"/>
            </a:srgbClr>
          </a:solidFill>
          <a:ln w="28575" cap="flat" cmpd="sng" algn="ctr">
            <a:noFill/>
            <a:prstDash val="solid"/>
            <a:round/>
            <a:headEnd type="none" w="med" len="med"/>
            <a:tailEnd type="none" w="med" len="med"/>
          </a:ln>
          <a:effectLst/>
        </p:spPr>
        <p:txBody>
          <a:bodyPr vert="horz" wrap="square" lIns="91404" tIns="45702" rIns="91404" bIns="45702" numCol="1" rtlCol="0" anchor="ctr" anchorCtr="0" compatLnSpc="1">
            <a:prstTxWarp prst="textNoShape">
              <a:avLst/>
            </a:prstTxWarp>
            <a:noAutofit/>
          </a:bodyPr>
          <a:lstStyle/>
          <a:p>
            <a:pPr marL="171450" marR="0" lvl="0" indent="-171450" defTabSz="914034" eaLnBrk="1" fontAlgn="ctr" latinLnBrk="0" hangingPunct="1">
              <a:spcBef>
                <a:spcPct val="0"/>
              </a:spcBef>
              <a:spcAft>
                <a:spcPct val="0"/>
              </a:spcAft>
              <a:buSzPct val="60000"/>
              <a:buFont typeface="Wingdings" panose="05000000000000000000" pitchFamily="2" charset="2"/>
              <a:buChar char="l"/>
              <a:tabLst/>
              <a:defRPr/>
            </a:pPr>
            <a:r>
              <a:rPr kumimoji="0" lang="en-US" sz="1400" b="0" i="0" u="none" strike="noStrike" kern="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Download the generated SND template and import it to the local IDE tool.</a:t>
            </a:r>
            <a:endParaRPr kumimoji="0" lang="en-US" altLang="zh-CN" sz="1400" b="0" i="0" u="none" strike="noStrike" kern="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cs typeface="Microsoft YaHei" charset="-122"/>
              <a:sym typeface="Huawei Sans" panose="020C0503030203020204" pitchFamily="34" charset="0"/>
            </a:endParaRPr>
          </a:p>
          <a:p>
            <a:pPr marL="171450" marR="0" lvl="0" indent="-171450" defTabSz="914034" eaLnBrk="1" fontAlgn="ctr" latinLnBrk="0" hangingPunct="1">
              <a:spcBef>
                <a:spcPct val="0"/>
              </a:spcBef>
              <a:spcAft>
                <a:spcPct val="0"/>
              </a:spcAft>
              <a:buSzPct val="60000"/>
              <a:buFont typeface="Wingdings" panose="05000000000000000000" pitchFamily="2" charset="2"/>
              <a:buChar char="l"/>
              <a:tabLst/>
              <a:defRPr/>
            </a:pPr>
            <a:r>
              <a:rPr kumimoji="0" lang="en-US" sz="1400" b="0" i="0" u="none" strike="noStrike" kern="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Develop the SND package based on the device type.</a:t>
            </a:r>
            <a:endParaRPr kumimoji="0" lang="en-US" altLang="zh-CN" sz="1400" b="0" i="0" u="none" strike="noStrike" kern="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cs typeface="Microsoft YaHei" charset="-122"/>
              <a:sym typeface="Huawei Sans" panose="020C0503030203020204" pitchFamily="34" charset="0"/>
            </a:endParaRPr>
          </a:p>
        </p:txBody>
      </p:sp>
      <p:sp>
        <p:nvSpPr>
          <p:cNvPr id="226" name="矩形 225">
            <a:extLst>
              <a:ext uri="{FF2B5EF4-FFF2-40B4-BE49-F238E27FC236}">
                <a16:creationId xmlns="" xmlns:a16="http://schemas.microsoft.com/office/drawing/2014/main" id="{206E05B5-9A02-4EAD-BA5D-67A6647B42F0}"/>
              </a:ext>
            </a:extLst>
          </p:cNvPr>
          <p:cNvSpPr/>
          <p:nvPr/>
        </p:nvSpPr>
        <p:spPr bwMode="auto">
          <a:xfrm>
            <a:off x="6531426" y="4249574"/>
            <a:ext cx="4792964" cy="1371957"/>
          </a:xfrm>
          <a:prstGeom prst="rect">
            <a:avLst/>
          </a:prstGeom>
          <a:solidFill>
            <a:srgbClr val="F3FBFE">
              <a:lumMod val="95000"/>
            </a:srgbClr>
          </a:solidFill>
          <a:ln w="28575" cap="flat" cmpd="sng" algn="ctr">
            <a:noFill/>
            <a:prstDash val="solid"/>
            <a:round/>
            <a:headEnd type="none" w="med" len="med"/>
            <a:tailEnd type="none" w="med" len="med"/>
          </a:ln>
          <a:effectLst/>
        </p:spPr>
        <p:txBody>
          <a:bodyPr vert="horz" wrap="square" lIns="91404" tIns="45702" rIns="91404" bIns="45702" numCol="1" rtlCol="0" anchor="ctr" anchorCtr="0" compatLnSpc="1">
            <a:prstTxWarp prst="textNoShape">
              <a:avLst/>
            </a:prstTxWarp>
            <a:noAutofit/>
          </a:bodyPr>
          <a:lstStyle/>
          <a:p>
            <a:pPr marL="171450" marR="0" lvl="0" indent="-171450" defTabSz="914034" eaLnBrk="1" fontAlgn="ctr" latinLnBrk="0" hangingPunct="1">
              <a:spcBef>
                <a:spcPct val="0"/>
              </a:spcBef>
              <a:spcAft>
                <a:spcPct val="0"/>
              </a:spcAft>
              <a:buSzPct val="60000"/>
              <a:buFont typeface="Wingdings" panose="05000000000000000000" pitchFamily="2" charset="2"/>
              <a:buChar char="l"/>
              <a:tabLst/>
              <a:defRPr/>
            </a:pPr>
            <a:r>
              <a:rPr kumimoji="0" lang="en-US" sz="1400" b="0" i="0" u="none" strike="noStrike" kern="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Load the developed SND package to </a:t>
            </a:r>
            <a:r>
              <a:rPr kumimoji="0" lang="en-US" sz="1400" b="0" i="0" u="none" strike="noStrike" kern="0" cap="none" spc="0" normalizeH="0" baseline="0" noProof="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NCE</a:t>
            </a:r>
            <a:r>
              <a:rPr kumimoji="0" lang="en-US" sz="1400" b="0" i="0" u="none" strike="noStrike" kern="0" cap="none" spc="0" normalizeH="0" baseline="0" noProof="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a:t>
            </a:r>
            <a:endParaRPr kumimoji="0" lang="en-US" altLang="zh-CN" sz="1400" b="0" i="0" u="none" strike="noStrike" kern="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cs typeface="Microsoft YaHei" charset="-122"/>
              <a:sym typeface="Huawei Sans" panose="020C0503030203020204" pitchFamily="34" charset="0"/>
            </a:endParaRPr>
          </a:p>
          <a:p>
            <a:pPr marL="171450" marR="0" lvl="0" indent="-171450" defTabSz="914034" eaLnBrk="1" fontAlgn="ctr" latinLnBrk="0" hangingPunct="1">
              <a:spcBef>
                <a:spcPct val="0"/>
              </a:spcBef>
              <a:spcAft>
                <a:spcPct val="0"/>
              </a:spcAft>
              <a:buSzPct val="60000"/>
              <a:buFont typeface="Wingdings" panose="05000000000000000000" pitchFamily="2" charset="2"/>
              <a:buChar char="l"/>
              <a:tabLst/>
              <a:defRPr/>
            </a:pPr>
            <a:r>
              <a:rPr kumimoji="0" lang="en-US" sz="1400" b="0" i="0" u="none" strike="noStrike" kern="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Add a new device. Device information is the same as that in the imported SND package.</a:t>
            </a:r>
            <a:endParaRPr kumimoji="0" lang="en-US" altLang="zh-CN" sz="1400" b="0" i="0" u="none" strike="noStrike" kern="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cs typeface="Microsoft YaHei" charset="-122"/>
              <a:sym typeface="Huawei Sans" panose="020C0503030203020204" pitchFamily="34" charset="0"/>
            </a:endParaRPr>
          </a:p>
          <a:p>
            <a:pPr marL="171450" marR="0" lvl="0" indent="-171450" defTabSz="914034" eaLnBrk="1" fontAlgn="ctr" latinLnBrk="0" hangingPunct="1">
              <a:spcBef>
                <a:spcPct val="0"/>
              </a:spcBef>
              <a:spcAft>
                <a:spcPct val="0"/>
              </a:spcAft>
              <a:buSzPct val="60000"/>
              <a:buFont typeface="Wingdings" panose="05000000000000000000" pitchFamily="2" charset="2"/>
              <a:buChar char="l"/>
              <a:tabLst/>
              <a:defRPr/>
            </a:pPr>
            <a:r>
              <a:rPr kumimoji="0" lang="en-US" sz="1400" b="0" i="0" u="none" strike="noStrike" kern="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Automatically generate configuration GUIs and NBIs for new devices.</a:t>
            </a:r>
            <a:endParaRPr kumimoji="0" lang="en-US" altLang="zh-CN" sz="1400" b="0" i="0" u="none" strike="noStrike" kern="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cs typeface="Microsoft YaHei" charset="-122"/>
              <a:sym typeface="Huawei Sans" panose="020C0503030203020204" pitchFamily="34" charset="0"/>
            </a:endParaRPr>
          </a:p>
          <a:p>
            <a:pPr marL="171450" marR="0" lvl="0" indent="-171450" defTabSz="914034" eaLnBrk="1" fontAlgn="ctr" latinLnBrk="0" hangingPunct="1">
              <a:spcBef>
                <a:spcPct val="0"/>
              </a:spcBef>
              <a:spcAft>
                <a:spcPct val="0"/>
              </a:spcAft>
              <a:buSzPct val="60000"/>
              <a:buFont typeface="Wingdings" panose="05000000000000000000" pitchFamily="2" charset="2"/>
              <a:buChar char="l"/>
              <a:tabLst/>
              <a:defRPr/>
            </a:pPr>
            <a:endParaRPr kumimoji="0" lang="en-US" altLang="zh-CN" sz="1400" b="0" i="0" u="none" strike="noStrike" kern="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cs typeface="Microsoft YaHei" charset="-122"/>
              <a:sym typeface="Huawei Sans" panose="020C0503030203020204" pitchFamily="34" charset="0"/>
            </a:endParaRPr>
          </a:p>
        </p:txBody>
      </p:sp>
      <p:sp>
        <p:nvSpPr>
          <p:cNvPr id="227" name="矩形 226">
            <a:extLst>
              <a:ext uri="{FF2B5EF4-FFF2-40B4-BE49-F238E27FC236}">
                <a16:creationId xmlns="" xmlns:a16="http://schemas.microsoft.com/office/drawing/2014/main" id="{D619AF07-FACE-4AF5-878B-FAB80BBD5EF4}"/>
              </a:ext>
            </a:extLst>
          </p:cNvPr>
          <p:cNvSpPr/>
          <p:nvPr/>
        </p:nvSpPr>
        <p:spPr bwMode="auto">
          <a:xfrm>
            <a:off x="6567629" y="1595560"/>
            <a:ext cx="3922850" cy="440803"/>
          </a:xfrm>
          <a:prstGeom prst="rect">
            <a:avLst/>
          </a:prstGeom>
          <a:noFill/>
          <a:ln w="28575" cap="flat" cmpd="sng" algn="ctr">
            <a:noFill/>
            <a:prstDash val="solid"/>
            <a:round/>
            <a:headEnd type="none" w="med" len="med"/>
            <a:tailEnd type="none" w="med" len="med"/>
          </a:ln>
          <a:effectLst/>
        </p:spPr>
        <p:txBody>
          <a:bodyPr vert="horz" wrap="square" lIns="91404" tIns="45702" rIns="91404" bIns="45702" numCol="1" rtlCol="0" anchor="t" anchorCtr="0" compatLnSpc="1">
            <a:prstTxWarp prst="textNoShape">
              <a:avLst/>
            </a:prstTxWarp>
            <a:noAutofit/>
          </a:bodyPr>
          <a:lstStyle/>
          <a:p>
            <a:pPr marL="0" marR="0" lvl="0" indent="0" defTabSz="914034" eaLnBrk="1" fontAlgn="ctr" latinLnBrk="0" hangingPunct="1">
              <a:lnSpc>
                <a:spcPct val="150000"/>
              </a:lnSpc>
              <a:spcBef>
                <a:spcPct val="0"/>
              </a:spcBef>
              <a:spcAft>
                <a:spcPct val="0"/>
              </a:spcAft>
              <a:buClr>
                <a:srgbClr val="CC9900"/>
              </a:buClr>
              <a:buSzTx/>
              <a:buFontTx/>
              <a:buNone/>
              <a:tabLst/>
              <a:defRPr/>
            </a:pPr>
            <a:r>
              <a:rPr kumimoji="0" lang="en-US" sz="1600" b="1" i="0" u="none" strike="noStrike" kern="0" cap="none" spc="0" normalizeH="0" baseline="0" noProof="0" dirty="0">
                <a:ln>
                  <a:noFill/>
                </a:ln>
                <a:solidFill>
                  <a:srgbClr val="000000"/>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Generating the SND template</a:t>
            </a:r>
            <a:endParaRPr kumimoji="0" lang="en-US" altLang="zh-CN" sz="1600" b="1" i="0" u="none" strike="noStrike" kern="0" cap="none" spc="0" normalizeH="0" baseline="0" noProof="0" dirty="0">
              <a:ln>
                <a:noFill/>
              </a:ln>
              <a:solidFill>
                <a:srgbClr val="000000"/>
              </a:solidFill>
              <a:effectLst/>
              <a:uLnTx/>
              <a:uFillTx/>
              <a:latin typeface="Huawei Sans" panose="020C0503030203020204" pitchFamily="34" charset="0"/>
              <a:ea typeface="方正兰亭黑简体" panose="02000000000000000000" pitchFamily="2" charset="-122"/>
              <a:cs typeface="Microsoft YaHei" charset="-122"/>
              <a:sym typeface="Huawei Sans" panose="020C0503030203020204" pitchFamily="34" charset="0"/>
            </a:endParaRPr>
          </a:p>
        </p:txBody>
      </p:sp>
      <p:sp>
        <p:nvSpPr>
          <p:cNvPr id="228" name="椭圆 227">
            <a:extLst>
              <a:ext uri="{FF2B5EF4-FFF2-40B4-BE49-F238E27FC236}">
                <a16:creationId xmlns="" xmlns:a16="http://schemas.microsoft.com/office/drawing/2014/main" id="{6C79C252-0ED4-4C61-8B42-50D2E7E5AE5E}"/>
              </a:ext>
            </a:extLst>
          </p:cNvPr>
          <p:cNvSpPr>
            <a:spLocks/>
          </p:cNvSpPr>
          <p:nvPr/>
        </p:nvSpPr>
        <p:spPr>
          <a:xfrm>
            <a:off x="6264926" y="1772274"/>
            <a:ext cx="179907" cy="179907"/>
          </a:xfrm>
          <a:prstGeom prst="ellipse">
            <a:avLst/>
          </a:prstGeom>
          <a:solidFill>
            <a:srgbClr val="40BFC8"/>
          </a:solidFill>
          <a:ln w="25400" cap="flat" cmpd="sng" algn="ctr">
            <a:solidFill>
              <a:srgbClr val="40BFC8"/>
            </a:solidFill>
            <a:prstDash val="solid"/>
          </a:ln>
          <a:effectLst/>
        </p:spPr>
        <p:txBody>
          <a:bodyPr rtlCol="0" anchor="ctr">
            <a:noAutofit/>
          </a:bodyPr>
          <a:lstStyle/>
          <a:p>
            <a:pPr marL="0" marR="0" lvl="0" indent="0" algn="ctr" defTabSz="914034" eaLnBrk="1" fontAlgn="ctr" latinLnBrk="0" hangingPunct="1">
              <a:lnSpc>
                <a:spcPct val="100000"/>
              </a:lnSpc>
              <a:spcBef>
                <a:spcPts val="0"/>
              </a:spcBef>
              <a:spcAft>
                <a:spcPts val="0"/>
              </a:spcAft>
              <a:buClrTx/>
              <a:buSzTx/>
              <a:buFontTx/>
              <a:buNone/>
              <a:tabLst/>
              <a:defRPr/>
            </a:pPr>
            <a:r>
              <a:rPr kumimoji="0" lang="en-US" sz="1200" b="1" i="0" u="none" strike="noStrike" kern="0" cap="none" spc="0" normalizeH="0" baseline="0" noProof="0" dirty="0">
                <a:ln>
                  <a:noFill/>
                </a:ln>
                <a:solidFill>
                  <a:srgbClr val="FFFFFF"/>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1</a:t>
            </a:r>
            <a:endParaRPr kumimoji="0" lang="en-US" altLang="zh-CN" sz="1200" b="1" i="0" u="none" strike="noStrike" kern="0" cap="none" spc="0" normalizeH="0" baseline="0" noProof="0" dirty="0">
              <a:ln>
                <a:noFill/>
              </a:ln>
              <a:solidFill>
                <a:srgbClr val="FFFFFF"/>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29" name="椭圆 228">
            <a:extLst>
              <a:ext uri="{FF2B5EF4-FFF2-40B4-BE49-F238E27FC236}">
                <a16:creationId xmlns="" xmlns:a16="http://schemas.microsoft.com/office/drawing/2014/main" id="{11335059-A986-436E-A3C4-30B0AC68AD1B}"/>
              </a:ext>
            </a:extLst>
          </p:cNvPr>
          <p:cNvSpPr>
            <a:spLocks/>
          </p:cNvSpPr>
          <p:nvPr/>
        </p:nvSpPr>
        <p:spPr>
          <a:xfrm>
            <a:off x="6264926" y="2894640"/>
            <a:ext cx="179907" cy="179907"/>
          </a:xfrm>
          <a:prstGeom prst="ellipse">
            <a:avLst/>
          </a:prstGeom>
          <a:solidFill>
            <a:srgbClr val="40BFC8"/>
          </a:solidFill>
          <a:ln w="25400" cap="flat" cmpd="sng" algn="ctr">
            <a:solidFill>
              <a:srgbClr val="40BFC8"/>
            </a:solidFill>
            <a:prstDash val="solid"/>
          </a:ln>
          <a:effectLst/>
        </p:spPr>
        <p:txBody>
          <a:bodyPr rtlCol="0" anchor="ctr">
            <a:noAutofit/>
          </a:bodyPr>
          <a:lstStyle/>
          <a:p>
            <a:pPr marL="0" marR="0" lvl="0" indent="0" algn="ctr" defTabSz="914034" eaLnBrk="1" fontAlgn="ctr" latinLnBrk="0" hangingPunct="1">
              <a:lnSpc>
                <a:spcPct val="100000"/>
              </a:lnSpc>
              <a:spcBef>
                <a:spcPts val="0"/>
              </a:spcBef>
              <a:spcAft>
                <a:spcPts val="0"/>
              </a:spcAft>
              <a:buClrTx/>
              <a:buSzTx/>
              <a:buFontTx/>
              <a:buNone/>
              <a:tabLst/>
              <a:defRPr/>
            </a:pPr>
            <a:r>
              <a:rPr kumimoji="0" lang="en-US" sz="1200" b="1" i="0" u="none" strike="noStrike" kern="0" cap="none" spc="0" normalizeH="0" baseline="0" noProof="0" dirty="0">
                <a:ln>
                  <a:noFill/>
                </a:ln>
                <a:solidFill>
                  <a:srgbClr val="FFFFFF"/>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2</a:t>
            </a:r>
            <a:endParaRPr kumimoji="0" lang="en-US" altLang="zh-CN" sz="1200" b="1" i="0" u="none" strike="noStrike" kern="0" cap="none" spc="0" normalizeH="0" baseline="0" noProof="0" dirty="0">
              <a:ln>
                <a:noFill/>
              </a:ln>
              <a:solidFill>
                <a:srgbClr val="FFFFFF"/>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0" name="椭圆 229">
            <a:extLst>
              <a:ext uri="{FF2B5EF4-FFF2-40B4-BE49-F238E27FC236}">
                <a16:creationId xmlns="" xmlns:a16="http://schemas.microsoft.com/office/drawing/2014/main" id="{6C9E20F9-5407-49E8-AC2F-3C68C4201722}"/>
              </a:ext>
            </a:extLst>
          </p:cNvPr>
          <p:cNvSpPr>
            <a:spLocks/>
          </p:cNvSpPr>
          <p:nvPr/>
        </p:nvSpPr>
        <p:spPr>
          <a:xfrm>
            <a:off x="6264926" y="4054002"/>
            <a:ext cx="179907" cy="179907"/>
          </a:xfrm>
          <a:prstGeom prst="ellipse">
            <a:avLst/>
          </a:prstGeom>
          <a:solidFill>
            <a:srgbClr val="40BFC8"/>
          </a:solidFill>
          <a:ln w="25400" cap="flat" cmpd="sng" algn="ctr">
            <a:solidFill>
              <a:srgbClr val="40BFC8"/>
            </a:solidFill>
            <a:prstDash val="solid"/>
          </a:ln>
          <a:effectLst/>
        </p:spPr>
        <p:txBody>
          <a:bodyPr rtlCol="0" anchor="ctr">
            <a:noAutofit/>
          </a:bodyPr>
          <a:lstStyle/>
          <a:p>
            <a:pPr marL="0" marR="0" lvl="0" indent="0" algn="ctr" defTabSz="914034" eaLnBrk="1" fontAlgn="ctr" latinLnBrk="0" hangingPunct="1">
              <a:lnSpc>
                <a:spcPct val="100000"/>
              </a:lnSpc>
              <a:spcBef>
                <a:spcPts val="0"/>
              </a:spcBef>
              <a:spcAft>
                <a:spcPts val="0"/>
              </a:spcAft>
              <a:buClrTx/>
              <a:buSzTx/>
              <a:buFontTx/>
              <a:buNone/>
              <a:tabLst/>
              <a:defRPr/>
            </a:pPr>
            <a:r>
              <a:rPr kumimoji="0" lang="en-US" sz="1200" b="1" i="0" u="none" strike="noStrike" kern="0" cap="none" spc="0" normalizeH="0" baseline="0" noProof="0" dirty="0">
                <a:ln>
                  <a:noFill/>
                </a:ln>
                <a:solidFill>
                  <a:srgbClr val="FFFFFF"/>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3</a:t>
            </a:r>
            <a:endParaRPr kumimoji="0" lang="en-US" altLang="zh-CN" sz="1200" b="1" i="0" u="none" strike="noStrike" kern="0" cap="none" spc="0" normalizeH="0" baseline="0" noProof="0" dirty="0">
              <a:ln>
                <a:noFill/>
              </a:ln>
              <a:solidFill>
                <a:srgbClr val="FFFFFF"/>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1" name="矩形 230">
            <a:extLst>
              <a:ext uri="{FF2B5EF4-FFF2-40B4-BE49-F238E27FC236}">
                <a16:creationId xmlns="" xmlns:a16="http://schemas.microsoft.com/office/drawing/2014/main" id="{B7F0A0F0-6810-4FCA-A152-7A08626C1ECF}"/>
              </a:ext>
            </a:extLst>
          </p:cNvPr>
          <p:cNvSpPr/>
          <p:nvPr/>
        </p:nvSpPr>
        <p:spPr bwMode="auto">
          <a:xfrm>
            <a:off x="6580329" y="2747154"/>
            <a:ext cx="4412568" cy="440803"/>
          </a:xfrm>
          <a:prstGeom prst="rect">
            <a:avLst/>
          </a:prstGeom>
          <a:noFill/>
          <a:ln w="28575" cap="flat" cmpd="sng" algn="ctr">
            <a:noFill/>
            <a:prstDash val="solid"/>
            <a:round/>
            <a:headEnd type="none" w="med" len="med"/>
            <a:tailEnd type="none" w="med" len="med"/>
          </a:ln>
          <a:effectLst/>
        </p:spPr>
        <p:txBody>
          <a:bodyPr vert="horz" wrap="square" lIns="91404" tIns="45702" rIns="91404" bIns="45702" numCol="1" rtlCol="0" anchor="t" anchorCtr="0" compatLnSpc="1">
            <a:prstTxWarp prst="textNoShape">
              <a:avLst/>
            </a:prstTxWarp>
            <a:noAutofit/>
          </a:bodyPr>
          <a:lstStyle/>
          <a:p>
            <a:pPr marL="0" marR="0" lvl="0" indent="0" defTabSz="914034" eaLnBrk="1" fontAlgn="ctr" latinLnBrk="0" hangingPunct="1">
              <a:lnSpc>
                <a:spcPct val="150000"/>
              </a:lnSpc>
              <a:spcBef>
                <a:spcPct val="0"/>
              </a:spcBef>
              <a:spcAft>
                <a:spcPct val="0"/>
              </a:spcAft>
              <a:buClr>
                <a:srgbClr val="CC9900"/>
              </a:buClr>
              <a:buSzTx/>
              <a:buFontTx/>
              <a:buNone/>
              <a:tabLst/>
              <a:defRPr/>
            </a:pPr>
            <a:r>
              <a:rPr kumimoji="0" lang="en-US" sz="1600" b="1" i="0" u="none" strike="noStrike" kern="0" cap="none" spc="0" normalizeH="0" baseline="0" noProof="0" dirty="0">
                <a:ln>
                  <a:noFill/>
                </a:ln>
                <a:solidFill>
                  <a:srgbClr val="000000"/>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Developing the SND package</a:t>
            </a:r>
            <a:endParaRPr kumimoji="0" lang="en-US" altLang="zh-CN" sz="1600" b="1" i="0" u="none" strike="noStrike" kern="0" cap="none" spc="0" normalizeH="0" baseline="0" noProof="0" dirty="0">
              <a:ln>
                <a:noFill/>
              </a:ln>
              <a:solidFill>
                <a:srgbClr val="000000"/>
              </a:solidFill>
              <a:effectLst/>
              <a:uLnTx/>
              <a:uFillTx/>
              <a:latin typeface="Huawei Sans" panose="020C0503030203020204" pitchFamily="34" charset="0"/>
              <a:ea typeface="方正兰亭黑简体" panose="02000000000000000000" pitchFamily="2" charset="-122"/>
              <a:cs typeface="Microsoft YaHei" charset="-122"/>
              <a:sym typeface="Huawei Sans" panose="020C0503030203020204" pitchFamily="34" charset="0"/>
            </a:endParaRPr>
          </a:p>
        </p:txBody>
      </p:sp>
      <p:sp>
        <p:nvSpPr>
          <p:cNvPr id="232" name="矩形 231">
            <a:extLst>
              <a:ext uri="{FF2B5EF4-FFF2-40B4-BE49-F238E27FC236}">
                <a16:creationId xmlns="" xmlns:a16="http://schemas.microsoft.com/office/drawing/2014/main" id="{ACDEA714-A956-4717-8277-C14470A6F8DC}"/>
              </a:ext>
            </a:extLst>
          </p:cNvPr>
          <p:cNvSpPr/>
          <p:nvPr/>
        </p:nvSpPr>
        <p:spPr bwMode="auto">
          <a:xfrm>
            <a:off x="6580329" y="3808771"/>
            <a:ext cx="3668990" cy="440803"/>
          </a:xfrm>
          <a:prstGeom prst="rect">
            <a:avLst/>
          </a:prstGeom>
          <a:noFill/>
          <a:ln w="28575" cap="flat" cmpd="sng" algn="ctr">
            <a:noFill/>
            <a:prstDash val="solid"/>
            <a:round/>
            <a:headEnd type="none" w="med" len="med"/>
            <a:tailEnd type="none" w="med" len="med"/>
          </a:ln>
          <a:effectLst/>
        </p:spPr>
        <p:txBody>
          <a:bodyPr vert="horz" wrap="square" lIns="91404" tIns="45702" rIns="91404" bIns="45702" numCol="1" rtlCol="0" anchor="t" anchorCtr="0" compatLnSpc="1">
            <a:prstTxWarp prst="textNoShape">
              <a:avLst/>
            </a:prstTxWarp>
            <a:noAutofit/>
          </a:bodyPr>
          <a:lstStyle/>
          <a:p>
            <a:pPr marL="0" marR="0" lvl="0" indent="0" defTabSz="914034" eaLnBrk="1" fontAlgn="ctr" latinLnBrk="0" hangingPunct="1">
              <a:lnSpc>
                <a:spcPct val="150000"/>
              </a:lnSpc>
              <a:spcBef>
                <a:spcPct val="0"/>
              </a:spcBef>
              <a:spcAft>
                <a:spcPct val="0"/>
              </a:spcAft>
              <a:buClr>
                <a:srgbClr val="CC9900"/>
              </a:buClr>
              <a:buSzTx/>
              <a:buFontTx/>
              <a:buNone/>
              <a:tabLst/>
              <a:defRPr/>
            </a:pPr>
            <a:r>
              <a:rPr kumimoji="0" lang="en-US" sz="1600" b="1" i="0" u="none" strike="noStrike" kern="0" cap="none" spc="0" normalizeH="0" baseline="0" noProof="0" dirty="0">
                <a:ln>
                  <a:noFill/>
                </a:ln>
                <a:solidFill>
                  <a:srgbClr val="000000"/>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Loading the SND package</a:t>
            </a:r>
          </a:p>
        </p:txBody>
      </p:sp>
      <p:cxnSp>
        <p:nvCxnSpPr>
          <p:cNvPr id="233" name="直线连接符 19">
            <a:extLst>
              <a:ext uri="{FF2B5EF4-FFF2-40B4-BE49-F238E27FC236}">
                <a16:creationId xmlns="" xmlns:a16="http://schemas.microsoft.com/office/drawing/2014/main" id="{FA072787-9E6C-453A-9B78-3DFEA99BF5F1}"/>
              </a:ext>
            </a:extLst>
          </p:cNvPr>
          <p:cNvCxnSpPr>
            <a:stCxn id="228" idx="4"/>
            <a:endCxn id="229" idx="0"/>
          </p:cNvCxnSpPr>
          <p:nvPr/>
        </p:nvCxnSpPr>
        <p:spPr>
          <a:xfrm>
            <a:off x="6354880" y="1952181"/>
            <a:ext cx="0" cy="942459"/>
          </a:xfrm>
          <a:prstGeom prst="line">
            <a:avLst/>
          </a:prstGeom>
          <a:noFill/>
          <a:ln w="25400" cap="flat" cmpd="sng" algn="ctr">
            <a:solidFill>
              <a:srgbClr val="40BFC8"/>
            </a:solidFill>
            <a:prstDash val="solid"/>
            <a:miter lim="800000"/>
          </a:ln>
          <a:effectLst/>
        </p:spPr>
      </p:cxnSp>
      <p:cxnSp>
        <p:nvCxnSpPr>
          <p:cNvPr id="234" name="直线连接符 21">
            <a:extLst>
              <a:ext uri="{FF2B5EF4-FFF2-40B4-BE49-F238E27FC236}">
                <a16:creationId xmlns="" xmlns:a16="http://schemas.microsoft.com/office/drawing/2014/main" id="{472638D2-DD58-4BD5-9CC8-3F1EAFECED13}"/>
              </a:ext>
            </a:extLst>
          </p:cNvPr>
          <p:cNvCxnSpPr>
            <a:stCxn id="229" idx="4"/>
            <a:endCxn id="230" idx="0"/>
          </p:cNvCxnSpPr>
          <p:nvPr/>
        </p:nvCxnSpPr>
        <p:spPr>
          <a:xfrm>
            <a:off x="6354880" y="3074547"/>
            <a:ext cx="0" cy="979455"/>
          </a:xfrm>
          <a:prstGeom prst="line">
            <a:avLst/>
          </a:prstGeom>
          <a:noFill/>
          <a:ln w="25400" cap="flat" cmpd="sng" algn="ctr">
            <a:solidFill>
              <a:srgbClr val="40BFC8"/>
            </a:solidFill>
            <a:prstDash val="solid"/>
            <a:miter lim="800000"/>
          </a:ln>
          <a:effectLst/>
        </p:spPr>
      </p:cxnSp>
      <p:sp>
        <p:nvSpPr>
          <p:cNvPr id="235" name="椭圆 234">
            <a:extLst>
              <a:ext uri="{FF2B5EF4-FFF2-40B4-BE49-F238E27FC236}">
                <a16:creationId xmlns="" xmlns:a16="http://schemas.microsoft.com/office/drawing/2014/main" id="{DCE040A5-5FDC-40FB-A0B0-519CF97B355C}"/>
              </a:ext>
            </a:extLst>
          </p:cNvPr>
          <p:cNvSpPr>
            <a:spLocks/>
          </p:cNvSpPr>
          <p:nvPr/>
        </p:nvSpPr>
        <p:spPr>
          <a:xfrm>
            <a:off x="6281830" y="5517910"/>
            <a:ext cx="179907" cy="179907"/>
          </a:xfrm>
          <a:prstGeom prst="ellipse">
            <a:avLst/>
          </a:prstGeom>
          <a:solidFill>
            <a:srgbClr val="40BFC8"/>
          </a:solidFill>
          <a:ln w="25400" cap="flat" cmpd="sng" algn="ctr">
            <a:solidFill>
              <a:srgbClr val="40BFC8"/>
            </a:solidFill>
            <a:prstDash val="solid"/>
          </a:ln>
          <a:effectLst/>
        </p:spPr>
        <p:txBody>
          <a:bodyPr rtlCol="0" anchor="ctr">
            <a:noAutofit/>
          </a:bodyPr>
          <a:lstStyle/>
          <a:p>
            <a:pPr marL="0" marR="0" lvl="0" indent="0" algn="ctr" defTabSz="914034" eaLnBrk="1" fontAlgn="ctr" latinLnBrk="0" hangingPunct="1">
              <a:lnSpc>
                <a:spcPct val="100000"/>
              </a:lnSpc>
              <a:spcBef>
                <a:spcPts val="0"/>
              </a:spcBef>
              <a:spcAft>
                <a:spcPts val="0"/>
              </a:spcAft>
              <a:buClrTx/>
              <a:buSzTx/>
              <a:buFontTx/>
              <a:buNone/>
              <a:tabLst/>
              <a:defRPr/>
            </a:pPr>
            <a:r>
              <a:rPr kumimoji="0" lang="en-US" sz="1200" b="1" i="0" u="none" strike="noStrike" kern="0" cap="none" spc="0" normalizeH="0" baseline="0" noProof="0" dirty="0">
                <a:ln>
                  <a:noFill/>
                </a:ln>
                <a:solidFill>
                  <a:srgbClr val="FFFFFF"/>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4</a:t>
            </a:r>
            <a:endParaRPr kumimoji="0" lang="en-US" altLang="zh-CN" sz="1200" b="1" i="0" u="none" strike="noStrike" kern="0" cap="none" spc="0" normalizeH="0" baseline="0" noProof="0" dirty="0">
              <a:ln>
                <a:noFill/>
              </a:ln>
              <a:solidFill>
                <a:srgbClr val="FFFFFF"/>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6" name="矩形 235">
            <a:extLst>
              <a:ext uri="{FF2B5EF4-FFF2-40B4-BE49-F238E27FC236}">
                <a16:creationId xmlns="" xmlns:a16="http://schemas.microsoft.com/office/drawing/2014/main" id="{CD5ECABE-5D87-414C-A68B-E76C96B5455F}"/>
              </a:ext>
            </a:extLst>
          </p:cNvPr>
          <p:cNvSpPr/>
          <p:nvPr/>
        </p:nvSpPr>
        <p:spPr bwMode="auto">
          <a:xfrm>
            <a:off x="6565334" y="5426555"/>
            <a:ext cx="4427563" cy="440803"/>
          </a:xfrm>
          <a:prstGeom prst="rect">
            <a:avLst/>
          </a:prstGeom>
          <a:noFill/>
          <a:ln w="28575" cap="flat" cmpd="sng" algn="ctr">
            <a:noFill/>
            <a:prstDash val="solid"/>
            <a:round/>
            <a:headEnd type="none" w="med" len="med"/>
            <a:tailEnd type="none" w="med" len="med"/>
          </a:ln>
          <a:effectLst/>
        </p:spPr>
        <p:txBody>
          <a:bodyPr vert="horz" wrap="square" lIns="91404" tIns="45702" rIns="91404" bIns="45702" numCol="1" rtlCol="0" anchor="t" anchorCtr="0" compatLnSpc="1">
            <a:prstTxWarp prst="textNoShape">
              <a:avLst/>
            </a:prstTxWarp>
            <a:noAutofit/>
          </a:bodyPr>
          <a:lstStyle/>
          <a:p>
            <a:pPr marL="0" marR="0" lvl="0" indent="0" defTabSz="914034" eaLnBrk="1" fontAlgn="ctr" latinLnBrk="0" hangingPunct="1">
              <a:lnSpc>
                <a:spcPct val="150000"/>
              </a:lnSpc>
              <a:spcBef>
                <a:spcPct val="0"/>
              </a:spcBef>
              <a:spcAft>
                <a:spcPct val="0"/>
              </a:spcAft>
              <a:buClr>
                <a:srgbClr val="CC9900"/>
              </a:buClr>
              <a:buSzTx/>
              <a:buFontTx/>
              <a:buNone/>
              <a:tabLst/>
              <a:defRPr/>
            </a:pPr>
            <a:r>
              <a:rPr kumimoji="0" lang="en-US" sz="1600" b="1" i="0" u="none" strike="noStrike" kern="0" cap="none" spc="0" normalizeH="0" baseline="0" noProof="0" dirty="0">
                <a:ln>
                  <a:noFill/>
                </a:ln>
                <a:solidFill>
                  <a:srgbClr val="000000"/>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Delivering basic device configurations</a:t>
            </a:r>
            <a:endParaRPr kumimoji="0" lang="en-US" altLang="zh-CN" sz="1600" b="1" i="0" u="none" strike="noStrike" kern="0" cap="none" spc="0" normalizeH="0" baseline="0" noProof="0" dirty="0">
              <a:ln>
                <a:noFill/>
              </a:ln>
              <a:solidFill>
                <a:srgbClr val="000000"/>
              </a:solidFill>
              <a:effectLst/>
              <a:uLnTx/>
              <a:uFillTx/>
              <a:latin typeface="Huawei Sans" panose="020C0503030203020204" pitchFamily="34" charset="0"/>
              <a:ea typeface="方正兰亭黑简体" panose="02000000000000000000" pitchFamily="2" charset="-122"/>
              <a:cs typeface="Microsoft YaHei" charset="-122"/>
              <a:sym typeface="Huawei Sans" panose="020C0503030203020204" pitchFamily="34" charset="0"/>
            </a:endParaRPr>
          </a:p>
        </p:txBody>
      </p:sp>
      <p:cxnSp>
        <p:nvCxnSpPr>
          <p:cNvPr id="237" name="直线连接符 21">
            <a:extLst>
              <a:ext uri="{FF2B5EF4-FFF2-40B4-BE49-F238E27FC236}">
                <a16:creationId xmlns="" xmlns:a16="http://schemas.microsoft.com/office/drawing/2014/main" id="{164DDEB3-2961-4A76-B8BC-D51237D8ED61}"/>
              </a:ext>
            </a:extLst>
          </p:cNvPr>
          <p:cNvCxnSpPr>
            <a:endCxn id="235" idx="0"/>
          </p:cNvCxnSpPr>
          <p:nvPr/>
        </p:nvCxnSpPr>
        <p:spPr>
          <a:xfrm>
            <a:off x="6354880" y="4262241"/>
            <a:ext cx="16904" cy="1255669"/>
          </a:xfrm>
          <a:prstGeom prst="line">
            <a:avLst/>
          </a:prstGeom>
          <a:noFill/>
          <a:ln w="25400" cap="flat" cmpd="sng" algn="ctr">
            <a:solidFill>
              <a:srgbClr val="40BFC8"/>
            </a:solidFill>
            <a:prstDash val="solid"/>
            <a:miter lim="800000"/>
          </a:ln>
          <a:effectLst/>
        </p:spPr>
      </p:cxnSp>
      <p:sp>
        <p:nvSpPr>
          <p:cNvPr id="238" name="矩形 237">
            <a:extLst>
              <a:ext uri="{FF2B5EF4-FFF2-40B4-BE49-F238E27FC236}">
                <a16:creationId xmlns="" xmlns:a16="http://schemas.microsoft.com/office/drawing/2014/main" id="{03169575-1456-4032-84DD-3FC4C06A5300}"/>
              </a:ext>
            </a:extLst>
          </p:cNvPr>
          <p:cNvSpPr/>
          <p:nvPr/>
        </p:nvSpPr>
        <p:spPr bwMode="auto">
          <a:xfrm>
            <a:off x="6593721" y="5901640"/>
            <a:ext cx="4779572" cy="444630"/>
          </a:xfrm>
          <a:prstGeom prst="rect">
            <a:avLst/>
          </a:prstGeom>
          <a:solidFill>
            <a:srgbClr val="F3FBFE">
              <a:lumMod val="95000"/>
            </a:srgbClr>
          </a:solidFill>
          <a:ln w="28575" cap="flat" cmpd="sng" algn="ctr">
            <a:noFill/>
            <a:prstDash val="solid"/>
            <a:round/>
            <a:headEnd type="none" w="med" len="med"/>
            <a:tailEnd type="none" w="med" len="med"/>
          </a:ln>
          <a:effectLst/>
        </p:spPr>
        <p:txBody>
          <a:bodyPr vert="horz" wrap="square" lIns="91404" tIns="45702" rIns="91404" bIns="45702" numCol="1" rtlCol="0" anchor="ctr" anchorCtr="0" compatLnSpc="1">
            <a:prstTxWarp prst="textNoShape">
              <a:avLst/>
            </a:prstTxWarp>
            <a:noAutofit/>
          </a:bodyPr>
          <a:lstStyle/>
          <a:p>
            <a:pPr marL="171450" marR="0" lvl="0" indent="-171450" defTabSz="914034" eaLnBrk="1" fontAlgn="ctr" latinLnBrk="0" hangingPunct="1">
              <a:spcBef>
                <a:spcPct val="0"/>
              </a:spcBef>
              <a:spcAft>
                <a:spcPct val="0"/>
              </a:spcAft>
              <a:buSzPct val="60000"/>
              <a:buFont typeface="Wingdings" panose="05000000000000000000" pitchFamily="2" charset="2"/>
              <a:buChar char="l"/>
              <a:tabLst/>
              <a:defRPr/>
            </a:pPr>
            <a:r>
              <a:rPr kumimoji="0" lang="en-US" sz="1400" b="0" i="0" u="none" strike="noStrike" kern="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Apply basic device configurations through the GUIs or NBIs.</a:t>
            </a:r>
            <a:endParaRPr kumimoji="0" lang="en-US" altLang="zh-CN" sz="1400" b="0" i="0" u="none" strike="noStrike" kern="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cs typeface="Microsoft YaHei" charset="-122"/>
              <a:sym typeface="Huawei Sans" panose="020C0503030203020204" pitchFamily="34" charset="0"/>
            </a:endParaRPr>
          </a:p>
        </p:txBody>
      </p:sp>
      <p:grpSp>
        <p:nvGrpSpPr>
          <p:cNvPr id="3" name="组合 2"/>
          <p:cNvGrpSpPr/>
          <p:nvPr/>
        </p:nvGrpSpPr>
        <p:grpSpPr>
          <a:xfrm>
            <a:off x="569086" y="1357081"/>
            <a:ext cx="5552305" cy="4718514"/>
            <a:chOff x="463189" y="1353436"/>
            <a:chExt cx="5552305" cy="4718514"/>
          </a:xfrm>
        </p:grpSpPr>
        <p:grpSp>
          <p:nvGrpSpPr>
            <p:cNvPr id="178" name="组 250">
              <a:extLst>
                <a:ext uri="{FF2B5EF4-FFF2-40B4-BE49-F238E27FC236}">
                  <a16:creationId xmlns="" xmlns:a16="http://schemas.microsoft.com/office/drawing/2014/main" id="{D282EE04-7130-4833-BC4B-97AF6C80D53C}"/>
                </a:ext>
              </a:extLst>
            </p:cNvPr>
            <p:cNvGrpSpPr/>
            <p:nvPr/>
          </p:nvGrpSpPr>
          <p:grpSpPr>
            <a:xfrm>
              <a:off x="642883" y="1353436"/>
              <a:ext cx="5372611" cy="3755340"/>
              <a:chOff x="679594" y="1251811"/>
              <a:chExt cx="5374710" cy="3756806"/>
            </a:xfrm>
          </p:grpSpPr>
          <p:sp>
            <p:nvSpPr>
              <p:cNvPr id="179" name="矩形 178">
                <a:extLst>
                  <a:ext uri="{FF2B5EF4-FFF2-40B4-BE49-F238E27FC236}">
                    <a16:creationId xmlns="" xmlns:a16="http://schemas.microsoft.com/office/drawing/2014/main" id="{5156E8A5-EE42-47B1-AFCB-F8CA48890E2C}"/>
                  </a:ext>
                </a:extLst>
              </p:cNvPr>
              <p:cNvSpPr/>
              <p:nvPr/>
            </p:nvSpPr>
            <p:spPr bwMode="auto">
              <a:xfrm>
                <a:off x="797874" y="1592365"/>
                <a:ext cx="5178943" cy="3416252"/>
              </a:xfrm>
              <a:prstGeom prst="rect">
                <a:avLst/>
              </a:prstGeom>
              <a:solidFill>
                <a:srgbClr val="F3FBFE">
                  <a:lumMod val="95000"/>
                </a:srgbClr>
              </a:solidFill>
              <a:ln w="25400" cap="flat" cmpd="sng" algn="ctr">
                <a:noFill/>
                <a:prstDash val="solid"/>
              </a:ln>
            </p:spPr>
            <p:txBody>
              <a:bodyPr lIns="91365" tIns="45681" rIns="91365" bIns="45681" rtlCol="0" anchor="ctr">
                <a:noAutofit/>
              </a:bodyPr>
              <a:lstStyle/>
              <a:p>
                <a:pPr marL="0" marR="0" lvl="0" indent="0" algn="ctr" defTabSz="1218175" eaLnBrk="1" fontAlgn="ctr" latinLnBrk="0" hangingPunct="1">
                  <a:lnSpc>
                    <a:spcPct val="100000"/>
                  </a:lnSpc>
                  <a:spcBef>
                    <a:spcPct val="0"/>
                  </a:spcBef>
                  <a:spcAft>
                    <a:spcPct val="0"/>
                  </a:spcAft>
                  <a:buClrTx/>
                  <a:buSzTx/>
                  <a:buFontTx/>
                  <a:buNone/>
                  <a:tabLst/>
                  <a:defRPr/>
                </a:pPr>
                <a:endParaRPr kumimoji="0" lang="en-US" altLang="zh-CN" sz="800" b="1" i="0" u="none" strike="noStrike" kern="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cs typeface="Calibri" pitchFamily="34" charset="0"/>
                  <a:sym typeface="Huawei Sans" panose="020C0503030203020204" pitchFamily="34" charset="0"/>
                </a:endParaRPr>
              </a:p>
            </p:txBody>
          </p:sp>
          <p:sp>
            <p:nvSpPr>
              <p:cNvPr id="180" name="矩形 179">
                <a:extLst>
                  <a:ext uri="{FF2B5EF4-FFF2-40B4-BE49-F238E27FC236}">
                    <a16:creationId xmlns="" xmlns:a16="http://schemas.microsoft.com/office/drawing/2014/main" id="{929BE85C-BEFB-4786-BF32-A9D9F182E8DB}"/>
                  </a:ext>
                </a:extLst>
              </p:cNvPr>
              <p:cNvSpPr/>
              <p:nvPr/>
            </p:nvSpPr>
            <p:spPr>
              <a:xfrm>
                <a:off x="842756" y="4498629"/>
                <a:ext cx="3825301" cy="404798"/>
              </a:xfrm>
              <a:prstGeom prst="rect">
                <a:avLst/>
              </a:prstGeom>
              <a:solidFill>
                <a:srgbClr val="FFFFFF"/>
              </a:solidFill>
              <a:ln w="12700" cap="flat" cmpd="sng" algn="ctr">
                <a:noFill/>
                <a:prstDash val="solid"/>
              </a:ln>
            </p:spPr>
            <p:txBody>
              <a:bodyPr lIns="91365" tIns="45681" rIns="91365" bIns="45681" rtlCol="0" anchor="ctr">
                <a:noAutofit/>
              </a:bodyPr>
              <a:lstStyle/>
              <a:p>
                <a:pPr marL="0" marR="0" lvl="0" indent="0" algn="ctr" defTabSz="1218175" eaLnBrk="1" fontAlgn="ctr" latinLnBrk="0" hangingPunct="1">
                  <a:lnSpc>
                    <a:spcPct val="100000"/>
                  </a:lnSpc>
                  <a:spcBef>
                    <a:spcPct val="0"/>
                  </a:spcBef>
                  <a:spcAft>
                    <a:spcPct val="0"/>
                  </a:spcAft>
                  <a:buClrTx/>
                  <a:buSzTx/>
                  <a:buFontTx/>
                  <a:buNone/>
                  <a:tabLst/>
                  <a:defRPr/>
                </a:pPr>
                <a:endParaRPr kumimoji="0" lang="en-US" altLang="zh-CN" sz="800" b="1" i="0" u="none" strike="noStrike" kern="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cs typeface="Calibri" pitchFamily="34" charset="0"/>
                  <a:sym typeface="Huawei Sans" panose="020C0503030203020204" pitchFamily="34" charset="0"/>
                </a:endParaRPr>
              </a:p>
            </p:txBody>
          </p:sp>
          <p:sp>
            <p:nvSpPr>
              <p:cNvPr id="181" name="矩形 180">
                <a:extLst>
                  <a:ext uri="{FF2B5EF4-FFF2-40B4-BE49-F238E27FC236}">
                    <a16:creationId xmlns="" xmlns:a16="http://schemas.microsoft.com/office/drawing/2014/main" id="{EAD2C792-ED3B-4E7D-8CF3-08D45F1737E1}"/>
                  </a:ext>
                </a:extLst>
              </p:cNvPr>
              <p:cNvSpPr/>
              <p:nvPr/>
            </p:nvSpPr>
            <p:spPr>
              <a:xfrm>
                <a:off x="797874" y="1251811"/>
                <a:ext cx="5178942" cy="294379"/>
              </a:xfrm>
              <a:prstGeom prst="rect">
                <a:avLst/>
              </a:prstGeom>
              <a:solidFill>
                <a:srgbClr val="8BC9A0">
                  <a:lumMod val="75000"/>
                </a:srgbClr>
              </a:solidFill>
              <a:ln w="6350" cap="flat" cmpd="sng" algn="ctr">
                <a:noFill/>
                <a:prstDash val="solid"/>
              </a:ln>
            </p:spPr>
            <p:txBody>
              <a:bodyPr lIns="35973" tIns="45694" rIns="0" bIns="45694" rtlCol="0" anchor="ctr">
                <a:noAutofit/>
              </a:bodyPr>
              <a:lstStyle/>
              <a:p>
                <a:pPr marL="0" marR="0" lvl="0" indent="0" algn="ctr" defTabSz="913830" eaLnBrk="0" fontAlgn="ctr" latinLnBrk="0" hangingPunct="0">
                  <a:lnSpc>
                    <a:spcPct val="100000"/>
                  </a:lnSpc>
                  <a:spcBef>
                    <a:spcPct val="0"/>
                  </a:spcBef>
                  <a:spcAft>
                    <a:spcPct val="0"/>
                  </a:spcAft>
                  <a:buClrTx/>
                  <a:buSzTx/>
                  <a:buFontTx/>
                  <a:buNone/>
                  <a:tabLst/>
                  <a:defRPr/>
                </a:pPr>
                <a:r>
                  <a:rPr kumimoji="0" lang="en-US" sz="1200" b="1" i="0" u="none" strike="noStrike" kern="0" cap="none" spc="0" normalizeH="0" baseline="0" noProof="0" dirty="0">
                    <a:ln>
                      <a:noFill/>
                    </a:ln>
                    <a:solidFill>
                      <a:srgbClr val="F3FBFE"/>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OSS/Orchestrator</a:t>
                </a:r>
              </a:p>
            </p:txBody>
          </p:sp>
          <p:cxnSp>
            <p:nvCxnSpPr>
              <p:cNvPr id="182" name="直接连接符 201">
                <a:extLst>
                  <a:ext uri="{FF2B5EF4-FFF2-40B4-BE49-F238E27FC236}">
                    <a16:creationId xmlns="" xmlns:a16="http://schemas.microsoft.com/office/drawing/2014/main" id="{449F3F1E-0E04-4BD4-A53D-756862C77B71}"/>
                  </a:ext>
                </a:extLst>
              </p:cNvPr>
              <p:cNvCxnSpPr/>
              <p:nvPr/>
            </p:nvCxnSpPr>
            <p:spPr>
              <a:xfrm flipH="1">
                <a:off x="3483466" y="1498545"/>
                <a:ext cx="1" cy="93820"/>
              </a:xfrm>
              <a:prstGeom prst="line">
                <a:avLst/>
              </a:prstGeom>
              <a:noFill/>
              <a:ln w="9525" cap="flat" cmpd="sng" algn="ctr">
                <a:solidFill>
                  <a:srgbClr val="D9D9D9"/>
                </a:solidFill>
                <a:prstDash val="solid"/>
              </a:ln>
              <a:effectLst/>
            </p:spPr>
          </p:cxnSp>
          <p:sp>
            <p:nvSpPr>
              <p:cNvPr id="183" name="矩形 182">
                <a:extLst>
                  <a:ext uri="{FF2B5EF4-FFF2-40B4-BE49-F238E27FC236}">
                    <a16:creationId xmlns="" xmlns:a16="http://schemas.microsoft.com/office/drawing/2014/main" id="{5FA96D23-AA2F-4AF3-9273-A22FD43ACCF8}"/>
                  </a:ext>
                </a:extLst>
              </p:cNvPr>
              <p:cNvSpPr/>
              <p:nvPr/>
            </p:nvSpPr>
            <p:spPr>
              <a:xfrm>
                <a:off x="1194016" y="1991504"/>
                <a:ext cx="4578900" cy="454467"/>
              </a:xfrm>
              <a:prstGeom prst="rect">
                <a:avLst/>
              </a:prstGeom>
              <a:noFill/>
              <a:ln w="22225" cap="flat" cmpd="sng" algn="ctr">
                <a:solidFill>
                  <a:srgbClr val="F3FBFE">
                    <a:lumMod val="85000"/>
                  </a:srgbClr>
                </a:solidFill>
                <a:prstDash val="sysDot"/>
              </a:ln>
            </p:spPr>
            <p:txBody>
              <a:bodyPr lIns="91365" tIns="45681" rIns="91365" bIns="45681" rtlCol="0" anchor="ctr">
                <a:noAutofit/>
              </a:bodyPr>
              <a:lstStyle/>
              <a:p>
                <a:pPr marL="0" marR="0" lvl="0" indent="0" algn="ctr" defTabSz="1218175" eaLnBrk="1" fontAlgn="ctr" latinLnBrk="0" hangingPunct="1">
                  <a:lnSpc>
                    <a:spcPct val="100000"/>
                  </a:lnSpc>
                  <a:spcBef>
                    <a:spcPct val="0"/>
                  </a:spcBef>
                  <a:spcAft>
                    <a:spcPct val="0"/>
                  </a:spcAft>
                  <a:buClrTx/>
                  <a:buSzTx/>
                  <a:buFontTx/>
                  <a:buNone/>
                  <a:tabLst/>
                  <a:defRPr/>
                </a:pPr>
                <a:endParaRPr kumimoji="0" lang="en-US" altLang="zh-CN" sz="800" b="1" i="0" u="none" strike="noStrike" kern="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cs typeface="Calibri" pitchFamily="34" charset="0"/>
                  <a:sym typeface="Huawei Sans" panose="020C0503030203020204" pitchFamily="34" charset="0"/>
                </a:endParaRPr>
              </a:p>
            </p:txBody>
          </p:sp>
          <p:sp>
            <p:nvSpPr>
              <p:cNvPr id="184" name="矩形 183">
                <a:extLst>
                  <a:ext uri="{FF2B5EF4-FFF2-40B4-BE49-F238E27FC236}">
                    <a16:creationId xmlns="" xmlns:a16="http://schemas.microsoft.com/office/drawing/2014/main" id="{1652F53A-FCE9-459D-990D-8F1B2402717B}"/>
                  </a:ext>
                </a:extLst>
              </p:cNvPr>
              <p:cNvSpPr/>
              <p:nvPr/>
            </p:nvSpPr>
            <p:spPr>
              <a:xfrm>
                <a:off x="842757" y="3561873"/>
                <a:ext cx="3825301" cy="375764"/>
              </a:xfrm>
              <a:prstGeom prst="rect">
                <a:avLst/>
              </a:prstGeom>
              <a:solidFill>
                <a:srgbClr val="FFFFFF"/>
              </a:solidFill>
              <a:ln w="12700" cap="flat" cmpd="sng" algn="ctr">
                <a:noFill/>
                <a:prstDash val="solid"/>
              </a:ln>
            </p:spPr>
            <p:txBody>
              <a:bodyPr lIns="91365" tIns="45681" rIns="91365" bIns="45681" rtlCol="0" anchor="ctr">
                <a:noAutofit/>
              </a:bodyPr>
              <a:lstStyle/>
              <a:p>
                <a:pPr marL="0" marR="0" lvl="0" indent="0" algn="ctr" defTabSz="1218175" eaLnBrk="1" fontAlgn="ctr" latinLnBrk="0" hangingPunct="1">
                  <a:lnSpc>
                    <a:spcPct val="100000"/>
                  </a:lnSpc>
                  <a:spcBef>
                    <a:spcPct val="0"/>
                  </a:spcBef>
                  <a:spcAft>
                    <a:spcPct val="0"/>
                  </a:spcAft>
                  <a:buClrTx/>
                  <a:buSzTx/>
                  <a:buFontTx/>
                  <a:buNone/>
                  <a:tabLst/>
                  <a:defRPr/>
                </a:pPr>
                <a:endParaRPr kumimoji="0" lang="en-US" altLang="zh-CN" sz="800" b="1" i="0" u="none" strike="noStrike" kern="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cs typeface="Calibri" pitchFamily="34" charset="0"/>
                  <a:sym typeface="Huawei Sans" panose="020C0503030203020204" pitchFamily="34" charset="0"/>
                </a:endParaRPr>
              </a:p>
            </p:txBody>
          </p:sp>
          <p:sp>
            <p:nvSpPr>
              <p:cNvPr id="185" name="矩形 184">
                <a:extLst>
                  <a:ext uri="{FF2B5EF4-FFF2-40B4-BE49-F238E27FC236}">
                    <a16:creationId xmlns="" xmlns:a16="http://schemas.microsoft.com/office/drawing/2014/main" id="{16C6A8CC-9260-4BF8-9B68-E2A82A7C6903}"/>
                  </a:ext>
                </a:extLst>
              </p:cNvPr>
              <p:cNvSpPr/>
              <p:nvPr/>
            </p:nvSpPr>
            <p:spPr>
              <a:xfrm>
                <a:off x="721724" y="3526822"/>
                <a:ext cx="1356281" cy="369411"/>
              </a:xfrm>
              <a:prstGeom prst="rect">
                <a:avLst/>
              </a:prstGeom>
            </p:spPr>
            <p:txBody>
              <a:bodyPr wrap="square" lIns="121853" tIns="60928" rIns="121853" bIns="60928">
                <a:noAutofit/>
              </a:bodyPr>
              <a:lstStyle>
                <a:defPPr>
                  <a:defRPr lang="zh-CN"/>
                </a:defPPr>
                <a:lvl1pPr marL="0" algn="l" defTabSz="1219272" rtl="0" eaLnBrk="1" latinLnBrk="0" hangingPunct="1">
                  <a:defRPr sz="2400" kern="1200">
                    <a:solidFill>
                      <a:schemeClr val="tx1"/>
                    </a:solidFill>
                    <a:latin typeface="Arial"/>
                    <a:ea typeface="+mn-ea"/>
                    <a:cs typeface="+mn-cs"/>
                  </a:defRPr>
                </a:lvl1pPr>
                <a:lvl2pPr marL="609636" algn="l" defTabSz="1219272" rtl="0" eaLnBrk="1" latinLnBrk="0" hangingPunct="1">
                  <a:defRPr sz="2400" kern="1200">
                    <a:solidFill>
                      <a:schemeClr val="tx1"/>
                    </a:solidFill>
                    <a:latin typeface="Arial"/>
                    <a:ea typeface="+mn-ea"/>
                    <a:cs typeface="+mn-cs"/>
                  </a:defRPr>
                </a:lvl2pPr>
                <a:lvl3pPr marL="1219272" algn="l" defTabSz="1219272" rtl="0" eaLnBrk="1" latinLnBrk="0" hangingPunct="1">
                  <a:defRPr sz="2400" kern="1200">
                    <a:solidFill>
                      <a:schemeClr val="tx1"/>
                    </a:solidFill>
                    <a:latin typeface="Arial"/>
                    <a:ea typeface="+mn-ea"/>
                    <a:cs typeface="+mn-cs"/>
                  </a:defRPr>
                </a:lvl3pPr>
                <a:lvl4pPr marL="1828908" algn="l" defTabSz="1219272" rtl="0" eaLnBrk="1" latinLnBrk="0" hangingPunct="1">
                  <a:defRPr sz="2400" kern="1200">
                    <a:solidFill>
                      <a:schemeClr val="tx1"/>
                    </a:solidFill>
                    <a:latin typeface="Arial"/>
                    <a:ea typeface="+mn-ea"/>
                    <a:cs typeface="+mn-cs"/>
                  </a:defRPr>
                </a:lvl4pPr>
                <a:lvl5pPr marL="2438545" algn="l" defTabSz="1219272" rtl="0" eaLnBrk="1" latinLnBrk="0" hangingPunct="1">
                  <a:defRPr sz="2400" kern="1200">
                    <a:solidFill>
                      <a:schemeClr val="tx1"/>
                    </a:solidFill>
                    <a:latin typeface="Arial"/>
                    <a:ea typeface="+mn-ea"/>
                    <a:cs typeface="+mn-cs"/>
                  </a:defRPr>
                </a:lvl5pPr>
                <a:lvl6pPr marL="3048180" algn="l" defTabSz="1219272" rtl="0" eaLnBrk="1" latinLnBrk="0" hangingPunct="1">
                  <a:defRPr sz="2400" kern="1200">
                    <a:solidFill>
                      <a:schemeClr val="tx1"/>
                    </a:solidFill>
                    <a:latin typeface="Arial"/>
                    <a:ea typeface="+mn-ea"/>
                    <a:cs typeface="+mn-cs"/>
                  </a:defRPr>
                </a:lvl6pPr>
                <a:lvl7pPr marL="3657816" algn="l" defTabSz="1219272" rtl="0" eaLnBrk="1" latinLnBrk="0" hangingPunct="1">
                  <a:defRPr sz="2400" kern="1200">
                    <a:solidFill>
                      <a:schemeClr val="tx1"/>
                    </a:solidFill>
                    <a:latin typeface="Arial"/>
                    <a:ea typeface="+mn-ea"/>
                    <a:cs typeface="+mn-cs"/>
                  </a:defRPr>
                </a:lvl7pPr>
                <a:lvl8pPr marL="4267452" algn="l" defTabSz="1219272" rtl="0" eaLnBrk="1" latinLnBrk="0" hangingPunct="1">
                  <a:defRPr sz="2400" kern="1200">
                    <a:solidFill>
                      <a:schemeClr val="tx1"/>
                    </a:solidFill>
                    <a:latin typeface="Arial"/>
                    <a:ea typeface="+mn-ea"/>
                    <a:cs typeface="+mn-cs"/>
                  </a:defRPr>
                </a:lvl8pPr>
                <a:lvl9pPr marL="4877087" algn="l" defTabSz="1219272" rtl="0" eaLnBrk="1" latinLnBrk="0" hangingPunct="1">
                  <a:defRPr sz="2400" kern="1200">
                    <a:solidFill>
                      <a:schemeClr val="tx1"/>
                    </a:solidFill>
                    <a:latin typeface="Arial"/>
                    <a:ea typeface="+mn-ea"/>
                    <a:cs typeface="+mn-cs"/>
                  </a:defRPr>
                </a:lvl9pPr>
              </a:lstStyle>
              <a:p>
                <a:pPr marL="0" marR="0" lvl="0" indent="0" algn="ctr" defTabSz="1219272" rtl="0" eaLnBrk="1" fontAlgn="ctr" latinLnBrk="0" hangingPunct="1">
                  <a:lnSpc>
                    <a:spcPct val="100000"/>
                  </a:lnSpc>
                  <a:spcBef>
                    <a:spcPct val="0"/>
                  </a:spcBef>
                  <a:spcAft>
                    <a:spcPct val="0"/>
                  </a:spcAft>
                  <a:buClrTx/>
                  <a:buSzTx/>
                  <a:buFontTx/>
                  <a:buNone/>
                  <a:tabLst/>
                  <a:defRPr/>
                </a:pPr>
                <a:r>
                  <a:rPr kumimoji="0" lang="en-US" sz="1200" b="1" i="0" u="none" strike="noStrike" kern="1200" cap="none" spc="0" normalizeH="0" baseline="0" noProof="0" dirty="0">
                    <a:ln>
                      <a:noFill/>
                    </a:ln>
                    <a:solidFill>
                      <a:srgbClr val="000000"/>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NE management</a:t>
                </a:r>
              </a:p>
            </p:txBody>
          </p:sp>
          <p:sp>
            <p:nvSpPr>
              <p:cNvPr id="186" name="矩形 185">
                <a:extLst>
                  <a:ext uri="{FF2B5EF4-FFF2-40B4-BE49-F238E27FC236}">
                    <a16:creationId xmlns="" xmlns:a16="http://schemas.microsoft.com/office/drawing/2014/main" id="{F39268D6-FDFF-40EA-B7A0-9C9076DDBDAB}"/>
                  </a:ext>
                </a:extLst>
              </p:cNvPr>
              <p:cNvSpPr/>
              <p:nvPr/>
            </p:nvSpPr>
            <p:spPr>
              <a:xfrm>
                <a:off x="842757" y="4012098"/>
                <a:ext cx="3825301" cy="398392"/>
              </a:xfrm>
              <a:prstGeom prst="rect">
                <a:avLst/>
              </a:prstGeom>
              <a:solidFill>
                <a:srgbClr val="FFFFFF"/>
              </a:solidFill>
              <a:ln w="12700" cap="flat" cmpd="sng" algn="ctr">
                <a:noFill/>
                <a:prstDash val="solid"/>
              </a:ln>
            </p:spPr>
            <p:txBody>
              <a:bodyPr lIns="91365" tIns="45681" rIns="91365" bIns="45681" rtlCol="0" anchor="ctr">
                <a:noAutofit/>
              </a:bodyPr>
              <a:lstStyle/>
              <a:p>
                <a:pPr marL="0" marR="0" lvl="0" indent="0" algn="ctr" defTabSz="1218175" eaLnBrk="1" fontAlgn="ctr" latinLnBrk="0" hangingPunct="1">
                  <a:lnSpc>
                    <a:spcPct val="100000"/>
                  </a:lnSpc>
                  <a:spcBef>
                    <a:spcPct val="0"/>
                  </a:spcBef>
                  <a:spcAft>
                    <a:spcPct val="0"/>
                  </a:spcAft>
                  <a:buClrTx/>
                  <a:buSzTx/>
                  <a:buFontTx/>
                  <a:buNone/>
                  <a:tabLst/>
                  <a:defRPr/>
                </a:pPr>
                <a:endParaRPr kumimoji="0" lang="en-US" altLang="zh-CN" sz="1200" b="1" i="0" u="none" strike="noStrike" kern="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cs typeface="Calibri" pitchFamily="34" charset="0"/>
                  <a:sym typeface="Huawei Sans" panose="020C0503030203020204" pitchFamily="34" charset="0"/>
                </a:endParaRPr>
              </a:p>
            </p:txBody>
          </p:sp>
          <p:sp>
            <p:nvSpPr>
              <p:cNvPr id="187" name="矩形 186">
                <a:extLst>
                  <a:ext uri="{FF2B5EF4-FFF2-40B4-BE49-F238E27FC236}">
                    <a16:creationId xmlns="" xmlns:a16="http://schemas.microsoft.com/office/drawing/2014/main" id="{FF154A95-B135-4541-8BA6-4455F6B944BB}"/>
                  </a:ext>
                </a:extLst>
              </p:cNvPr>
              <p:cNvSpPr/>
              <p:nvPr/>
            </p:nvSpPr>
            <p:spPr>
              <a:xfrm>
                <a:off x="1935851" y="4042702"/>
                <a:ext cx="1149714" cy="345922"/>
              </a:xfrm>
              <a:prstGeom prst="rect">
                <a:avLst/>
              </a:prstGeom>
              <a:solidFill>
                <a:srgbClr val="F3FBFE">
                  <a:lumMod val="85000"/>
                </a:srgbClr>
              </a:solidFill>
              <a:ln w="6350" cap="flat" cmpd="sng" algn="ctr">
                <a:noFill/>
                <a:prstDash val="solid"/>
              </a:ln>
            </p:spPr>
            <p:txBody>
              <a:bodyPr lIns="35973" tIns="45694" rIns="0" bIns="45694" rtlCol="0" anchor="ctr">
                <a:noAutofit/>
              </a:bodyPr>
              <a:lstStyle/>
              <a:p>
                <a:pPr marL="0" marR="0" lvl="0" indent="0" algn="ctr" defTabSz="913830" eaLnBrk="0" fontAlgn="ctr" latinLnBrk="0" hangingPunct="0">
                  <a:lnSpc>
                    <a:spcPct val="100000"/>
                  </a:lnSpc>
                  <a:spcBef>
                    <a:spcPct val="0"/>
                  </a:spcBef>
                  <a:spcAft>
                    <a:spcPct val="0"/>
                  </a:spcAft>
                  <a:buClrTx/>
                  <a:buSzTx/>
                  <a:buFontTx/>
                  <a:buNone/>
                  <a:tabLst/>
                  <a:defRPr/>
                </a:pPr>
                <a:r>
                  <a:rPr kumimoji="0" lang="en-US" sz="1200" b="0" i="0" u="none" strike="noStrike" kern="0" cap="none" spc="0" normalizeH="0" baseline="0" noProof="0" dirty="0">
                    <a:ln>
                      <a:noFill/>
                    </a:ln>
                    <a:solidFill>
                      <a:sysClr val="windowText" lastClr="000000"/>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Huawei NE Driver</a:t>
                </a:r>
              </a:p>
            </p:txBody>
          </p:sp>
          <p:sp>
            <p:nvSpPr>
              <p:cNvPr id="188" name="矩形 187">
                <a:extLst>
                  <a:ext uri="{FF2B5EF4-FFF2-40B4-BE49-F238E27FC236}">
                    <a16:creationId xmlns="" xmlns:a16="http://schemas.microsoft.com/office/drawing/2014/main" id="{AFBCF35E-B2E3-4192-9000-4AB57C73B646}"/>
                  </a:ext>
                </a:extLst>
              </p:cNvPr>
              <p:cNvSpPr/>
              <p:nvPr/>
            </p:nvSpPr>
            <p:spPr>
              <a:xfrm>
                <a:off x="3424977" y="4088424"/>
                <a:ext cx="1143644" cy="290106"/>
              </a:xfrm>
              <a:prstGeom prst="rect">
                <a:avLst/>
              </a:prstGeom>
              <a:solidFill>
                <a:srgbClr val="F3FBFE">
                  <a:lumMod val="85000"/>
                </a:srgbClr>
              </a:solidFill>
              <a:ln w="6350" cap="flat" cmpd="sng" algn="ctr">
                <a:noFill/>
                <a:prstDash val="solid"/>
              </a:ln>
            </p:spPr>
            <p:txBody>
              <a:bodyPr lIns="35973" tIns="45694" rIns="0" bIns="45694" rtlCol="0" anchor="ctr">
                <a:noAutofit/>
              </a:bodyPr>
              <a:lstStyle/>
              <a:p>
                <a:pPr marL="0" marR="0" lvl="0" indent="0" algn="ctr" defTabSz="913830" eaLnBrk="0" fontAlgn="ctr" latinLnBrk="0" hangingPunct="0">
                  <a:lnSpc>
                    <a:spcPct val="100000"/>
                  </a:lnSpc>
                  <a:spcBef>
                    <a:spcPct val="0"/>
                  </a:spcBef>
                  <a:spcAft>
                    <a:spcPct val="0"/>
                  </a:spcAft>
                  <a:buClrTx/>
                  <a:buSzTx/>
                  <a:buFontTx/>
                  <a:buNone/>
                  <a:tabLst/>
                  <a:defRPr/>
                </a:pPr>
                <a:r>
                  <a:rPr kumimoji="0" lang="en-US" sz="1200" b="0" i="0" u="none" strike="noStrike" kern="0" cap="none" spc="0" normalizeH="0" baseline="0" noProof="0" dirty="0">
                    <a:ln>
                      <a:noFill/>
                    </a:ln>
                    <a:solidFill>
                      <a:sysClr val="windowText" lastClr="000000"/>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3rd NE Driver</a:t>
                </a:r>
              </a:p>
            </p:txBody>
          </p:sp>
          <p:sp>
            <p:nvSpPr>
              <p:cNvPr id="189" name="矩形 188">
                <a:extLst>
                  <a:ext uri="{FF2B5EF4-FFF2-40B4-BE49-F238E27FC236}">
                    <a16:creationId xmlns="" xmlns:a16="http://schemas.microsoft.com/office/drawing/2014/main" id="{8576E1A9-64D8-4489-BFED-F54E3DF4A320}"/>
                  </a:ext>
                </a:extLst>
              </p:cNvPr>
              <p:cNvSpPr/>
              <p:nvPr/>
            </p:nvSpPr>
            <p:spPr>
              <a:xfrm>
                <a:off x="842755" y="3087401"/>
                <a:ext cx="3825303" cy="405606"/>
              </a:xfrm>
              <a:prstGeom prst="rect">
                <a:avLst/>
              </a:prstGeom>
              <a:solidFill>
                <a:srgbClr val="FFFFFF"/>
              </a:solidFill>
              <a:ln w="12700" cap="flat" cmpd="sng" algn="ctr">
                <a:noFill/>
                <a:prstDash val="solid"/>
              </a:ln>
            </p:spPr>
            <p:txBody>
              <a:bodyPr lIns="91365" tIns="45681" rIns="91365" bIns="45681" rtlCol="0" anchor="ctr">
                <a:noAutofit/>
              </a:bodyPr>
              <a:lstStyle/>
              <a:p>
                <a:pPr marL="0" marR="0" lvl="0" indent="0" algn="ctr" defTabSz="1218175" eaLnBrk="1" fontAlgn="ctr" latinLnBrk="0" hangingPunct="1">
                  <a:lnSpc>
                    <a:spcPct val="100000"/>
                  </a:lnSpc>
                  <a:spcBef>
                    <a:spcPct val="0"/>
                  </a:spcBef>
                  <a:spcAft>
                    <a:spcPct val="0"/>
                  </a:spcAft>
                  <a:buClrTx/>
                  <a:buSzTx/>
                  <a:buFontTx/>
                  <a:buNone/>
                  <a:tabLst/>
                  <a:defRPr/>
                </a:pPr>
                <a:endParaRPr kumimoji="0" lang="en-US" altLang="zh-CN" sz="800" b="1" i="0" u="none" strike="noStrike" kern="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cs typeface="Calibri" pitchFamily="34" charset="0"/>
                  <a:sym typeface="Huawei Sans" panose="020C0503030203020204" pitchFamily="34" charset="0"/>
                </a:endParaRPr>
              </a:p>
            </p:txBody>
          </p:sp>
          <p:sp>
            <p:nvSpPr>
              <p:cNvPr id="190" name="矩形 189">
                <a:extLst>
                  <a:ext uri="{FF2B5EF4-FFF2-40B4-BE49-F238E27FC236}">
                    <a16:creationId xmlns="" xmlns:a16="http://schemas.microsoft.com/office/drawing/2014/main" id="{87FD828C-5BE3-4403-B802-FE969425E4C8}"/>
                  </a:ext>
                </a:extLst>
              </p:cNvPr>
              <p:cNvSpPr/>
              <p:nvPr/>
            </p:nvSpPr>
            <p:spPr>
              <a:xfrm>
                <a:off x="679594" y="3028760"/>
                <a:ext cx="1327020" cy="369411"/>
              </a:xfrm>
              <a:prstGeom prst="rect">
                <a:avLst/>
              </a:prstGeom>
            </p:spPr>
            <p:txBody>
              <a:bodyPr wrap="square" lIns="121853" tIns="60928" rIns="121853" bIns="60928">
                <a:noAutofit/>
              </a:bodyPr>
              <a:lstStyle>
                <a:defPPr>
                  <a:defRPr lang="zh-CN"/>
                </a:defPPr>
                <a:lvl1pPr marL="0" algn="l" defTabSz="1219272" rtl="0" eaLnBrk="1" latinLnBrk="0" hangingPunct="1">
                  <a:defRPr sz="2400" kern="1200">
                    <a:solidFill>
                      <a:schemeClr val="tx1"/>
                    </a:solidFill>
                    <a:latin typeface="Arial"/>
                    <a:ea typeface="+mn-ea"/>
                    <a:cs typeface="+mn-cs"/>
                  </a:defRPr>
                </a:lvl1pPr>
                <a:lvl2pPr marL="609636" algn="l" defTabSz="1219272" rtl="0" eaLnBrk="1" latinLnBrk="0" hangingPunct="1">
                  <a:defRPr sz="2400" kern="1200">
                    <a:solidFill>
                      <a:schemeClr val="tx1"/>
                    </a:solidFill>
                    <a:latin typeface="Arial"/>
                    <a:ea typeface="+mn-ea"/>
                    <a:cs typeface="+mn-cs"/>
                  </a:defRPr>
                </a:lvl2pPr>
                <a:lvl3pPr marL="1219272" algn="l" defTabSz="1219272" rtl="0" eaLnBrk="1" latinLnBrk="0" hangingPunct="1">
                  <a:defRPr sz="2400" kern="1200">
                    <a:solidFill>
                      <a:schemeClr val="tx1"/>
                    </a:solidFill>
                    <a:latin typeface="Arial"/>
                    <a:ea typeface="+mn-ea"/>
                    <a:cs typeface="+mn-cs"/>
                  </a:defRPr>
                </a:lvl3pPr>
                <a:lvl4pPr marL="1828908" algn="l" defTabSz="1219272" rtl="0" eaLnBrk="1" latinLnBrk="0" hangingPunct="1">
                  <a:defRPr sz="2400" kern="1200">
                    <a:solidFill>
                      <a:schemeClr val="tx1"/>
                    </a:solidFill>
                    <a:latin typeface="Arial"/>
                    <a:ea typeface="+mn-ea"/>
                    <a:cs typeface="+mn-cs"/>
                  </a:defRPr>
                </a:lvl4pPr>
                <a:lvl5pPr marL="2438545" algn="l" defTabSz="1219272" rtl="0" eaLnBrk="1" latinLnBrk="0" hangingPunct="1">
                  <a:defRPr sz="2400" kern="1200">
                    <a:solidFill>
                      <a:schemeClr val="tx1"/>
                    </a:solidFill>
                    <a:latin typeface="Arial"/>
                    <a:ea typeface="+mn-ea"/>
                    <a:cs typeface="+mn-cs"/>
                  </a:defRPr>
                </a:lvl5pPr>
                <a:lvl6pPr marL="3048180" algn="l" defTabSz="1219272" rtl="0" eaLnBrk="1" latinLnBrk="0" hangingPunct="1">
                  <a:defRPr sz="2400" kern="1200">
                    <a:solidFill>
                      <a:schemeClr val="tx1"/>
                    </a:solidFill>
                    <a:latin typeface="Arial"/>
                    <a:ea typeface="+mn-ea"/>
                    <a:cs typeface="+mn-cs"/>
                  </a:defRPr>
                </a:lvl6pPr>
                <a:lvl7pPr marL="3657816" algn="l" defTabSz="1219272" rtl="0" eaLnBrk="1" latinLnBrk="0" hangingPunct="1">
                  <a:defRPr sz="2400" kern="1200">
                    <a:solidFill>
                      <a:schemeClr val="tx1"/>
                    </a:solidFill>
                    <a:latin typeface="Arial"/>
                    <a:ea typeface="+mn-ea"/>
                    <a:cs typeface="+mn-cs"/>
                  </a:defRPr>
                </a:lvl7pPr>
                <a:lvl8pPr marL="4267452" algn="l" defTabSz="1219272" rtl="0" eaLnBrk="1" latinLnBrk="0" hangingPunct="1">
                  <a:defRPr sz="2400" kern="1200">
                    <a:solidFill>
                      <a:schemeClr val="tx1"/>
                    </a:solidFill>
                    <a:latin typeface="Arial"/>
                    <a:ea typeface="+mn-ea"/>
                    <a:cs typeface="+mn-cs"/>
                  </a:defRPr>
                </a:lvl8pPr>
                <a:lvl9pPr marL="4877087" algn="l" defTabSz="1219272" rtl="0" eaLnBrk="1" latinLnBrk="0" hangingPunct="1">
                  <a:defRPr sz="2400" kern="1200">
                    <a:solidFill>
                      <a:schemeClr val="tx1"/>
                    </a:solidFill>
                    <a:latin typeface="Arial"/>
                    <a:ea typeface="+mn-ea"/>
                    <a:cs typeface="+mn-cs"/>
                  </a:defRPr>
                </a:lvl9pPr>
              </a:lstStyle>
              <a:p>
                <a:pPr marL="0" marR="0" lvl="0" indent="0" algn="ctr" defTabSz="1219272" rtl="0" eaLnBrk="1" fontAlgn="ctr" latinLnBrk="0" hangingPunct="1">
                  <a:lnSpc>
                    <a:spcPct val="100000"/>
                  </a:lnSpc>
                  <a:spcBef>
                    <a:spcPct val="0"/>
                  </a:spcBef>
                  <a:spcAft>
                    <a:spcPct val="0"/>
                  </a:spcAft>
                  <a:buClrTx/>
                  <a:buSzTx/>
                  <a:buFontTx/>
                  <a:buNone/>
                  <a:tabLst/>
                  <a:defRPr/>
                </a:pPr>
                <a:r>
                  <a:rPr kumimoji="0" lang="en-US" sz="1200" b="1" i="0" u="none" strike="noStrike" kern="1200" cap="none" spc="0" normalizeH="0" baseline="0" noProof="0" dirty="0">
                    <a:ln>
                      <a:noFill/>
                    </a:ln>
                    <a:solidFill>
                      <a:srgbClr val="000000"/>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Service management</a:t>
                </a:r>
                <a:endParaRPr kumimoji="0" lang="en-US" altLang="zh-CN" sz="1200" b="1" i="0" u="none" strike="noStrike" kern="0" cap="none" spc="0" normalizeH="0" baseline="0" noProof="0" dirty="0">
                  <a:ln>
                    <a:noFill/>
                  </a:ln>
                  <a:solidFill>
                    <a:srgbClr val="000000"/>
                  </a:solidFill>
                  <a:effectLst/>
                  <a:uLnTx/>
                  <a:uFillTx/>
                  <a:latin typeface="Huawei Sans" panose="020C0503030203020204" pitchFamily="34" charset="0"/>
                  <a:ea typeface="方正兰亭黑简体" panose="02000000000000000000" pitchFamily="2" charset="-122"/>
                  <a:cs typeface="Microsoft YaHei" charset="-122"/>
                  <a:sym typeface="Huawei Sans" panose="020C0503030203020204" pitchFamily="34" charset="0"/>
                </a:endParaRPr>
              </a:p>
            </p:txBody>
          </p:sp>
          <p:sp>
            <p:nvSpPr>
              <p:cNvPr id="191" name="矩形 190">
                <a:extLst>
                  <a:ext uri="{FF2B5EF4-FFF2-40B4-BE49-F238E27FC236}">
                    <a16:creationId xmlns="" xmlns:a16="http://schemas.microsoft.com/office/drawing/2014/main" id="{A4466140-9E55-48B5-AB4D-4EF2B98D8DD4}"/>
                  </a:ext>
                </a:extLst>
              </p:cNvPr>
              <p:cNvSpPr/>
              <p:nvPr/>
            </p:nvSpPr>
            <p:spPr>
              <a:xfrm>
                <a:off x="1308280" y="2074702"/>
                <a:ext cx="2212154" cy="276308"/>
              </a:xfrm>
              <a:prstGeom prst="rect">
                <a:avLst/>
              </a:prstGeom>
              <a:solidFill>
                <a:srgbClr val="BAE6F6">
                  <a:lumMod val="50000"/>
                </a:srgbClr>
              </a:solidFill>
              <a:ln w="6350" cap="flat" cmpd="sng" algn="ctr">
                <a:noFill/>
                <a:prstDash val="solid"/>
              </a:ln>
            </p:spPr>
            <p:txBody>
              <a:bodyPr lIns="35973" tIns="45694" rIns="0" bIns="45694" rtlCol="0" anchor="ctr">
                <a:noAutofit/>
              </a:bodyPr>
              <a:lstStyle/>
              <a:p>
                <a:pPr marL="0" marR="0" lvl="0" indent="0" algn="ctr" defTabSz="913830" eaLnBrk="0" fontAlgn="ctr" latinLnBrk="0" hangingPunct="0">
                  <a:lnSpc>
                    <a:spcPct val="100000"/>
                  </a:lnSpc>
                  <a:spcBef>
                    <a:spcPct val="0"/>
                  </a:spcBef>
                  <a:spcAft>
                    <a:spcPct val="0"/>
                  </a:spcAft>
                  <a:buClrTx/>
                  <a:buSzTx/>
                  <a:buFontTx/>
                  <a:buNone/>
                  <a:tabLst/>
                  <a:defRPr/>
                </a:pPr>
                <a:r>
                  <a:rPr kumimoji="0" lang="en-US" sz="1050" b="0" i="0" u="none" strike="noStrike" kern="0" cap="none" spc="0" normalizeH="0" baseline="0" noProof="0" dirty="0">
                    <a:ln>
                      <a:noFill/>
                    </a:ln>
                    <a:solidFill>
                      <a:srgbClr val="F3FBFE"/>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GUI</a:t>
                </a:r>
              </a:p>
            </p:txBody>
          </p:sp>
          <p:sp>
            <p:nvSpPr>
              <p:cNvPr id="192" name="矩形 191">
                <a:extLst>
                  <a:ext uri="{FF2B5EF4-FFF2-40B4-BE49-F238E27FC236}">
                    <a16:creationId xmlns="" xmlns:a16="http://schemas.microsoft.com/office/drawing/2014/main" id="{525B32FB-721B-43F5-95BE-1080760C40DC}"/>
                  </a:ext>
                </a:extLst>
              </p:cNvPr>
              <p:cNvSpPr/>
              <p:nvPr/>
            </p:nvSpPr>
            <p:spPr>
              <a:xfrm>
                <a:off x="1937941" y="3094460"/>
                <a:ext cx="945701" cy="371780"/>
              </a:xfrm>
              <a:prstGeom prst="rect">
                <a:avLst/>
              </a:prstGeom>
              <a:solidFill>
                <a:srgbClr val="F3FBFE">
                  <a:lumMod val="85000"/>
                </a:srgbClr>
              </a:solidFill>
              <a:ln w="6350" cap="flat" cmpd="sng" algn="ctr">
                <a:noFill/>
                <a:prstDash val="solid"/>
              </a:ln>
            </p:spPr>
            <p:txBody>
              <a:bodyPr lIns="35973" tIns="45694" rIns="0" bIns="45694" rtlCol="0" anchor="ctr">
                <a:noAutofit/>
              </a:bodyPr>
              <a:lstStyle/>
              <a:p>
                <a:pPr marL="0" marR="0" lvl="0" indent="0" algn="ctr" defTabSz="913830" eaLnBrk="0" fontAlgn="ctr" latinLnBrk="0" hangingPunct="0">
                  <a:lnSpc>
                    <a:spcPct val="100000"/>
                  </a:lnSpc>
                  <a:spcBef>
                    <a:spcPct val="0"/>
                  </a:spcBef>
                  <a:spcAft>
                    <a:spcPct val="0"/>
                  </a:spcAft>
                  <a:buClrTx/>
                  <a:buSzTx/>
                  <a:buFontTx/>
                  <a:buNone/>
                  <a:tabLst/>
                  <a:defRPr/>
                </a:pPr>
                <a:r>
                  <a:rPr kumimoji="0" lang="en-US" sz="1200" b="0" i="0" u="none" strike="noStrike" kern="0" cap="none" spc="0" normalizeH="0" baseline="0" noProof="0" dirty="0">
                    <a:ln>
                      <a:noFill/>
                    </a:ln>
                    <a:solidFill>
                      <a:sysClr val="windowText" lastClr="000000"/>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HVPN Service</a:t>
                </a:r>
              </a:p>
            </p:txBody>
          </p:sp>
          <p:sp>
            <p:nvSpPr>
              <p:cNvPr id="193" name="矩形 192">
                <a:extLst>
                  <a:ext uri="{FF2B5EF4-FFF2-40B4-BE49-F238E27FC236}">
                    <a16:creationId xmlns="" xmlns:a16="http://schemas.microsoft.com/office/drawing/2014/main" id="{620669FF-A722-499F-8442-F6912D262243}"/>
                  </a:ext>
                </a:extLst>
              </p:cNvPr>
              <p:cNvSpPr/>
              <p:nvPr/>
            </p:nvSpPr>
            <p:spPr>
              <a:xfrm>
                <a:off x="2920351" y="3108920"/>
                <a:ext cx="992261" cy="356988"/>
              </a:xfrm>
              <a:prstGeom prst="rect">
                <a:avLst/>
              </a:prstGeom>
              <a:solidFill>
                <a:srgbClr val="F3FBFE">
                  <a:lumMod val="85000"/>
                </a:srgbClr>
              </a:solidFill>
              <a:ln w="6350" cap="flat" cmpd="sng" algn="ctr">
                <a:noFill/>
                <a:prstDash val="solid"/>
              </a:ln>
            </p:spPr>
            <p:txBody>
              <a:bodyPr lIns="35973" tIns="45694" rIns="0" bIns="45694" rtlCol="0" anchor="ctr">
                <a:noAutofit/>
              </a:bodyPr>
              <a:lstStyle/>
              <a:p>
                <a:pPr marL="0" marR="0" lvl="0" indent="0" algn="ctr" defTabSz="913830" eaLnBrk="0" fontAlgn="ctr" latinLnBrk="0" hangingPunct="0">
                  <a:lnSpc>
                    <a:spcPct val="100000"/>
                  </a:lnSpc>
                  <a:spcBef>
                    <a:spcPct val="0"/>
                  </a:spcBef>
                  <a:spcAft>
                    <a:spcPct val="0"/>
                  </a:spcAft>
                  <a:buClrTx/>
                  <a:buSzTx/>
                  <a:buFontTx/>
                  <a:buNone/>
                  <a:tabLst/>
                  <a:defRPr/>
                </a:pPr>
                <a:r>
                  <a:rPr kumimoji="0" lang="en-US" sz="1200" b="0" i="0" u="none" strike="noStrike" kern="0" cap="none" spc="0" normalizeH="0" baseline="0" noProof="0" dirty="0">
                    <a:ln>
                      <a:noFill/>
                    </a:ln>
                    <a:solidFill>
                      <a:sysClr val="windowText" lastClr="000000"/>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SRV6 Service</a:t>
                </a:r>
              </a:p>
            </p:txBody>
          </p:sp>
          <p:sp>
            <p:nvSpPr>
              <p:cNvPr id="194" name="矩形 193">
                <a:extLst>
                  <a:ext uri="{FF2B5EF4-FFF2-40B4-BE49-F238E27FC236}">
                    <a16:creationId xmlns="" xmlns:a16="http://schemas.microsoft.com/office/drawing/2014/main" id="{FF79639F-E966-4143-813D-D52C6695D708}"/>
                  </a:ext>
                </a:extLst>
              </p:cNvPr>
              <p:cNvSpPr/>
              <p:nvPr/>
            </p:nvSpPr>
            <p:spPr>
              <a:xfrm>
                <a:off x="920213" y="4111294"/>
                <a:ext cx="453051" cy="263668"/>
              </a:xfrm>
              <a:prstGeom prst="rect">
                <a:avLst/>
              </a:prstGeom>
            </p:spPr>
            <p:txBody>
              <a:bodyPr wrap="none" lIns="121853" tIns="60928" rIns="121853" bIns="60928">
                <a:noAutofit/>
              </a:bodyPr>
              <a:lstStyle>
                <a:defPPr>
                  <a:defRPr lang="zh-CN"/>
                </a:defPPr>
                <a:lvl1pPr marL="0" algn="l" defTabSz="1219272" rtl="0" eaLnBrk="1" latinLnBrk="0" hangingPunct="1">
                  <a:defRPr sz="2400" kern="1200">
                    <a:solidFill>
                      <a:schemeClr val="tx1"/>
                    </a:solidFill>
                    <a:latin typeface="Arial"/>
                    <a:ea typeface="+mn-ea"/>
                    <a:cs typeface="+mn-cs"/>
                  </a:defRPr>
                </a:lvl1pPr>
                <a:lvl2pPr marL="609636" algn="l" defTabSz="1219272" rtl="0" eaLnBrk="1" latinLnBrk="0" hangingPunct="1">
                  <a:defRPr sz="2400" kern="1200">
                    <a:solidFill>
                      <a:schemeClr val="tx1"/>
                    </a:solidFill>
                    <a:latin typeface="Arial"/>
                    <a:ea typeface="+mn-ea"/>
                    <a:cs typeface="+mn-cs"/>
                  </a:defRPr>
                </a:lvl2pPr>
                <a:lvl3pPr marL="1219272" algn="l" defTabSz="1219272" rtl="0" eaLnBrk="1" latinLnBrk="0" hangingPunct="1">
                  <a:defRPr sz="2400" kern="1200">
                    <a:solidFill>
                      <a:schemeClr val="tx1"/>
                    </a:solidFill>
                    <a:latin typeface="Arial"/>
                    <a:ea typeface="+mn-ea"/>
                    <a:cs typeface="+mn-cs"/>
                  </a:defRPr>
                </a:lvl3pPr>
                <a:lvl4pPr marL="1828908" algn="l" defTabSz="1219272" rtl="0" eaLnBrk="1" latinLnBrk="0" hangingPunct="1">
                  <a:defRPr sz="2400" kern="1200">
                    <a:solidFill>
                      <a:schemeClr val="tx1"/>
                    </a:solidFill>
                    <a:latin typeface="Arial"/>
                    <a:ea typeface="+mn-ea"/>
                    <a:cs typeface="+mn-cs"/>
                  </a:defRPr>
                </a:lvl4pPr>
                <a:lvl5pPr marL="2438545" algn="l" defTabSz="1219272" rtl="0" eaLnBrk="1" latinLnBrk="0" hangingPunct="1">
                  <a:defRPr sz="2400" kern="1200">
                    <a:solidFill>
                      <a:schemeClr val="tx1"/>
                    </a:solidFill>
                    <a:latin typeface="Arial"/>
                    <a:ea typeface="+mn-ea"/>
                    <a:cs typeface="+mn-cs"/>
                  </a:defRPr>
                </a:lvl5pPr>
                <a:lvl6pPr marL="3048180" algn="l" defTabSz="1219272" rtl="0" eaLnBrk="1" latinLnBrk="0" hangingPunct="1">
                  <a:defRPr sz="2400" kern="1200">
                    <a:solidFill>
                      <a:schemeClr val="tx1"/>
                    </a:solidFill>
                    <a:latin typeface="Arial"/>
                    <a:ea typeface="+mn-ea"/>
                    <a:cs typeface="+mn-cs"/>
                  </a:defRPr>
                </a:lvl6pPr>
                <a:lvl7pPr marL="3657816" algn="l" defTabSz="1219272" rtl="0" eaLnBrk="1" latinLnBrk="0" hangingPunct="1">
                  <a:defRPr sz="2400" kern="1200">
                    <a:solidFill>
                      <a:schemeClr val="tx1"/>
                    </a:solidFill>
                    <a:latin typeface="Arial"/>
                    <a:ea typeface="+mn-ea"/>
                    <a:cs typeface="+mn-cs"/>
                  </a:defRPr>
                </a:lvl7pPr>
                <a:lvl8pPr marL="4267452" algn="l" defTabSz="1219272" rtl="0" eaLnBrk="1" latinLnBrk="0" hangingPunct="1">
                  <a:defRPr sz="2400" kern="1200">
                    <a:solidFill>
                      <a:schemeClr val="tx1"/>
                    </a:solidFill>
                    <a:latin typeface="Arial"/>
                    <a:ea typeface="+mn-ea"/>
                    <a:cs typeface="+mn-cs"/>
                  </a:defRPr>
                </a:lvl8pPr>
                <a:lvl9pPr marL="4877087" algn="l" defTabSz="1219272" rtl="0" eaLnBrk="1" latinLnBrk="0" hangingPunct="1">
                  <a:defRPr sz="2400" kern="1200">
                    <a:solidFill>
                      <a:schemeClr val="tx1"/>
                    </a:solidFill>
                    <a:latin typeface="Arial"/>
                    <a:ea typeface="+mn-ea"/>
                    <a:cs typeface="+mn-cs"/>
                  </a:defRPr>
                </a:lvl9pPr>
              </a:lstStyle>
              <a:p>
                <a:pPr marL="0" marR="0" lvl="0" indent="0" algn="l" defTabSz="977412" rtl="0" eaLnBrk="1" fontAlgn="ctr" latinLnBrk="0" hangingPunct="1">
                  <a:lnSpc>
                    <a:spcPct val="90000"/>
                  </a:lnSpc>
                  <a:spcBef>
                    <a:spcPct val="0"/>
                  </a:spcBef>
                  <a:spcAft>
                    <a:spcPct val="35000"/>
                  </a:spcAft>
                  <a:buClrTx/>
                  <a:buSzTx/>
                  <a:buFontTx/>
                  <a:buNone/>
                  <a:tabLst/>
                  <a:defRPr/>
                </a:pPr>
                <a:r>
                  <a:rPr kumimoji="0" lang="en-US" sz="1200" b="0" i="0" u="none" strike="noStrike" kern="1200" cap="none" spc="0" normalizeH="0" baseline="0" noProof="0" dirty="0">
                    <a:ln>
                      <a:noFill/>
                    </a:ln>
                    <a:solidFill>
                      <a:srgbClr val="000000"/>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SND</a:t>
                </a:r>
                <a:endParaRPr kumimoji="0" lang="en-US" altLang="zh-CN" sz="1200" b="0" i="0" u="none" strike="noStrike" kern="0" cap="none" spc="0" normalizeH="0" baseline="0" noProof="0" dirty="0">
                  <a:ln>
                    <a:noFill/>
                  </a:ln>
                  <a:solidFill>
                    <a:srgbClr val="000000"/>
                  </a:solidFill>
                  <a:effectLst/>
                  <a:uLnTx/>
                  <a:uFillTx/>
                  <a:latin typeface="Huawei Sans" panose="020C0503030203020204" pitchFamily="34" charset="0"/>
                  <a:ea typeface="方正兰亭黑简体" panose="02000000000000000000" pitchFamily="2" charset="-122"/>
                  <a:cs typeface="Arial" charset="0"/>
                  <a:sym typeface="Huawei Sans" panose="020C0503030203020204" pitchFamily="34" charset="0"/>
                </a:endParaRPr>
              </a:p>
            </p:txBody>
          </p:sp>
          <p:sp>
            <p:nvSpPr>
              <p:cNvPr id="195" name="矩形 194">
                <a:extLst>
                  <a:ext uri="{FF2B5EF4-FFF2-40B4-BE49-F238E27FC236}">
                    <a16:creationId xmlns="" xmlns:a16="http://schemas.microsoft.com/office/drawing/2014/main" id="{8ACBC6E9-874C-4336-BD8B-A6B7D3F16657}"/>
                  </a:ext>
                </a:extLst>
              </p:cNvPr>
              <p:cNvSpPr/>
              <p:nvPr/>
            </p:nvSpPr>
            <p:spPr>
              <a:xfrm>
                <a:off x="3680542" y="2075044"/>
                <a:ext cx="1983808" cy="275966"/>
              </a:xfrm>
              <a:prstGeom prst="rect">
                <a:avLst/>
              </a:prstGeom>
              <a:solidFill>
                <a:srgbClr val="BAE6F6">
                  <a:lumMod val="50000"/>
                </a:srgbClr>
              </a:solidFill>
              <a:ln w="6350" cap="flat" cmpd="sng" algn="ctr">
                <a:noFill/>
                <a:prstDash val="solid"/>
              </a:ln>
            </p:spPr>
            <p:txBody>
              <a:bodyPr lIns="35973" tIns="45694" rIns="0" bIns="45694" rtlCol="0" anchor="ctr">
                <a:noAutofit/>
              </a:bodyPr>
              <a:lstStyle/>
              <a:p>
                <a:pPr marL="0" marR="0" lvl="0" indent="0" algn="ctr" defTabSz="913830" eaLnBrk="0" fontAlgn="ctr" latinLnBrk="0" hangingPunct="0">
                  <a:lnSpc>
                    <a:spcPct val="100000"/>
                  </a:lnSpc>
                  <a:spcBef>
                    <a:spcPct val="0"/>
                  </a:spcBef>
                  <a:spcAft>
                    <a:spcPct val="0"/>
                  </a:spcAft>
                  <a:buClrTx/>
                  <a:buSzTx/>
                  <a:buFontTx/>
                  <a:buNone/>
                  <a:tabLst/>
                  <a:defRPr/>
                </a:pPr>
                <a:r>
                  <a:rPr kumimoji="0" lang="en-US" sz="1050" b="0" i="0" u="none" strike="noStrike" kern="0" cap="none" spc="0" normalizeH="0" baseline="0" noProof="0" dirty="0">
                    <a:ln>
                      <a:noFill/>
                    </a:ln>
                    <a:solidFill>
                      <a:srgbClr val="F3FBFE"/>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NBI</a:t>
                </a:r>
              </a:p>
            </p:txBody>
          </p:sp>
          <p:sp>
            <p:nvSpPr>
              <p:cNvPr id="196" name="TextBox 197">
                <a:extLst>
                  <a:ext uri="{FF2B5EF4-FFF2-40B4-BE49-F238E27FC236}">
                    <a16:creationId xmlns="" xmlns:a16="http://schemas.microsoft.com/office/drawing/2014/main" id="{2BECC55C-4626-41F0-8F80-3172AC84450D}"/>
                  </a:ext>
                </a:extLst>
              </p:cNvPr>
              <p:cNvSpPr txBox="1"/>
              <p:nvPr/>
            </p:nvSpPr>
            <p:spPr>
              <a:xfrm>
                <a:off x="1194016" y="1664937"/>
                <a:ext cx="2050225" cy="253936"/>
              </a:xfrm>
              <a:prstGeom prst="rect">
                <a:avLst/>
              </a:prstGeom>
              <a:noFill/>
            </p:spPr>
            <p:txBody>
              <a:bodyPr wrap="square" lIns="91365" tIns="45681" rIns="91365" bIns="45681" rtlCol="0">
                <a:noAutofit/>
              </a:bodyPr>
              <a:lstStyle>
                <a:defPPr>
                  <a:defRPr lang="en-US"/>
                </a:defPPr>
                <a:lvl1pPr defTabSz="1624029" fontAlgn="base">
                  <a:spcBef>
                    <a:spcPct val="0"/>
                  </a:spcBef>
                  <a:spcAft>
                    <a:spcPct val="0"/>
                  </a:spcAft>
                  <a:defRPr sz="1200" b="1">
                    <a:solidFill>
                      <a:schemeClr val="tx1">
                        <a:lumMod val="50000"/>
                        <a:lumOff val="50000"/>
                      </a:schemeClr>
                    </a:solidFill>
                    <a:cs typeface="Calibri" pitchFamily="34" charset="0"/>
                  </a:defRPr>
                </a:lvl1pPr>
                <a:lvl2pPr marL="609636" defTabSz="1219272">
                  <a:defRPr sz="2400"/>
                </a:lvl2pPr>
                <a:lvl3pPr marL="1219272" defTabSz="1219272">
                  <a:defRPr sz="2400"/>
                </a:lvl3pPr>
                <a:lvl4pPr marL="1828908" defTabSz="1219272">
                  <a:defRPr sz="2400"/>
                </a:lvl4pPr>
                <a:lvl5pPr marL="2438545" defTabSz="1219272">
                  <a:defRPr sz="2400"/>
                </a:lvl5pPr>
                <a:lvl6pPr marL="3048180" defTabSz="1219272">
                  <a:defRPr sz="2400"/>
                </a:lvl6pPr>
                <a:lvl7pPr marL="3657816" defTabSz="1219272">
                  <a:defRPr sz="2400"/>
                </a:lvl7pPr>
                <a:lvl8pPr marL="4267452" defTabSz="1219272">
                  <a:defRPr sz="2400"/>
                </a:lvl8pPr>
                <a:lvl9pPr marL="4877087" defTabSz="1219272">
                  <a:defRPr sz="2400"/>
                </a:lvl9pPr>
              </a:lstStyle>
              <a:p>
                <a:pPr marL="0" marR="0" lvl="0" indent="0" defTabSz="1624029" eaLnBrk="1" fontAlgn="ctr" latinLnBrk="0" hangingPunct="1">
                  <a:lnSpc>
                    <a:spcPct val="100000"/>
                  </a:lnSpc>
                  <a:spcBef>
                    <a:spcPct val="0"/>
                  </a:spcBef>
                  <a:spcAft>
                    <a:spcPct val="0"/>
                  </a:spcAft>
                  <a:buClrTx/>
                  <a:buSzTx/>
                  <a:buFontTx/>
                  <a:buNone/>
                  <a:tabLst/>
                  <a:defRPr/>
                </a:pPr>
                <a:r>
                  <a:rPr kumimoji="0" lang="en-US" b="1" i="0" u="none" strike="noStrike" kern="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iMaster NCE</a:t>
                </a:r>
                <a:endParaRPr kumimoji="0" lang="en-US" altLang="zh-CN" b="1" i="0" u="none" strike="noStrike" kern="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cs typeface="Arial" charset="0"/>
                  <a:sym typeface="Huawei Sans" panose="020C0503030203020204" pitchFamily="34" charset="0"/>
                </a:endParaRPr>
              </a:p>
            </p:txBody>
          </p:sp>
          <p:sp>
            <p:nvSpPr>
              <p:cNvPr id="197" name="圆角矩形 75">
                <a:extLst>
                  <a:ext uri="{FF2B5EF4-FFF2-40B4-BE49-F238E27FC236}">
                    <a16:creationId xmlns="" xmlns:a16="http://schemas.microsoft.com/office/drawing/2014/main" id="{C108BC4A-FC7E-459C-9F66-DD411E01E90E}"/>
                  </a:ext>
                </a:extLst>
              </p:cNvPr>
              <p:cNvSpPr/>
              <p:nvPr/>
            </p:nvSpPr>
            <p:spPr>
              <a:xfrm>
                <a:off x="1922900" y="4547147"/>
                <a:ext cx="1061352" cy="287363"/>
              </a:xfrm>
              <a:prstGeom prst="rect">
                <a:avLst/>
              </a:prstGeom>
              <a:solidFill>
                <a:srgbClr val="F3FBFE">
                  <a:lumMod val="85000"/>
                </a:srgbClr>
              </a:solidFill>
              <a:ln w="6350" cap="flat" cmpd="sng" algn="ctr">
                <a:noFill/>
                <a:prstDash val="solid"/>
              </a:ln>
            </p:spPr>
            <p:txBody>
              <a:bodyPr lIns="35973" tIns="45694" rIns="0" bIns="45694" rtlCol="0" anchor="ctr">
                <a:noAutofit/>
              </a:bodyPr>
              <a:lstStyle/>
              <a:p>
                <a:pPr marL="0" marR="0" lvl="0" indent="0" algn="ctr" defTabSz="913830" eaLnBrk="0" fontAlgn="ctr" latinLnBrk="0" hangingPunct="0">
                  <a:lnSpc>
                    <a:spcPct val="100000"/>
                  </a:lnSpc>
                  <a:spcBef>
                    <a:spcPct val="0"/>
                  </a:spcBef>
                  <a:spcAft>
                    <a:spcPct val="0"/>
                  </a:spcAft>
                  <a:buClrTx/>
                  <a:buSzTx/>
                  <a:buFontTx/>
                  <a:buNone/>
                  <a:tabLst/>
                  <a:defRPr/>
                </a:pPr>
                <a:r>
                  <a:rPr kumimoji="0" lang="en-US" sz="1200" b="0" i="0" u="none" strike="noStrike" kern="0" cap="none" spc="0" normalizeH="0" baseline="0" noProof="0" dirty="0">
                    <a:ln>
                      <a:noFill/>
                    </a:ln>
                    <a:solidFill>
                      <a:sysClr val="windowText" lastClr="000000"/>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NETCONF</a:t>
                </a:r>
                <a:endParaRPr kumimoji="0" lang="en-US" altLang="zh-CN" sz="1200" b="0" i="0" u="none" strike="noStrike" kern="0" cap="none" spc="0" normalizeH="0" baseline="0" noProof="0" dirty="0">
                  <a:ln>
                    <a:noFill/>
                  </a:ln>
                  <a:solidFill>
                    <a:sysClr val="windowText" lastClr="000000"/>
                  </a:solidFill>
                  <a:effectLst/>
                  <a:uLnTx/>
                  <a:uFillTx/>
                  <a:latin typeface="Huawei Sans" panose="020C0503030203020204" pitchFamily="34" charset="0"/>
                  <a:ea typeface="方正兰亭黑简体" panose="02000000000000000000" pitchFamily="2" charset="-122"/>
                  <a:cs typeface="Arial" charset="0"/>
                  <a:sym typeface="Huawei Sans" panose="020C0503030203020204" pitchFamily="34" charset="0"/>
                </a:endParaRPr>
              </a:p>
            </p:txBody>
          </p:sp>
          <p:sp>
            <p:nvSpPr>
              <p:cNvPr id="198" name="圆角矩形 38">
                <a:extLst>
                  <a:ext uri="{FF2B5EF4-FFF2-40B4-BE49-F238E27FC236}">
                    <a16:creationId xmlns="" xmlns:a16="http://schemas.microsoft.com/office/drawing/2014/main" id="{9C5A91ED-5A03-48F0-895D-1C5E6C659C0E}"/>
                  </a:ext>
                </a:extLst>
              </p:cNvPr>
              <p:cNvSpPr/>
              <p:nvPr/>
            </p:nvSpPr>
            <p:spPr>
              <a:xfrm>
                <a:off x="3483468" y="4532073"/>
                <a:ext cx="956849" cy="287363"/>
              </a:xfrm>
              <a:prstGeom prst="rect">
                <a:avLst/>
              </a:prstGeom>
              <a:solidFill>
                <a:srgbClr val="F3FBFE">
                  <a:lumMod val="85000"/>
                </a:srgbClr>
              </a:solidFill>
              <a:ln w="6350" cap="flat" cmpd="sng" algn="ctr">
                <a:noFill/>
                <a:prstDash val="solid"/>
              </a:ln>
            </p:spPr>
            <p:txBody>
              <a:bodyPr lIns="35973" tIns="45694" rIns="0" bIns="45694" rtlCol="0" anchor="ctr">
                <a:noAutofit/>
              </a:bodyPr>
              <a:lstStyle/>
              <a:p>
                <a:pPr marL="0" marR="0" lvl="0" indent="0" algn="ctr" defTabSz="913830" eaLnBrk="0" fontAlgn="ctr" latinLnBrk="0" hangingPunct="0">
                  <a:lnSpc>
                    <a:spcPct val="100000"/>
                  </a:lnSpc>
                  <a:spcBef>
                    <a:spcPct val="0"/>
                  </a:spcBef>
                  <a:spcAft>
                    <a:spcPct val="0"/>
                  </a:spcAft>
                  <a:buClrTx/>
                  <a:buSzTx/>
                  <a:buFontTx/>
                  <a:buNone/>
                  <a:tabLst/>
                  <a:defRPr/>
                </a:pPr>
                <a:r>
                  <a:rPr kumimoji="0" lang="en-US" sz="1200" b="0" i="0" u="none" strike="noStrike" kern="0" cap="none" spc="0" normalizeH="0" baseline="0" noProof="0" dirty="0">
                    <a:ln>
                      <a:noFill/>
                    </a:ln>
                    <a:solidFill>
                      <a:sysClr val="windowText" lastClr="000000"/>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STelnet</a:t>
                </a:r>
                <a:endParaRPr kumimoji="0" lang="en-US" altLang="zh-CN" sz="1200" b="0" i="0" u="none" strike="noStrike" kern="0" cap="none" spc="0" normalizeH="0" baseline="0" noProof="0" dirty="0">
                  <a:ln>
                    <a:noFill/>
                  </a:ln>
                  <a:solidFill>
                    <a:sysClr val="windowText" lastClr="000000"/>
                  </a:solidFill>
                  <a:effectLst/>
                  <a:uLnTx/>
                  <a:uFillTx/>
                  <a:latin typeface="Huawei Sans" panose="020C0503030203020204" pitchFamily="34" charset="0"/>
                  <a:ea typeface="方正兰亭黑简体" panose="02000000000000000000" pitchFamily="2" charset="-122"/>
                  <a:cs typeface="Arial" charset="0"/>
                  <a:sym typeface="Huawei Sans" panose="020C0503030203020204" pitchFamily="34" charset="0"/>
                </a:endParaRPr>
              </a:p>
            </p:txBody>
          </p:sp>
          <p:sp>
            <p:nvSpPr>
              <p:cNvPr id="199" name="圆角矩形 72">
                <a:extLst>
                  <a:ext uri="{FF2B5EF4-FFF2-40B4-BE49-F238E27FC236}">
                    <a16:creationId xmlns="" xmlns:a16="http://schemas.microsoft.com/office/drawing/2014/main" id="{4675D3CC-AE1C-4F52-8F18-39DE660F0803}"/>
                  </a:ext>
                </a:extLst>
              </p:cNvPr>
              <p:cNvSpPr/>
              <p:nvPr/>
            </p:nvSpPr>
            <p:spPr>
              <a:xfrm>
                <a:off x="1937941" y="3591781"/>
                <a:ext cx="1147839" cy="333165"/>
              </a:xfrm>
              <a:prstGeom prst="rect">
                <a:avLst/>
              </a:prstGeom>
              <a:solidFill>
                <a:srgbClr val="F3FBFE">
                  <a:lumMod val="85000"/>
                </a:srgbClr>
              </a:solidFill>
              <a:ln w="6350" cap="flat" cmpd="sng" algn="ctr">
                <a:noFill/>
                <a:prstDash val="solid"/>
              </a:ln>
            </p:spPr>
            <p:txBody>
              <a:bodyPr lIns="35973" tIns="45694" rIns="0" bIns="45694" rtlCol="0" anchor="ctr">
                <a:noAutofit/>
              </a:bodyPr>
              <a:lstStyle/>
              <a:p>
                <a:pPr marL="0" marR="0" lvl="0" indent="0" algn="ctr" defTabSz="913830" eaLnBrk="0" fontAlgn="ctr" latinLnBrk="0" hangingPunct="0">
                  <a:lnSpc>
                    <a:spcPct val="100000"/>
                  </a:lnSpc>
                  <a:spcBef>
                    <a:spcPct val="0"/>
                  </a:spcBef>
                  <a:spcAft>
                    <a:spcPct val="0"/>
                  </a:spcAft>
                  <a:buClrTx/>
                  <a:buSzTx/>
                  <a:buFontTx/>
                  <a:buNone/>
                  <a:tabLst/>
                  <a:defRPr/>
                </a:pPr>
                <a:r>
                  <a:rPr kumimoji="0" lang="en-US" sz="1200" b="0" i="0" u="none" strike="noStrike" kern="0" cap="none" spc="0" normalizeH="0" baseline="0" noProof="0" dirty="0">
                    <a:ln>
                      <a:noFill/>
                    </a:ln>
                    <a:solidFill>
                      <a:sysClr val="windowText" lastClr="000000"/>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Device management</a:t>
                </a:r>
                <a:endParaRPr kumimoji="0" lang="en-US" altLang="zh-CN" sz="1200" b="0" i="0" u="none" strike="noStrike" kern="0" cap="none" spc="0" normalizeH="0" baseline="0" noProof="0" dirty="0">
                  <a:ln>
                    <a:noFill/>
                  </a:ln>
                  <a:solidFill>
                    <a:sysClr val="windowText" lastClr="000000"/>
                  </a:solidFill>
                  <a:effectLst/>
                  <a:uLnTx/>
                  <a:uFillTx/>
                  <a:latin typeface="Huawei Sans" panose="020C0503030203020204" pitchFamily="34" charset="0"/>
                  <a:ea typeface="方正兰亭黑简体" panose="02000000000000000000" pitchFamily="2" charset="-122"/>
                  <a:cs typeface="Microsoft YaHei" charset="-122"/>
                  <a:sym typeface="Huawei Sans" panose="020C0503030203020204" pitchFamily="34" charset="0"/>
                </a:endParaRPr>
              </a:p>
            </p:txBody>
          </p:sp>
          <p:sp>
            <p:nvSpPr>
              <p:cNvPr id="200" name="矩形 199">
                <a:extLst>
                  <a:ext uri="{FF2B5EF4-FFF2-40B4-BE49-F238E27FC236}">
                    <a16:creationId xmlns="" xmlns:a16="http://schemas.microsoft.com/office/drawing/2014/main" id="{4E3D9748-0D45-4F26-BFEF-C88AF272AA7D}"/>
                  </a:ext>
                </a:extLst>
              </p:cNvPr>
              <p:cNvSpPr/>
              <p:nvPr/>
            </p:nvSpPr>
            <p:spPr>
              <a:xfrm>
                <a:off x="4002598" y="3142095"/>
                <a:ext cx="566023" cy="273907"/>
              </a:xfrm>
              <a:prstGeom prst="rect">
                <a:avLst/>
              </a:prstGeom>
              <a:solidFill>
                <a:srgbClr val="F3FBFE">
                  <a:lumMod val="85000"/>
                </a:srgbClr>
              </a:solidFill>
              <a:ln w="6350" cap="flat" cmpd="sng" algn="ctr">
                <a:noFill/>
                <a:prstDash val="solid"/>
              </a:ln>
            </p:spPr>
            <p:txBody>
              <a:bodyPr lIns="35973" tIns="45694" rIns="0" bIns="45694" rtlCol="0" anchor="ctr">
                <a:noAutofit/>
              </a:bodyPr>
              <a:lstStyle/>
              <a:p>
                <a:pPr marL="0" marR="0" lvl="0" indent="0" algn="ctr" defTabSz="913830" eaLnBrk="0" fontAlgn="ctr" latinLnBrk="0" hangingPunct="0">
                  <a:lnSpc>
                    <a:spcPct val="100000"/>
                  </a:lnSpc>
                  <a:spcBef>
                    <a:spcPct val="0"/>
                  </a:spcBef>
                  <a:spcAft>
                    <a:spcPct val="0"/>
                  </a:spcAft>
                  <a:buClrTx/>
                  <a:buSzTx/>
                  <a:buFontTx/>
                  <a:buNone/>
                  <a:tabLst/>
                  <a:defRPr/>
                </a:pPr>
                <a:r>
                  <a:rPr kumimoji="0" lang="en-US" sz="800" b="0" i="0" u="none" strike="noStrike" kern="0" cap="none" spc="0" normalizeH="0" baseline="0" noProof="0" dirty="0">
                    <a:ln>
                      <a:noFill/>
                    </a:ln>
                    <a:solidFill>
                      <a:sysClr val="windowText" lastClr="000000"/>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a:t>
                </a:r>
              </a:p>
            </p:txBody>
          </p:sp>
          <p:sp>
            <p:nvSpPr>
              <p:cNvPr id="201" name="圆角矩形 94">
                <a:extLst>
                  <a:ext uri="{FF2B5EF4-FFF2-40B4-BE49-F238E27FC236}">
                    <a16:creationId xmlns="" xmlns:a16="http://schemas.microsoft.com/office/drawing/2014/main" id="{B4D98775-C9F7-4536-8F99-E508DD15237E}"/>
                  </a:ext>
                </a:extLst>
              </p:cNvPr>
              <p:cNvSpPr/>
              <p:nvPr/>
            </p:nvSpPr>
            <p:spPr>
              <a:xfrm>
                <a:off x="3424976" y="3579292"/>
                <a:ext cx="1143643" cy="356427"/>
              </a:xfrm>
              <a:prstGeom prst="rect">
                <a:avLst/>
              </a:prstGeom>
              <a:solidFill>
                <a:srgbClr val="F3FBFE">
                  <a:lumMod val="85000"/>
                </a:srgbClr>
              </a:solidFill>
              <a:ln w="6350" cap="flat" cmpd="sng" algn="ctr">
                <a:noFill/>
                <a:prstDash val="solid"/>
              </a:ln>
            </p:spPr>
            <p:txBody>
              <a:bodyPr lIns="35973" tIns="45694" rIns="0" bIns="45694" rtlCol="0" anchor="ctr">
                <a:noAutofit/>
              </a:bodyPr>
              <a:lstStyle/>
              <a:p>
                <a:pPr marL="0" marR="0" lvl="0" indent="0" algn="ctr" defTabSz="913830" eaLnBrk="0" fontAlgn="ctr" latinLnBrk="0" hangingPunct="0">
                  <a:lnSpc>
                    <a:spcPct val="100000"/>
                  </a:lnSpc>
                  <a:spcBef>
                    <a:spcPct val="0"/>
                  </a:spcBef>
                  <a:spcAft>
                    <a:spcPct val="0"/>
                  </a:spcAft>
                  <a:buClrTx/>
                  <a:buSzTx/>
                  <a:buFontTx/>
                  <a:buNone/>
                  <a:tabLst/>
                  <a:defRPr/>
                </a:pPr>
                <a:r>
                  <a:rPr kumimoji="0" lang="en-US" sz="1200" b="0" i="0" u="none" strike="noStrike" kern="0" cap="none" spc="0" normalizeH="0" baseline="0" noProof="0" dirty="0">
                    <a:ln>
                      <a:noFill/>
                    </a:ln>
                    <a:solidFill>
                      <a:sysClr val="windowText" lastClr="000000"/>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Device group</a:t>
                </a:r>
                <a:endParaRPr kumimoji="0" lang="en-US" altLang="zh-CN" sz="1200" b="0" i="0" u="none" strike="noStrike" kern="0" cap="none" spc="0" normalizeH="0" baseline="0" noProof="0" dirty="0">
                  <a:ln>
                    <a:noFill/>
                  </a:ln>
                  <a:solidFill>
                    <a:sysClr val="windowText" lastClr="000000"/>
                  </a:solidFill>
                  <a:effectLst/>
                  <a:uLnTx/>
                  <a:uFillTx/>
                  <a:latin typeface="Huawei Sans" panose="020C0503030203020204" pitchFamily="34" charset="0"/>
                  <a:ea typeface="方正兰亭黑简体" panose="02000000000000000000" pitchFamily="2" charset="-122"/>
                  <a:cs typeface="Microsoft YaHei" charset="-122"/>
                  <a:sym typeface="Huawei Sans" panose="020C0503030203020204" pitchFamily="34" charset="0"/>
                </a:endParaRPr>
              </a:p>
            </p:txBody>
          </p:sp>
          <p:sp>
            <p:nvSpPr>
              <p:cNvPr id="202" name="矩形 201">
                <a:extLst>
                  <a:ext uri="{FF2B5EF4-FFF2-40B4-BE49-F238E27FC236}">
                    <a16:creationId xmlns="" xmlns:a16="http://schemas.microsoft.com/office/drawing/2014/main" id="{6BDA2DF7-B01F-47A9-81FA-EF581FBAD0CB}"/>
                  </a:ext>
                </a:extLst>
              </p:cNvPr>
              <p:cNvSpPr/>
              <p:nvPr/>
            </p:nvSpPr>
            <p:spPr>
              <a:xfrm>
                <a:off x="842757" y="2591437"/>
                <a:ext cx="3825302" cy="402764"/>
              </a:xfrm>
              <a:prstGeom prst="rect">
                <a:avLst/>
              </a:prstGeom>
              <a:solidFill>
                <a:srgbClr val="FFFFFF"/>
              </a:solidFill>
              <a:ln w="12700" cap="flat" cmpd="sng" algn="ctr">
                <a:noFill/>
                <a:prstDash val="solid"/>
              </a:ln>
            </p:spPr>
            <p:txBody>
              <a:bodyPr lIns="91365" tIns="45681" rIns="91365" bIns="45681" rtlCol="0" anchor="ctr">
                <a:noAutofit/>
              </a:bodyPr>
              <a:lstStyle/>
              <a:p>
                <a:pPr marL="0" marR="0" lvl="0" indent="0" algn="ctr" defTabSz="1218175" eaLnBrk="1" fontAlgn="ctr" latinLnBrk="0" hangingPunct="1">
                  <a:lnSpc>
                    <a:spcPct val="100000"/>
                  </a:lnSpc>
                  <a:spcBef>
                    <a:spcPct val="0"/>
                  </a:spcBef>
                  <a:spcAft>
                    <a:spcPct val="0"/>
                  </a:spcAft>
                  <a:buClrTx/>
                  <a:buSzTx/>
                  <a:buFontTx/>
                  <a:buNone/>
                  <a:tabLst/>
                  <a:defRPr/>
                </a:pPr>
                <a:endParaRPr kumimoji="0" lang="en-US" altLang="zh-CN" sz="800" b="1" i="0" u="none" strike="noStrike" kern="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cs typeface="Calibri" pitchFamily="34" charset="0"/>
                  <a:sym typeface="Huawei Sans" panose="020C0503030203020204" pitchFamily="34" charset="0"/>
                </a:endParaRPr>
              </a:p>
            </p:txBody>
          </p:sp>
          <p:sp>
            <p:nvSpPr>
              <p:cNvPr id="203" name="矩形 202">
                <a:extLst>
                  <a:ext uri="{FF2B5EF4-FFF2-40B4-BE49-F238E27FC236}">
                    <a16:creationId xmlns="" xmlns:a16="http://schemas.microsoft.com/office/drawing/2014/main" id="{18647D6E-D70B-4FCC-82E4-A9D598126413}"/>
                  </a:ext>
                </a:extLst>
              </p:cNvPr>
              <p:cNvSpPr/>
              <p:nvPr/>
            </p:nvSpPr>
            <p:spPr>
              <a:xfrm>
                <a:off x="1922900" y="2617408"/>
                <a:ext cx="1279892" cy="355886"/>
              </a:xfrm>
              <a:prstGeom prst="rect">
                <a:avLst/>
              </a:prstGeom>
              <a:solidFill>
                <a:srgbClr val="F3FBFE">
                  <a:lumMod val="85000"/>
                </a:srgbClr>
              </a:solidFill>
              <a:ln w="6350" cap="flat" cmpd="sng" algn="ctr">
                <a:noFill/>
                <a:prstDash val="solid"/>
              </a:ln>
            </p:spPr>
            <p:txBody>
              <a:bodyPr lIns="35973" tIns="45694" rIns="0" bIns="45694" rtlCol="0" anchor="ctr">
                <a:noAutofit/>
              </a:bodyPr>
              <a:lstStyle/>
              <a:p>
                <a:pPr marL="0" marR="0" lvl="0" indent="0" algn="ctr" defTabSz="913830" eaLnBrk="0" fontAlgn="ctr" latinLnBrk="0" hangingPunct="0">
                  <a:lnSpc>
                    <a:spcPct val="100000"/>
                  </a:lnSpc>
                  <a:spcBef>
                    <a:spcPct val="0"/>
                  </a:spcBef>
                  <a:spcAft>
                    <a:spcPct val="0"/>
                  </a:spcAft>
                  <a:buClrTx/>
                  <a:buSzTx/>
                  <a:buFontTx/>
                  <a:buNone/>
                  <a:tabLst/>
                  <a:defRPr/>
                </a:pPr>
                <a:r>
                  <a:rPr kumimoji="0" lang="en-US" sz="1200" b="0" i="0" u="none" strike="noStrike" kern="0" cap="none" spc="0" normalizeH="0" baseline="0" noProof="0" dirty="0">
                    <a:ln>
                      <a:noFill/>
                    </a:ln>
                    <a:solidFill>
                      <a:sysClr val="windowText" lastClr="000000"/>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Software package management</a:t>
                </a:r>
                <a:endParaRPr kumimoji="0" lang="en-US" altLang="zh-CN" sz="1200" b="0" i="0" u="none" strike="noStrike" kern="0" cap="none" spc="0" normalizeH="0" baseline="0" noProof="0" dirty="0">
                  <a:ln>
                    <a:noFill/>
                  </a:ln>
                  <a:solidFill>
                    <a:sysClr val="windowText" lastClr="000000"/>
                  </a:solidFill>
                  <a:effectLst/>
                  <a:uLnTx/>
                  <a:uFillTx/>
                  <a:latin typeface="Huawei Sans" panose="020C0503030203020204" pitchFamily="34" charset="0"/>
                  <a:ea typeface="方正兰亭黑简体" panose="02000000000000000000" pitchFamily="2" charset="-122"/>
                  <a:cs typeface="Microsoft YaHei" charset="-122"/>
                  <a:sym typeface="Huawei Sans" panose="020C0503030203020204" pitchFamily="34" charset="0"/>
                </a:endParaRPr>
              </a:p>
            </p:txBody>
          </p:sp>
          <p:sp>
            <p:nvSpPr>
              <p:cNvPr id="204" name="矩形 203">
                <a:extLst>
                  <a:ext uri="{FF2B5EF4-FFF2-40B4-BE49-F238E27FC236}">
                    <a16:creationId xmlns="" xmlns:a16="http://schemas.microsoft.com/office/drawing/2014/main" id="{32D5A04A-116F-41FD-AB9E-3C526CE77863}"/>
                  </a:ext>
                </a:extLst>
              </p:cNvPr>
              <p:cNvSpPr/>
              <p:nvPr/>
            </p:nvSpPr>
            <p:spPr>
              <a:xfrm>
                <a:off x="3303777" y="2618764"/>
                <a:ext cx="1264845" cy="374007"/>
              </a:xfrm>
              <a:prstGeom prst="rect">
                <a:avLst/>
              </a:prstGeom>
              <a:solidFill>
                <a:srgbClr val="F3FBFE">
                  <a:lumMod val="85000"/>
                </a:srgbClr>
              </a:solidFill>
              <a:ln w="6350" cap="flat" cmpd="sng" algn="ctr">
                <a:noFill/>
                <a:prstDash val="solid"/>
              </a:ln>
            </p:spPr>
            <p:txBody>
              <a:bodyPr lIns="35973" tIns="45694" rIns="0" bIns="45694" rtlCol="0" anchor="ctr">
                <a:noAutofit/>
              </a:bodyPr>
              <a:lstStyle/>
              <a:p>
                <a:pPr marL="0" marR="0" lvl="0" indent="0" algn="ctr" defTabSz="913830" eaLnBrk="0" fontAlgn="ctr" latinLnBrk="0" hangingPunct="0">
                  <a:lnSpc>
                    <a:spcPct val="100000"/>
                  </a:lnSpc>
                  <a:spcBef>
                    <a:spcPct val="0"/>
                  </a:spcBef>
                  <a:spcAft>
                    <a:spcPct val="0"/>
                  </a:spcAft>
                  <a:buClrTx/>
                  <a:buSzTx/>
                  <a:buFontTx/>
                  <a:buNone/>
                  <a:tabLst/>
                  <a:defRPr/>
                </a:pPr>
                <a:r>
                  <a:rPr kumimoji="0" lang="en-US" sz="1200" b="0" i="0" u="none" strike="noStrike" kern="0" cap="none" spc="0" normalizeH="0" baseline="0" noProof="0" dirty="0">
                    <a:ln>
                      <a:noFill/>
                    </a:ln>
                    <a:solidFill>
                      <a:sysClr val="windowText" lastClr="000000"/>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Public key management</a:t>
                </a:r>
                <a:endParaRPr kumimoji="0" lang="en-US" altLang="zh-CN" sz="1200" b="0" i="0" u="none" strike="noStrike" kern="0" cap="none" spc="0" normalizeH="0" baseline="0" noProof="0" dirty="0">
                  <a:ln>
                    <a:noFill/>
                  </a:ln>
                  <a:solidFill>
                    <a:sysClr val="windowText" lastClr="000000"/>
                  </a:solidFill>
                  <a:effectLst/>
                  <a:uLnTx/>
                  <a:uFillTx/>
                  <a:latin typeface="Huawei Sans" panose="020C0503030203020204" pitchFamily="34" charset="0"/>
                  <a:ea typeface="方正兰亭黑简体" panose="02000000000000000000" pitchFamily="2" charset="-122"/>
                  <a:cs typeface="Microsoft YaHei" charset="-122"/>
                  <a:sym typeface="Huawei Sans" panose="020C0503030203020204" pitchFamily="34" charset="0"/>
                </a:endParaRPr>
              </a:p>
            </p:txBody>
          </p:sp>
          <p:sp>
            <p:nvSpPr>
              <p:cNvPr id="205" name="矩形 204">
                <a:extLst>
                  <a:ext uri="{FF2B5EF4-FFF2-40B4-BE49-F238E27FC236}">
                    <a16:creationId xmlns="" xmlns:a16="http://schemas.microsoft.com/office/drawing/2014/main" id="{F521FE9F-5BFE-454A-866B-EE11EF646774}"/>
                  </a:ext>
                </a:extLst>
              </p:cNvPr>
              <p:cNvSpPr/>
              <p:nvPr/>
            </p:nvSpPr>
            <p:spPr>
              <a:xfrm>
                <a:off x="830410" y="4568746"/>
                <a:ext cx="632657" cy="233937"/>
              </a:xfrm>
              <a:prstGeom prst="rect">
                <a:avLst/>
              </a:prstGeom>
            </p:spPr>
            <p:txBody>
              <a:bodyPr wrap="none" lIns="121853" tIns="60928" rIns="121853" bIns="60928">
                <a:noAutofit/>
              </a:bodyPr>
              <a:lstStyle>
                <a:defPPr>
                  <a:defRPr lang="zh-CN"/>
                </a:defPPr>
                <a:lvl1pPr marL="0" algn="l" defTabSz="1219272" rtl="0" eaLnBrk="1" latinLnBrk="0" hangingPunct="1">
                  <a:defRPr sz="2400" kern="1200">
                    <a:solidFill>
                      <a:schemeClr val="tx1"/>
                    </a:solidFill>
                    <a:latin typeface="Arial"/>
                    <a:ea typeface="+mn-ea"/>
                    <a:cs typeface="+mn-cs"/>
                  </a:defRPr>
                </a:lvl1pPr>
                <a:lvl2pPr marL="609636" algn="l" defTabSz="1219272" rtl="0" eaLnBrk="1" latinLnBrk="0" hangingPunct="1">
                  <a:defRPr sz="2400" kern="1200">
                    <a:solidFill>
                      <a:schemeClr val="tx1"/>
                    </a:solidFill>
                    <a:latin typeface="Arial"/>
                    <a:ea typeface="+mn-ea"/>
                    <a:cs typeface="+mn-cs"/>
                  </a:defRPr>
                </a:lvl2pPr>
                <a:lvl3pPr marL="1219272" algn="l" defTabSz="1219272" rtl="0" eaLnBrk="1" latinLnBrk="0" hangingPunct="1">
                  <a:defRPr sz="2400" kern="1200">
                    <a:solidFill>
                      <a:schemeClr val="tx1"/>
                    </a:solidFill>
                    <a:latin typeface="Arial"/>
                    <a:ea typeface="+mn-ea"/>
                    <a:cs typeface="+mn-cs"/>
                  </a:defRPr>
                </a:lvl3pPr>
                <a:lvl4pPr marL="1828908" algn="l" defTabSz="1219272" rtl="0" eaLnBrk="1" latinLnBrk="0" hangingPunct="1">
                  <a:defRPr sz="2400" kern="1200">
                    <a:solidFill>
                      <a:schemeClr val="tx1"/>
                    </a:solidFill>
                    <a:latin typeface="Arial"/>
                    <a:ea typeface="+mn-ea"/>
                    <a:cs typeface="+mn-cs"/>
                  </a:defRPr>
                </a:lvl4pPr>
                <a:lvl5pPr marL="2438545" algn="l" defTabSz="1219272" rtl="0" eaLnBrk="1" latinLnBrk="0" hangingPunct="1">
                  <a:defRPr sz="2400" kern="1200">
                    <a:solidFill>
                      <a:schemeClr val="tx1"/>
                    </a:solidFill>
                    <a:latin typeface="Arial"/>
                    <a:ea typeface="+mn-ea"/>
                    <a:cs typeface="+mn-cs"/>
                  </a:defRPr>
                </a:lvl5pPr>
                <a:lvl6pPr marL="3048180" algn="l" defTabSz="1219272" rtl="0" eaLnBrk="1" latinLnBrk="0" hangingPunct="1">
                  <a:defRPr sz="2400" kern="1200">
                    <a:solidFill>
                      <a:schemeClr val="tx1"/>
                    </a:solidFill>
                    <a:latin typeface="Arial"/>
                    <a:ea typeface="+mn-ea"/>
                    <a:cs typeface="+mn-cs"/>
                  </a:defRPr>
                </a:lvl6pPr>
                <a:lvl7pPr marL="3657816" algn="l" defTabSz="1219272" rtl="0" eaLnBrk="1" latinLnBrk="0" hangingPunct="1">
                  <a:defRPr sz="2400" kern="1200">
                    <a:solidFill>
                      <a:schemeClr val="tx1"/>
                    </a:solidFill>
                    <a:latin typeface="Arial"/>
                    <a:ea typeface="+mn-ea"/>
                    <a:cs typeface="+mn-cs"/>
                  </a:defRPr>
                </a:lvl7pPr>
                <a:lvl8pPr marL="4267452" algn="l" defTabSz="1219272" rtl="0" eaLnBrk="1" latinLnBrk="0" hangingPunct="1">
                  <a:defRPr sz="2400" kern="1200">
                    <a:solidFill>
                      <a:schemeClr val="tx1"/>
                    </a:solidFill>
                    <a:latin typeface="Arial"/>
                    <a:ea typeface="+mn-ea"/>
                    <a:cs typeface="+mn-cs"/>
                  </a:defRPr>
                </a:lvl8pPr>
                <a:lvl9pPr marL="4877087" algn="l" defTabSz="1219272" rtl="0" eaLnBrk="1" latinLnBrk="0" hangingPunct="1">
                  <a:defRPr sz="2400" kern="1200">
                    <a:solidFill>
                      <a:schemeClr val="tx1"/>
                    </a:solidFill>
                    <a:latin typeface="Arial"/>
                    <a:ea typeface="+mn-ea"/>
                    <a:cs typeface="+mn-cs"/>
                  </a:defRPr>
                </a:lvl9pPr>
              </a:lstStyle>
              <a:p>
                <a:pPr marL="0" marR="0" lvl="0" indent="0" algn="l" defTabSz="977412" rtl="0" eaLnBrk="1" fontAlgn="ctr" latinLnBrk="0" hangingPunct="1">
                  <a:lnSpc>
                    <a:spcPct val="90000"/>
                  </a:lnSpc>
                  <a:spcBef>
                    <a:spcPct val="0"/>
                  </a:spcBef>
                  <a:spcAft>
                    <a:spcPct val="35000"/>
                  </a:spcAft>
                  <a:buClrTx/>
                  <a:buSzTx/>
                  <a:buFontTx/>
                  <a:buNone/>
                  <a:tabLst/>
                  <a:defRPr/>
                </a:pPr>
                <a:r>
                  <a:rPr kumimoji="0" lang="en-US" sz="1200" b="0" i="0" u="none" strike="noStrike" kern="1200" cap="none" spc="0" normalizeH="0" baseline="0" noProof="0" dirty="0">
                    <a:ln>
                      <a:noFill/>
                    </a:ln>
                    <a:solidFill>
                      <a:srgbClr val="000000"/>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Protocol</a:t>
                </a:r>
              </a:p>
            </p:txBody>
          </p:sp>
          <p:sp>
            <p:nvSpPr>
              <p:cNvPr id="206" name="矩形 205">
                <a:extLst>
                  <a:ext uri="{FF2B5EF4-FFF2-40B4-BE49-F238E27FC236}">
                    <a16:creationId xmlns="" xmlns:a16="http://schemas.microsoft.com/office/drawing/2014/main" id="{B9C40D52-36A1-409D-8CA8-3B00A8C32B4E}"/>
                  </a:ext>
                </a:extLst>
              </p:cNvPr>
              <p:cNvSpPr/>
              <p:nvPr/>
            </p:nvSpPr>
            <p:spPr>
              <a:xfrm>
                <a:off x="4841886" y="2596063"/>
                <a:ext cx="1059716" cy="2286588"/>
              </a:xfrm>
              <a:prstGeom prst="rect">
                <a:avLst/>
              </a:prstGeom>
              <a:solidFill>
                <a:srgbClr val="FFFFFF"/>
              </a:solidFill>
              <a:ln w="12700" cap="flat" cmpd="sng" algn="ctr">
                <a:noFill/>
                <a:prstDash val="solid"/>
              </a:ln>
            </p:spPr>
            <p:txBody>
              <a:bodyPr lIns="91365" tIns="45681" rIns="91365" bIns="45681" rtlCol="0" anchor="ctr">
                <a:noAutofit/>
              </a:bodyPr>
              <a:lstStyle/>
              <a:p>
                <a:pPr marL="0" marR="0" lvl="0" indent="0" algn="ctr" defTabSz="1218175" eaLnBrk="1" fontAlgn="ctr" latinLnBrk="0" hangingPunct="1">
                  <a:lnSpc>
                    <a:spcPct val="100000"/>
                  </a:lnSpc>
                  <a:spcBef>
                    <a:spcPct val="0"/>
                  </a:spcBef>
                  <a:spcAft>
                    <a:spcPct val="0"/>
                  </a:spcAft>
                  <a:buClrTx/>
                  <a:buSzTx/>
                  <a:buFontTx/>
                  <a:buNone/>
                  <a:tabLst/>
                  <a:defRPr/>
                </a:pPr>
                <a:endParaRPr kumimoji="0" lang="en-US" altLang="zh-CN" sz="800" b="1" i="0" u="none" strike="noStrike" kern="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cs typeface="Calibri" pitchFamily="34" charset="0"/>
                  <a:sym typeface="Huawei Sans" panose="020C0503030203020204" pitchFamily="34" charset="0"/>
                </a:endParaRPr>
              </a:p>
            </p:txBody>
          </p:sp>
          <p:sp>
            <p:nvSpPr>
              <p:cNvPr id="207" name="矩形 206">
                <a:extLst>
                  <a:ext uri="{FF2B5EF4-FFF2-40B4-BE49-F238E27FC236}">
                    <a16:creationId xmlns="" xmlns:a16="http://schemas.microsoft.com/office/drawing/2014/main" id="{1543A37B-1758-4011-934A-45F811078396}"/>
                  </a:ext>
                </a:extLst>
              </p:cNvPr>
              <p:cNvSpPr/>
              <p:nvPr/>
            </p:nvSpPr>
            <p:spPr>
              <a:xfrm>
                <a:off x="4741869" y="2572430"/>
                <a:ext cx="1312435" cy="369411"/>
              </a:xfrm>
              <a:prstGeom prst="rect">
                <a:avLst/>
              </a:prstGeom>
            </p:spPr>
            <p:txBody>
              <a:bodyPr wrap="square" lIns="121853" tIns="60928" rIns="121853" bIns="60928">
                <a:noAutofit/>
              </a:bodyPr>
              <a:lstStyle>
                <a:defPPr>
                  <a:defRPr lang="zh-CN"/>
                </a:defPPr>
                <a:lvl1pPr marL="0" algn="l" defTabSz="1219272" rtl="0" eaLnBrk="1" latinLnBrk="0" hangingPunct="1">
                  <a:defRPr sz="2400" kern="1200">
                    <a:solidFill>
                      <a:schemeClr val="tx1"/>
                    </a:solidFill>
                    <a:latin typeface="Arial"/>
                    <a:ea typeface="+mn-ea"/>
                    <a:cs typeface="+mn-cs"/>
                  </a:defRPr>
                </a:lvl1pPr>
                <a:lvl2pPr marL="609636" algn="l" defTabSz="1219272" rtl="0" eaLnBrk="1" latinLnBrk="0" hangingPunct="1">
                  <a:defRPr sz="2400" kern="1200">
                    <a:solidFill>
                      <a:schemeClr val="tx1"/>
                    </a:solidFill>
                    <a:latin typeface="Arial"/>
                    <a:ea typeface="+mn-ea"/>
                    <a:cs typeface="+mn-cs"/>
                  </a:defRPr>
                </a:lvl2pPr>
                <a:lvl3pPr marL="1219272" algn="l" defTabSz="1219272" rtl="0" eaLnBrk="1" latinLnBrk="0" hangingPunct="1">
                  <a:defRPr sz="2400" kern="1200">
                    <a:solidFill>
                      <a:schemeClr val="tx1"/>
                    </a:solidFill>
                    <a:latin typeface="Arial"/>
                    <a:ea typeface="+mn-ea"/>
                    <a:cs typeface="+mn-cs"/>
                  </a:defRPr>
                </a:lvl3pPr>
                <a:lvl4pPr marL="1828908" algn="l" defTabSz="1219272" rtl="0" eaLnBrk="1" latinLnBrk="0" hangingPunct="1">
                  <a:defRPr sz="2400" kern="1200">
                    <a:solidFill>
                      <a:schemeClr val="tx1"/>
                    </a:solidFill>
                    <a:latin typeface="Arial"/>
                    <a:ea typeface="+mn-ea"/>
                    <a:cs typeface="+mn-cs"/>
                  </a:defRPr>
                </a:lvl4pPr>
                <a:lvl5pPr marL="2438545" algn="l" defTabSz="1219272" rtl="0" eaLnBrk="1" latinLnBrk="0" hangingPunct="1">
                  <a:defRPr sz="2400" kern="1200">
                    <a:solidFill>
                      <a:schemeClr val="tx1"/>
                    </a:solidFill>
                    <a:latin typeface="Arial"/>
                    <a:ea typeface="+mn-ea"/>
                    <a:cs typeface="+mn-cs"/>
                  </a:defRPr>
                </a:lvl5pPr>
                <a:lvl6pPr marL="3048180" algn="l" defTabSz="1219272" rtl="0" eaLnBrk="1" latinLnBrk="0" hangingPunct="1">
                  <a:defRPr sz="2400" kern="1200">
                    <a:solidFill>
                      <a:schemeClr val="tx1"/>
                    </a:solidFill>
                    <a:latin typeface="Arial"/>
                    <a:ea typeface="+mn-ea"/>
                    <a:cs typeface="+mn-cs"/>
                  </a:defRPr>
                </a:lvl6pPr>
                <a:lvl7pPr marL="3657816" algn="l" defTabSz="1219272" rtl="0" eaLnBrk="1" latinLnBrk="0" hangingPunct="1">
                  <a:defRPr sz="2400" kern="1200">
                    <a:solidFill>
                      <a:schemeClr val="tx1"/>
                    </a:solidFill>
                    <a:latin typeface="Arial"/>
                    <a:ea typeface="+mn-ea"/>
                    <a:cs typeface="+mn-cs"/>
                  </a:defRPr>
                </a:lvl7pPr>
                <a:lvl8pPr marL="4267452" algn="l" defTabSz="1219272" rtl="0" eaLnBrk="1" latinLnBrk="0" hangingPunct="1">
                  <a:defRPr sz="2400" kern="1200">
                    <a:solidFill>
                      <a:schemeClr val="tx1"/>
                    </a:solidFill>
                    <a:latin typeface="Arial"/>
                    <a:ea typeface="+mn-ea"/>
                    <a:cs typeface="+mn-cs"/>
                  </a:defRPr>
                </a:lvl8pPr>
                <a:lvl9pPr marL="4877087" algn="l" defTabSz="1219272" rtl="0" eaLnBrk="1" latinLnBrk="0" hangingPunct="1">
                  <a:defRPr sz="2400" kern="1200">
                    <a:solidFill>
                      <a:schemeClr val="tx1"/>
                    </a:solidFill>
                    <a:latin typeface="Arial"/>
                    <a:ea typeface="+mn-ea"/>
                    <a:cs typeface="+mn-cs"/>
                  </a:defRPr>
                </a:lvl9pPr>
              </a:lstStyle>
              <a:p>
                <a:pPr marL="0" marR="0" lvl="0" indent="0" algn="ctr" defTabSz="1219272" rtl="0" eaLnBrk="1" fontAlgn="ctr" latinLnBrk="0" hangingPunct="1">
                  <a:lnSpc>
                    <a:spcPct val="100000"/>
                  </a:lnSpc>
                  <a:spcBef>
                    <a:spcPct val="0"/>
                  </a:spcBef>
                  <a:spcAft>
                    <a:spcPct val="0"/>
                  </a:spcAft>
                  <a:buClrTx/>
                  <a:buSzTx/>
                  <a:buFontTx/>
                  <a:buNone/>
                  <a:tabLst/>
                  <a:defRPr/>
                </a:pPr>
                <a:r>
                  <a:rPr kumimoji="0" lang="en-US" sz="1200" b="1" i="0" u="none" strike="noStrike" kern="1200" cap="none" spc="0" normalizeH="0" baseline="0" noProof="0" dirty="0">
                    <a:ln>
                      <a:noFill/>
                    </a:ln>
                    <a:solidFill>
                      <a:srgbClr val="000000"/>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System configuration</a:t>
                </a:r>
                <a:endParaRPr kumimoji="0" lang="en-US" altLang="zh-CN" sz="1200" b="1" i="0" u="none" strike="noStrike" kern="0" cap="none" spc="0" normalizeH="0" baseline="0" noProof="0" dirty="0">
                  <a:ln>
                    <a:noFill/>
                  </a:ln>
                  <a:solidFill>
                    <a:srgbClr val="000000"/>
                  </a:solidFill>
                  <a:effectLst/>
                  <a:uLnTx/>
                  <a:uFillTx/>
                  <a:latin typeface="Huawei Sans" panose="020C0503030203020204" pitchFamily="34" charset="0"/>
                  <a:ea typeface="方正兰亭黑简体" panose="02000000000000000000" pitchFamily="2" charset="-122"/>
                  <a:cs typeface="Calibri" pitchFamily="34" charset="0"/>
                  <a:sym typeface="Huawei Sans" panose="020C0503030203020204" pitchFamily="34" charset="0"/>
                </a:endParaRPr>
              </a:p>
            </p:txBody>
          </p:sp>
          <p:sp>
            <p:nvSpPr>
              <p:cNvPr id="208" name="矩形 207">
                <a:extLst>
                  <a:ext uri="{FF2B5EF4-FFF2-40B4-BE49-F238E27FC236}">
                    <a16:creationId xmlns="" xmlns:a16="http://schemas.microsoft.com/office/drawing/2014/main" id="{5FB7E766-0CAC-4030-9908-D6791F94374D}"/>
                  </a:ext>
                </a:extLst>
              </p:cNvPr>
              <p:cNvSpPr/>
              <p:nvPr/>
            </p:nvSpPr>
            <p:spPr>
              <a:xfrm>
                <a:off x="714672" y="2570606"/>
                <a:ext cx="1254157" cy="369411"/>
              </a:xfrm>
              <a:prstGeom prst="rect">
                <a:avLst/>
              </a:prstGeom>
            </p:spPr>
            <p:txBody>
              <a:bodyPr wrap="square" lIns="121853" tIns="60928" rIns="121853" bIns="60928">
                <a:noAutofit/>
              </a:bodyPr>
              <a:lstStyle>
                <a:defPPr>
                  <a:defRPr lang="zh-CN"/>
                </a:defPPr>
                <a:lvl1pPr marL="0" algn="l" defTabSz="1219272" rtl="0" eaLnBrk="1" latinLnBrk="0" hangingPunct="1">
                  <a:defRPr sz="2400" kern="1200">
                    <a:solidFill>
                      <a:schemeClr val="tx1"/>
                    </a:solidFill>
                    <a:latin typeface="Arial"/>
                    <a:ea typeface="+mn-ea"/>
                    <a:cs typeface="+mn-cs"/>
                  </a:defRPr>
                </a:lvl1pPr>
                <a:lvl2pPr marL="609636" algn="l" defTabSz="1219272" rtl="0" eaLnBrk="1" latinLnBrk="0" hangingPunct="1">
                  <a:defRPr sz="2400" kern="1200">
                    <a:solidFill>
                      <a:schemeClr val="tx1"/>
                    </a:solidFill>
                    <a:latin typeface="Arial"/>
                    <a:ea typeface="+mn-ea"/>
                    <a:cs typeface="+mn-cs"/>
                  </a:defRPr>
                </a:lvl2pPr>
                <a:lvl3pPr marL="1219272" algn="l" defTabSz="1219272" rtl="0" eaLnBrk="1" latinLnBrk="0" hangingPunct="1">
                  <a:defRPr sz="2400" kern="1200">
                    <a:solidFill>
                      <a:schemeClr val="tx1"/>
                    </a:solidFill>
                    <a:latin typeface="Arial"/>
                    <a:ea typeface="+mn-ea"/>
                    <a:cs typeface="+mn-cs"/>
                  </a:defRPr>
                </a:lvl3pPr>
                <a:lvl4pPr marL="1828908" algn="l" defTabSz="1219272" rtl="0" eaLnBrk="1" latinLnBrk="0" hangingPunct="1">
                  <a:defRPr sz="2400" kern="1200">
                    <a:solidFill>
                      <a:schemeClr val="tx1"/>
                    </a:solidFill>
                    <a:latin typeface="Arial"/>
                    <a:ea typeface="+mn-ea"/>
                    <a:cs typeface="+mn-cs"/>
                  </a:defRPr>
                </a:lvl4pPr>
                <a:lvl5pPr marL="2438545" algn="l" defTabSz="1219272" rtl="0" eaLnBrk="1" latinLnBrk="0" hangingPunct="1">
                  <a:defRPr sz="2400" kern="1200">
                    <a:solidFill>
                      <a:schemeClr val="tx1"/>
                    </a:solidFill>
                    <a:latin typeface="Arial"/>
                    <a:ea typeface="+mn-ea"/>
                    <a:cs typeface="+mn-cs"/>
                  </a:defRPr>
                </a:lvl5pPr>
                <a:lvl6pPr marL="3048180" algn="l" defTabSz="1219272" rtl="0" eaLnBrk="1" latinLnBrk="0" hangingPunct="1">
                  <a:defRPr sz="2400" kern="1200">
                    <a:solidFill>
                      <a:schemeClr val="tx1"/>
                    </a:solidFill>
                    <a:latin typeface="Arial"/>
                    <a:ea typeface="+mn-ea"/>
                    <a:cs typeface="+mn-cs"/>
                  </a:defRPr>
                </a:lvl6pPr>
                <a:lvl7pPr marL="3657816" algn="l" defTabSz="1219272" rtl="0" eaLnBrk="1" latinLnBrk="0" hangingPunct="1">
                  <a:defRPr sz="2400" kern="1200">
                    <a:solidFill>
                      <a:schemeClr val="tx1"/>
                    </a:solidFill>
                    <a:latin typeface="Arial"/>
                    <a:ea typeface="+mn-ea"/>
                    <a:cs typeface="+mn-cs"/>
                  </a:defRPr>
                </a:lvl7pPr>
                <a:lvl8pPr marL="4267452" algn="l" defTabSz="1219272" rtl="0" eaLnBrk="1" latinLnBrk="0" hangingPunct="1">
                  <a:defRPr sz="2400" kern="1200">
                    <a:solidFill>
                      <a:schemeClr val="tx1"/>
                    </a:solidFill>
                    <a:latin typeface="Arial"/>
                    <a:ea typeface="+mn-ea"/>
                    <a:cs typeface="+mn-cs"/>
                  </a:defRPr>
                </a:lvl8pPr>
                <a:lvl9pPr marL="4877087" algn="l" defTabSz="1219272" rtl="0" eaLnBrk="1" latinLnBrk="0" hangingPunct="1">
                  <a:defRPr sz="2400" kern="1200">
                    <a:solidFill>
                      <a:schemeClr val="tx1"/>
                    </a:solidFill>
                    <a:latin typeface="Arial"/>
                    <a:ea typeface="+mn-ea"/>
                    <a:cs typeface="+mn-cs"/>
                  </a:defRPr>
                </a:lvl9pPr>
              </a:lstStyle>
              <a:p>
                <a:pPr marL="0" marR="0" lvl="0" indent="0" algn="ctr" defTabSz="1219272" rtl="0" eaLnBrk="1" fontAlgn="ctr" latinLnBrk="0" hangingPunct="1">
                  <a:lnSpc>
                    <a:spcPct val="100000"/>
                  </a:lnSpc>
                  <a:spcBef>
                    <a:spcPct val="0"/>
                  </a:spcBef>
                  <a:spcAft>
                    <a:spcPct val="0"/>
                  </a:spcAft>
                  <a:buClrTx/>
                  <a:buSzTx/>
                  <a:buFontTx/>
                  <a:buNone/>
                  <a:tabLst/>
                  <a:defRPr/>
                </a:pPr>
                <a:r>
                  <a:rPr kumimoji="0" lang="en-US" sz="1200" b="1" i="0" u="none" strike="noStrike" kern="1200" cap="none" spc="0" normalizeH="0" baseline="0" noProof="0" dirty="0">
                    <a:ln>
                      <a:noFill/>
                    </a:ln>
                    <a:solidFill>
                      <a:srgbClr val="000000"/>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Project management</a:t>
                </a:r>
                <a:endParaRPr kumimoji="0" lang="en-US" altLang="zh-CN" sz="1200" b="1" i="0" u="none" strike="noStrike" kern="0" cap="none" spc="0" normalizeH="0" baseline="0" noProof="0" dirty="0">
                  <a:ln>
                    <a:noFill/>
                  </a:ln>
                  <a:solidFill>
                    <a:srgbClr val="000000"/>
                  </a:solidFill>
                  <a:effectLst/>
                  <a:uLnTx/>
                  <a:uFillTx/>
                  <a:latin typeface="Huawei Sans" panose="020C0503030203020204" pitchFamily="34" charset="0"/>
                  <a:ea typeface="方正兰亭黑简体" panose="02000000000000000000" pitchFamily="2" charset="-122"/>
                  <a:cs typeface="Microsoft YaHei" charset="-122"/>
                  <a:sym typeface="Huawei Sans" panose="020C0503030203020204" pitchFamily="34" charset="0"/>
                </a:endParaRPr>
              </a:p>
            </p:txBody>
          </p:sp>
          <p:sp>
            <p:nvSpPr>
              <p:cNvPr id="209" name="矩形 208">
                <a:extLst>
                  <a:ext uri="{FF2B5EF4-FFF2-40B4-BE49-F238E27FC236}">
                    <a16:creationId xmlns="" xmlns:a16="http://schemas.microsoft.com/office/drawing/2014/main" id="{8D00D68E-7FB0-484B-82CA-A6952064F515}"/>
                  </a:ext>
                </a:extLst>
              </p:cNvPr>
              <p:cNvSpPr/>
              <p:nvPr/>
            </p:nvSpPr>
            <p:spPr>
              <a:xfrm>
                <a:off x="4923381" y="3150526"/>
                <a:ext cx="924167" cy="388952"/>
              </a:xfrm>
              <a:prstGeom prst="rect">
                <a:avLst/>
              </a:prstGeom>
              <a:solidFill>
                <a:srgbClr val="F3FBFE">
                  <a:lumMod val="85000"/>
                </a:srgbClr>
              </a:solidFill>
              <a:ln w="6350" cap="flat" cmpd="sng" algn="ctr">
                <a:noFill/>
                <a:prstDash val="solid"/>
              </a:ln>
            </p:spPr>
            <p:txBody>
              <a:bodyPr lIns="35973" tIns="45694" rIns="0" bIns="45694" rtlCol="0" anchor="ctr">
                <a:noAutofit/>
              </a:bodyPr>
              <a:lstStyle/>
              <a:p>
                <a:pPr marL="0" marR="0" lvl="0" indent="0" algn="ctr" defTabSz="913830" eaLnBrk="0" fontAlgn="ctr" latinLnBrk="0" hangingPunct="0">
                  <a:lnSpc>
                    <a:spcPct val="100000"/>
                  </a:lnSpc>
                  <a:spcBef>
                    <a:spcPct val="0"/>
                  </a:spcBef>
                  <a:spcAft>
                    <a:spcPct val="0"/>
                  </a:spcAft>
                  <a:buClrTx/>
                  <a:buSzTx/>
                  <a:buFontTx/>
                  <a:buNone/>
                  <a:tabLst/>
                  <a:defRPr/>
                </a:pPr>
                <a:r>
                  <a:rPr kumimoji="0" lang="en-US" sz="1200" b="0" i="0" u="none" strike="noStrike" kern="0" cap="none" spc="0" normalizeH="0" baseline="0" noProof="0" dirty="0">
                    <a:ln>
                      <a:noFill/>
                    </a:ln>
                    <a:solidFill>
                      <a:sysClr val="windowText" lastClr="000000"/>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Service template</a:t>
                </a:r>
                <a:endParaRPr kumimoji="0" lang="en-US" altLang="zh-CN" sz="1200" b="0" i="0" u="none" strike="noStrike" kern="0" cap="none" spc="0" normalizeH="0" baseline="0" noProof="0" dirty="0">
                  <a:ln>
                    <a:noFill/>
                  </a:ln>
                  <a:solidFill>
                    <a:sysClr val="windowText" lastClr="000000"/>
                  </a:solidFill>
                  <a:effectLst/>
                  <a:uLnTx/>
                  <a:uFillTx/>
                  <a:latin typeface="Huawei Sans" panose="020C0503030203020204" pitchFamily="34" charset="0"/>
                  <a:ea typeface="方正兰亭黑简体" panose="02000000000000000000" pitchFamily="2" charset="-122"/>
                  <a:cs typeface="Microsoft YaHei" charset="-122"/>
                  <a:sym typeface="Huawei Sans" panose="020C0503030203020204" pitchFamily="34" charset="0"/>
                </a:endParaRPr>
              </a:p>
            </p:txBody>
          </p:sp>
          <p:sp>
            <p:nvSpPr>
              <p:cNvPr id="210" name="矩形 209">
                <a:extLst>
                  <a:ext uri="{FF2B5EF4-FFF2-40B4-BE49-F238E27FC236}">
                    <a16:creationId xmlns="" xmlns:a16="http://schemas.microsoft.com/office/drawing/2014/main" id="{8858BFD9-0DE3-47B7-9461-EFB0283888E0}"/>
                  </a:ext>
                </a:extLst>
              </p:cNvPr>
              <p:cNvSpPr/>
              <p:nvPr/>
            </p:nvSpPr>
            <p:spPr>
              <a:xfrm>
                <a:off x="4923381" y="4410491"/>
                <a:ext cx="924167" cy="433110"/>
              </a:xfrm>
              <a:prstGeom prst="rect">
                <a:avLst/>
              </a:prstGeom>
              <a:solidFill>
                <a:srgbClr val="F3FBFE">
                  <a:lumMod val="85000"/>
                </a:srgbClr>
              </a:solidFill>
              <a:ln w="6350" cap="flat" cmpd="sng" algn="ctr">
                <a:noFill/>
                <a:prstDash val="solid"/>
              </a:ln>
            </p:spPr>
            <p:txBody>
              <a:bodyPr lIns="35973" tIns="45694" rIns="0" bIns="45694" rtlCol="0" anchor="ctr">
                <a:noAutofit/>
              </a:bodyPr>
              <a:lstStyle/>
              <a:p>
                <a:pPr marL="0" marR="0" lvl="0" indent="0" algn="ctr" defTabSz="913830" eaLnBrk="0" fontAlgn="ctr" latinLnBrk="0" hangingPunct="0">
                  <a:lnSpc>
                    <a:spcPct val="100000"/>
                  </a:lnSpc>
                  <a:spcBef>
                    <a:spcPct val="0"/>
                  </a:spcBef>
                  <a:spcAft>
                    <a:spcPct val="0"/>
                  </a:spcAft>
                  <a:buClrTx/>
                  <a:buSzTx/>
                  <a:buFontTx/>
                  <a:buNone/>
                  <a:tabLst/>
                  <a:defRPr/>
                </a:pPr>
                <a:r>
                  <a:rPr kumimoji="0" lang="en-US" sz="1200" b="0" i="0" u="none" strike="noStrike" kern="0" cap="none" spc="0" normalizeH="0" baseline="0" noProof="0" dirty="0">
                    <a:ln>
                      <a:noFill/>
                    </a:ln>
                    <a:solidFill>
                      <a:sysClr val="windowText" lastClr="000000"/>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Protocol parameter</a:t>
                </a:r>
                <a:endParaRPr kumimoji="0" lang="en-US" altLang="zh-CN" sz="1200" b="0" i="0" u="none" strike="noStrike" kern="0" cap="none" spc="0" normalizeH="0" baseline="0" noProof="0" dirty="0">
                  <a:ln>
                    <a:noFill/>
                  </a:ln>
                  <a:solidFill>
                    <a:sysClr val="windowText" lastClr="000000"/>
                  </a:solidFill>
                  <a:effectLst/>
                  <a:uLnTx/>
                  <a:uFillTx/>
                  <a:latin typeface="Huawei Sans" panose="020C0503030203020204" pitchFamily="34" charset="0"/>
                  <a:ea typeface="方正兰亭黑简体" panose="02000000000000000000" pitchFamily="2" charset="-122"/>
                  <a:cs typeface="Microsoft YaHei" charset="-122"/>
                  <a:sym typeface="Huawei Sans" panose="020C0503030203020204" pitchFamily="34" charset="0"/>
                </a:endParaRPr>
              </a:p>
            </p:txBody>
          </p:sp>
          <p:sp>
            <p:nvSpPr>
              <p:cNvPr id="211" name="矩形 210">
                <a:extLst>
                  <a:ext uri="{FF2B5EF4-FFF2-40B4-BE49-F238E27FC236}">
                    <a16:creationId xmlns="" xmlns:a16="http://schemas.microsoft.com/office/drawing/2014/main" id="{C34F3F47-FCE2-44E5-B877-29C3CA028108}"/>
                  </a:ext>
                </a:extLst>
              </p:cNvPr>
              <p:cNvSpPr/>
              <p:nvPr/>
            </p:nvSpPr>
            <p:spPr>
              <a:xfrm>
                <a:off x="4926421" y="3607099"/>
                <a:ext cx="921128" cy="368695"/>
              </a:xfrm>
              <a:prstGeom prst="rect">
                <a:avLst/>
              </a:prstGeom>
              <a:solidFill>
                <a:srgbClr val="F3FBFE">
                  <a:lumMod val="85000"/>
                </a:srgbClr>
              </a:solidFill>
              <a:ln w="6350" cap="flat" cmpd="sng" algn="ctr">
                <a:noFill/>
                <a:prstDash val="solid"/>
              </a:ln>
            </p:spPr>
            <p:txBody>
              <a:bodyPr lIns="35973" tIns="45694" rIns="0" bIns="45694" rtlCol="0" anchor="ctr">
                <a:noAutofit/>
              </a:bodyPr>
              <a:lstStyle/>
              <a:p>
                <a:pPr marL="0" marR="0" lvl="0" indent="0" algn="ctr" defTabSz="913830" eaLnBrk="0" fontAlgn="ctr" latinLnBrk="0" hangingPunct="0">
                  <a:lnSpc>
                    <a:spcPct val="100000"/>
                  </a:lnSpc>
                  <a:spcBef>
                    <a:spcPct val="0"/>
                  </a:spcBef>
                  <a:spcAft>
                    <a:spcPct val="0"/>
                  </a:spcAft>
                  <a:buClrTx/>
                  <a:buSzTx/>
                  <a:buFontTx/>
                  <a:buNone/>
                  <a:tabLst/>
                  <a:defRPr/>
                </a:pPr>
                <a:r>
                  <a:rPr kumimoji="0" lang="en-US" sz="1200" b="0" i="0" u="none" strike="noStrike" kern="0" cap="none" spc="0" normalizeH="0" baseline="0" noProof="0" dirty="0">
                    <a:ln>
                      <a:noFill/>
                    </a:ln>
                    <a:solidFill>
                      <a:sysClr val="windowText" lastClr="000000"/>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NE template</a:t>
                </a:r>
                <a:endParaRPr kumimoji="0" lang="en-US" altLang="zh-CN" sz="1200" b="0" i="0" u="none" strike="noStrike" kern="0" cap="none" spc="0" normalizeH="0" baseline="0" noProof="0" dirty="0">
                  <a:ln>
                    <a:noFill/>
                  </a:ln>
                  <a:solidFill>
                    <a:sysClr val="windowText" lastClr="000000"/>
                  </a:solidFill>
                  <a:effectLst/>
                  <a:uLnTx/>
                  <a:uFillTx/>
                  <a:latin typeface="Huawei Sans" panose="020C0503030203020204" pitchFamily="34" charset="0"/>
                  <a:ea typeface="方正兰亭黑简体" panose="02000000000000000000" pitchFamily="2" charset="-122"/>
                  <a:cs typeface="Microsoft YaHei" charset="-122"/>
                  <a:sym typeface="Huawei Sans" panose="020C0503030203020204" pitchFamily="34" charset="0"/>
                </a:endParaRPr>
              </a:p>
            </p:txBody>
          </p:sp>
        </p:grpSp>
        <p:cxnSp>
          <p:nvCxnSpPr>
            <p:cNvPr id="212" name="直接连接符 211">
              <a:extLst>
                <a:ext uri="{FF2B5EF4-FFF2-40B4-BE49-F238E27FC236}">
                  <a16:creationId xmlns="" xmlns:a16="http://schemas.microsoft.com/office/drawing/2014/main" id="{92EB80A3-E7E9-40C9-94F9-8F67A98B1DAE}"/>
                </a:ext>
              </a:extLst>
            </p:cNvPr>
            <p:cNvCxnSpPr>
              <a:cxnSpLocks/>
            </p:cNvCxnSpPr>
            <p:nvPr/>
          </p:nvCxnSpPr>
          <p:spPr>
            <a:xfrm flipV="1">
              <a:off x="2950035" y="5096900"/>
              <a:ext cx="532071" cy="350511"/>
            </a:xfrm>
            <a:prstGeom prst="line">
              <a:avLst/>
            </a:prstGeom>
            <a:noFill/>
            <a:ln w="9525" cap="flat" cmpd="sng" algn="ctr">
              <a:solidFill>
                <a:srgbClr val="0070C0"/>
              </a:solidFill>
              <a:prstDash val="dash"/>
            </a:ln>
            <a:effectLst/>
          </p:spPr>
        </p:cxnSp>
        <p:cxnSp>
          <p:nvCxnSpPr>
            <p:cNvPr id="213" name="直接连接符 212">
              <a:extLst>
                <a:ext uri="{FF2B5EF4-FFF2-40B4-BE49-F238E27FC236}">
                  <a16:creationId xmlns="" xmlns:a16="http://schemas.microsoft.com/office/drawing/2014/main" id="{24D64F74-0159-4948-BE55-77DDBCBE036B}"/>
                </a:ext>
              </a:extLst>
            </p:cNvPr>
            <p:cNvCxnSpPr>
              <a:cxnSpLocks/>
            </p:cNvCxnSpPr>
            <p:nvPr/>
          </p:nvCxnSpPr>
          <p:spPr>
            <a:xfrm flipH="1" flipV="1">
              <a:off x="3482107" y="5096900"/>
              <a:ext cx="708894" cy="380241"/>
            </a:xfrm>
            <a:prstGeom prst="line">
              <a:avLst/>
            </a:prstGeom>
            <a:noFill/>
            <a:ln w="9525" cap="flat" cmpd="sng" algn="ctr">
              <a:solidFill>
                <a:srgbClr val="0070C0"/>
              </a:solidFill>
              <a:prstDash val="dash"/>
            </a:ln>
            <a:effectLst/>
          </p:spPr>
        </p:cxnSp>
        <p:cxnSp>
          <p:nvCxnSpPr>
            <p:cNvPr id="214" name="直接连接符 213">
              <a:extLst>
                <a:ext uri="{FF2B5EF4-FFF2-40B4-BE49-F238E27FC236}">
                  <a16:creationId xmlns="" xmlns:a16="http://schemas.microsoft.com/office/drawing/2014/main" id="{378CA573-C95C-4F9E-941A-BF39DF4B917B}"/>
                </a:ext>
              </a:extLst>
            </p:cNvPr>
            <p:cNvCxnSpPr>
              <a:cxnSpLocks/>
            </p:cNvCxnSpPr>
            <p:nvPr/>
          </p:nvCxnSpPr>
          <p:spPr>
            <a:xfrm flipV="1">
              <a:off x="1815213" y="5096900"/>
              <a:ext cx="1666893" cy="601173"/>
            </a:xfrm>
            <a:prstGeom prst="line">
              <a:avLst/>
            </a:prstGeom>
            <a:noFill/>
            <a:ln w="9525" cap="flat" cmpd="sng" algn="ctr">
              <a:solidFill>
                <a:srgbClr val="0070C0"/>
              </a:solidFill>
              <a:prstDash val="dash"/>
            </a:ln>
            <a:effectLst/>
          </p:spPr>
        </p:cxnSp>
        <p:cxnSp>
          <p:nvCxnSpPr>
            <p:cNvPr id="215" name="直接连接符 214">
              <a:extLst>
                <a:ext uri="{FF2B5EF4-FFF2-40B4-BE49-F238E27FC236}">
                  <a16:creationId xmlns="" xmlns:a16="http://schemas.microsoft.com/office/drawing/2014/main" id="{E9E462D5-AB1C-4E1A-9F59-2366E7719078}"/>
                </a:ext>
              </a:extLst>
            </p:cNvPr>
            <p:cNvCxnSpPr>
              <a:cxnSpLocks/>
            </p:cNvCxnSpPr>
            <p:nvPr/>
          </p:nvCxnSpPr>
          <p:spPr>
            <a:xfrm flipH="1" flipV="1">
              <a:off x="3482106" y="5096902"/>
              <a:ext cx="1936622" cy="570832"/>
            </a:xfrm>
            <a:prstGeom prst="line">
              <a:avLst/>
            </a:prstGeom>
            <a:noFill/>
            <a:ln w="9525" cap="flat" cmpd="sng" algn="ctr">
              <a:solidFill>
                <a:srgbClr val="0070C0"/>
              </a:solidFill>
              <a:prstDash val="dash"/>
            </a:ln>
            <a:effectLst/>
          </p:spPr>
        </p:cxnSp>
        <p:sp>
          <p:nvSpPr>
            <p:cNvPr id="216" name="任意多边形 91">
              <a:extLst>
                <a:ext uri="{FF2B5EF4-FFF2-40B4-BE49-F238E27FC236}">
                  <a16:creationId xmlns="" xmlns:a16="http://schemas.microsoft.com/office/drawing/2014/main" id="{84080072-165C-497B-B198-F024B345FA9C}"/>
                </a:ext>
              </a:extLst>
            </p:cNvPr>
            <p:cNvSpPr/>
            <p:nvPr/>
          </p:nvSpPr>
          <p:spPr bwMode="auto">
            <a:xfrm>
              <a:off x="1686892" y="2278246"/>
              <a:ext cx="585698" cy="562637"/>
            </a:xfrm>
            <a:custGeom>
              <a:avLst/>
              <a:gdLst>
                <a:gd name="connsiteX0" fmla="*/ 0 w 585927"/>
                <a:gd name="connsiteY0" fmla="*/ 0 h 736847"/>
                <a:gd name="connsiteX1" fmla="*/ 488272 w 585927"/>
                <a:gd name="connsiteY1" fmla="*/ 736847 h 736847"/>
                <a:gd name="connsiteX2" fmla="*/ 488272 w 585927"/>
                <a:gd name="connsiteY2" fmla="*/ 736847 h 736847"/>
                <a:gd name="connsiteX3" fmla="*/ 585927 w 585927"/>
                <a:gd name="connsiteY3" fmla="*/ 727969 h 736847"/>
                <a:gd name="connsiteX0" fmla="*/ 0 w 585927"/>
                <a:gd name="connsiteY0" fmla="*/ 0 h 747798"/>
                <a:gd name="connsiteX1" fmla="*/ 488272 w 585927"/>
                <a:gd name="connsiteY1" fmla="*/ 736847 h 747798"/>
                <a:gd name="connsiteX2" fmla="*/ 285072 w 585927"/>
                <a:gd name="connsiteY2" fmla="*/ 747798 h 747798"/>
                <a:gd name="connsiteX3" fmla="*/ 585927 w 585927"/>
                <a:gd name="connsiteY3" fmla="*/ 727969 h 747798"/>
                <a:gd name="connsiteX0" fmla="*/ 0 w 585927"/>
                <a:gd name="connsiteY0" fmla="*/ 0 h 865853"/>
                <a:gd name="connsiteX1" fmla="*/ 488272 w 585927"/>
                <a:gd name="connsiteY1" fmla="*/ 736847 h 865853"/>
                <a:gd name="connsiteX2" fmla="*/ 285072 w 585927"/>
                <a:gd name="connsiteY2" fmla="*/ 747798 h 865853"/>
                <a:gd name="connsiteX3" fmla="*/ 585927 w 585927"/>
                <a:gd name="connsiteY3" fmla="*/ 727969 h 865853"/>
                <a:gd name="connsiteX0" fmla="*/ 0 w 818161"/>
                <a:gd name="connsiteY0" fmla="*/ 0 h 1185815"/>
                <a:gd name="connsiteX1" fmla="*/ 488272 w 818161"/>
                <a:gd name="connsiteY1" fmla="*/ 736847 h 1185815"/>
                <a:gd name="connsiteX2" fmla="*/ 649138 w 818161"/>
                <a:gd name="connsiteY2" fmla="*/ 1120109 h 1185815"/>
                <a:gd name="connsiteX3" fmla="*/ 585927 w 818161"/>
                <a:gd name="connsiteY3" fmla="*/ 727969 h 1185815"/>
                <a:gd name="connsiteX0" fmla="*/ 0 w 784813"/>
                <a:gd name="connsiteY0" fmla="*/ 0 h 1172713"/>
                <a:gd name="connsiteX1" fmla="*/ 234272 w 784813"/>
                <a:gd name="connsiteY1" fmla="*/ 528790 h 1172713"/>
                <a:gd name="connsiteX2" fmla="*/ 649138 w 784813"/>
                <a:gd name="connsiteY2" fmla="*/ 1120109 h 1172713"/>
                <a:gd name="connsiteX3" fmla="*/ 585927 w 784813"/>
                <a:gd name="connsiteY3" fmla="*/ 727969 h 1172713"/>
                <a:gd name="connsiteX0" fmla="*/ 0 w 657956"/>
                <a:gd name="connsiteY0" fmla="*/ 0 h 1172714"/>
                <a:gd name="connsiteX1" fmla="*/ 234272 w 657956"/>
                <a:gd name="connsiteY1" fmla="*/ 528790 h 1172714"/>
                <a:gd name="connsiteX2" fmla="*/ 505204 w 657956"/>
                <a:gd name="connsiteY2" fmla="*/ 1120109 h 1172714"/>
                <a:gd name="connsiteX3" fmla="*/ 585927 w 657956"/>
                <a:gd name="connsiteY3" fmla="*/ 727969 h 1172714"/>
                <a:gd name="connsiteX0" fmla="*/ 0 w 585927"/>
                <a:gd name="connsiteY0" fmla="*/ 0 h 727969"/>
                <a:gd name="connsiteX1" fmla="*/ 234272 w 585927"/>
                <a:gd name="connsiteY1" fmla="*/ 528790 h 727969"/>
                <a:gd name="connsiteX2" fmla="*/ 585927 w 585927"/>
                <a:gd name="connsiteY2" fmla="*/ 727969 h 727969"/>
                <a:gd name="connsiteX0" fmla="*/ 0 w 585927"/>
                <a:gd name="connsiteY0" fmla="*/ 0 h 727969"/>
                <a:gd name="connsiteX1" fmla="*/ 234272 w 585927"/>
                <a:gd name="connsiteY1" fmla="*/ 528790 h 727969"/>
                <a:gd name="connsiteX2" fmla="*/ 585927 w 585927"/>
                <a:gd name="connsiteY2" fmla="*/ 727969 h 727969"/>
                <a:gd name="connsiteX0" fmla="*/ 0 w 585927"/>
                <a:gd name="connsiteY0" fmla="*/ 0 h 727969"/>
                <a:gd name="connsiteX1" fmla="*/ 234272 w 585927"/>
                <a:gd name="connsiteY1" fmla="*/ 528790 h 727969"/>
                <a:gd name="connsiteX2" fmla="*/ 585927 w 585927"/>
                <a:gd name="connsiteY2" fmla="*/ 727969 h 727969"/>
                <a:gd name="connsiteX0" fmla="*/ 0 w 585927"/>
                <a:gd name="connsiteY0" fmla="*/ 0 h 727969"/>
                <a:gd name="connsiteX1" fmla="*/ 234272 w 585927"/>
                <a:gd name="connsiteY1" fmla="*/ 528790 h 727969"/>
                <a:gd name="connsiteX2" fmla="*/ 585927 w 585927"/>
                <a:gd name="connsiteY2" fmla="*/ 727969 h 727969"/>
                <a:gd name="connsiteX0" fmla="*/ 0 w 585927"/>
                <a:gd name="connsiteY0" fmla="*/ 0 h 727969"/>
                <a:gd name="connsiteX1" fmla="*/ 234272 w 585927"/>
                <a:gd name="connsiteY1" fmla="*/ 528790 h 727969"/>
                <a:gd name="connsiteX2" fmla="*/ 585927 w 585927"/>
                <a:gd name="connsiteY2" fmla="*/ 727969 h 727969"/>
              </a:gdLst>
              <a:ahLst/>
              <a:cxnLst>
                <a:cxn ang="0">
                  <a:pos x="connsiteX0" y="connsiteY0"/>
                </a:cxn>
                <a:cxn ang="0">
                  <a:pos x="connsiteX1" y="connsiteY1"/>
                </a:cxn>
                <a:cxn ang="0">
                  <a:pos x="connsiteX2" y="connsiteY2"/>
                </a:cxn>
              </a:cxnLst>
              <a:rect l="l" t="t" r="r" b="b"/>
              <a:pathLst>
                <a:path w="585927" h="727969">
                  <a:moveTo>
                    <a:pt x="0" y="0"/>
                  </a:moveTo>
                  <a:cubicBezTo>
                    <a:pt x="78091" y="176263"/>
                    <a:pt x="102751" y="374610"/>
                    <a:pt x="234272" y="528790"/>
                  </a:cubicBezTo>
                  <a:cubicBezTo>
                    <a:pt x="365793" y="682970"/>
                    <a:pt x="512666" y="686474"/>
                    <a:pt x="585927" y="727969"/>
                  </a:cubicBezTo>
                </a:path>
              </a:pathLst>
            </a:custGeom>
            <a:noFill/>
            <a:ln w="25400" cap="flat" cmpd="sng" algn="ctr">
              <a:solidFill>
                <a:srgbClr val="40BFC8">
                  <a:alpha val="50000"/>
                </a:srgbClr>
              </a:solidFill>
              <a:prstDash val="solid"/>
              <a:round/>
              <a:headEnd type="none" w="med" len="med"/>
              <a:tailEnd type="triangle" w="med" len="med"/>
            </a:ln>
            <a:effectLst/>
          </p:spPr>
          <p:txBody>
            <a:bodyPr rtlCol="0" anchor="ctr">
              <a:noAutofit/>
            </a:bodyPr>
            <a:lstStyle/>
            <a:p>
              <a:pPr marL="0" marR="0" lvl="0" indent="0" algn="ctr" defTabSz="914034" eaLnBrk="1" fontAlgn="ctr" latinLnBrk="0" hangingPunct="1">
                <a:lnSpc>
                  <a:spcPct val="100000"/>
                </a:lnSpc>
                <a:spcBef>
                  <a:spcPts val="0"/>
                </a:spcBef>
                <a:spcAft>
                  <a:spcPts val="0"/>
                </a:spcAft>
                <a:buClrTx/>
                <a:buSzTx/>
                <a:buFontTx/>
                <a:buNone/>
                <a:tabLst/>
                <a:defRPr/>
              </a:pPr>
              <a:endParaRPr kumimoji="0" lang="en-US" altLang="zh-CN" sz="1799" b="0" i="0" u="none" strike="noStrike" kern="0" cap="none" spc="0" normalizeH="0" baseline="0" noProof="0" dirty="0">
                <a:ln>
                  <a:noFill/>
                </a:ln>
                <a:solidFill>
                  <a:srgbClr val="000000"/>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17" name="椭圆 216">
              <a:extLst>
                <a:ext uri="{FF2B5EF4-FFF2-40B4-BE49-F238E27FC236}">
                  <a16:creationId xmlns="" xmlns:a16="http://schemas.microsoft.com/office/drawing/2014/main" id="{9F78A98C-5398-4818-A9F3-B8900D7B1101}"/>
                </a:ext>
              </a:extLst>
            </p:cNvPr>
            <p:cNvSpPr/>
            <p:nvPr/>
          </p:nvSpPr>
          <p:spPr>
            <a:xfrm>
              <a:off x="1752739" y="2488312"/>
              <a:ext cx="179907" cy="179907"/>
            </a:xfrm>
            <a:prstGeom prst="ellipse">
              <a:avLst/>
            </a:prstGeom>
            <a:solidFill>
              <a:srgbClr val="40BFC8"/>
            </a:solidFill>
            <a:ln w="25400" cap="flat" cmpd="sng" algn="ctr">
              <a:solidFill>
                <a:srgbClr val="40BFC8"/>
              </a:solidFill>
              <a:prstDash val="solid"/>
            </a:ln>
            <a:effectLst/>
          </p:spPr>
          <p:txBody>
            <a:bodyPr rtlCol="0" anchor="ctr">
              <a:noAutofit/>
            </a:bodyPr>
            <a:lstStyle/>
            <a:p>
              <a:pPr marL="0" marR="0" lvl="0" indent="0" algn="ctr" defTabSz="914034" eaLnBrk="1" fontAlgn="ctr" latinLnBrk="0" hangingPunct="1">
                <a:lnSpc>
                  <a:spcPct val="100000"/>
                </a:lnSpc>
                <a:spcBef>
                  <a:spcPts val="0"/>
                </a:spcBef>
                <a:spcAft>
                  <a:spcPts val="0"/>
                </a:spcAft>
                <a:buClrTx/>
                <a:buSzTx/>
                <a:buFontTx/>
                <a:buNone/>
                <a:tabLst/>
                <a:defRPr/>
              </a:pPr>
              <a:r>
                <a:rPr kumimoji="0" lang="en-US" sz="1200" b="1" i="0" u="none" strike="noStrike" kern="0" cap="none" spc="0" normalizeH="0" baseline="0" noProof="0" dirty="0">
                  <a:ln>
                    <a:noFill/>
                  </a:ln>
                  <a:solidFill>
                    <a:srgbClr val="FFFFFF"/>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1</a:t>
              </a:r>
              <a:endParaRPr kumimoji="0" lang="en-US" altLang="zh-CN" sz="1200" b="1" i="0" u="none" strike="noStrike" kern="0" cap="none" spc="0" normalizeH="0" baseline="0" noProof="0" dirty="0">
                <a:ln>
                  <a:noFill/>
                </a:ln>
                <a:solidFill>
                  <a:srgbClr val="FFFFFF"/>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18" name="任意多边形 93">
              <a:extLst>
                <a:ext uri="{FF2B5EF4-FFF2-40B4-BE49-F238E27FC236}">
                  <a16:creationId xmlns="" xmlns:a16="http://schemas.microsoft.com/office/drawing/2014/main" id="{B8C832C1-1163-4D51-8378-DD4DC10C6FB6}"/>
                </a:ext>
              </a:extLst>
            </p:cNvPr>
            <p:cNvSpPr/>
            <p:nvPr/>
          </p:nvSpPr>
          <p:spPr bwMode="auto">
            <a:xfrm>
              <a:off x="2494866" y="2432880"/>
              <a:ext cx="131760" cy="1267944"/>
            </a:xfrm>
            <a:custGeom>
              <a:avLst/>
              <a:gdLst>
                <a:gd name="connsiteX0" fmla="*/ 122423 w 1232132"/>
                <a:gd name="connsiteY0" fmla="*/ 0 h 1979720"/>
                <a:gd name="connsiteX1" fmla="*/ 33647 w 1232132"/>
                <a:gd name="connsiteY1" fmla="*/ 648070 h 1979720"/>
                <a:gd name="connsiteX2" fmla="*/ 619573 w 1232132"/>
                <a:gd name="connsiteY2" fmla="*/ 994299 h 1979720"/>
                <a:gd name="connsiteX3" fmla="*/ 1232132 w 1232132"/>
                <a:gd name="connsiteY3" fmla="*/ 1979720 h 1979720"/>
                <a:gd name="connsiteX4" fmla="*/ 1232132 w 1232132"/>
                <a:gd name="connsiteY4" fmla="*/ 1979720 h 1979720"/>
                <a:gd name="connsiteX0" fmla="*/ 150572 w 1260281"/>
                <a:gd name="connsiteY0" fmla="*/ 0 h 1979720"/>
                <a:gd name="connsiteX1" fmla="*/ 27929 w 1260281"/>
                <a:gd name="connsiteY1" fmla="*/ 639873 h 1979720"/>
                <a:gd name="connsiteX2" fmla="*/ 647722 w 1260281"/>
                <a:gd name="connsiteY2" fmla="*/ 994299 h 1979720"/>
                <a:gd name="connsiteX3" fmla="*/ 1260281 w 1260281"/>
                <a:gd name="connsiteY3" fmla="*/ 1979720 h 1979720"/>
                <a:gd name="connsiteX4" fmla="*/ 1260281 w 1260281"/>
                <a:gd name="connsiteY4" fmla="*/ 1979720 h 1979720"/>
                <a:gd name="connsiteX0" fmla="*/ 155277 w 1264986"/>
                <a:gd name="connsiteY0" fmla="*/ 0 h 1979720"/>
                <a:gd name="connsiteX1" fmla="*/ 32634 w 1264986"/>
                <a:gd name="connsiteY1" fmla="*/ 639873 h 1979720"/>
                <a:gd name="connsiteX2" fmla="*/ 720160 w 1264986"/>
                <a:gd name="connsiteY2" fmla="*/ 920527 h 1979720"/>
                <a:gd name="connsiteX3" fmla="*/ 1264986 w 1264986"/>
                <a:gd name="connsiteY3" fmla="*/ 1979720 h 1979720"/>
                <a:gd name="connsiteX4" fmla="*/ 1264986 w 1264986"/>
                <a:gd name="connsiteY4" fmla="*/ 1979720 h 1979720"/>
                <a:gd name="connsiteX0" fmla="*/ 155868 w 1265577"/>
                <a:gd name="connsiteY0" fmla="*/ 0 h 1979720"/>
                <a:gd name="connsiteX1" fmla="*/ 33225 w 1265577"/>
                <a:gd name="connsiteY1" fmla="*/ 639873 h 1979720"/>
                <a:gd name="connsiteX2" fmla="*/ 729218 w 1265577"/>
                <a:gd name="connsiteY2" fmla="*/ 904134 h 1979720"/>
                <a:gd name="connsiteX3" fmla="*/ 1265577 w 1265577"/>
                <a:gd name="connsiteY3" fmla="*/ 1979720 h 1979720"/>
                <a:gd name="connsiteX4" fmla="*/ 1265577 w 1265577"/>
                <a:gd name="connsiteY4" fmla="*/ 1979720 h 1979720"/>
                <a:gd name="connsiteX0" fmla="*/ 155868 w 1265577"/>
                <a:gd name="connsiteY0" fmla="*/ 0 h 1979720"/>
                <a:gd name="connsiteX1" fmla="*/ 33225 w 1265577"/>
                <a:gd name="connsiteY1" fmla="*/ 639873 h 1979720"/>
                <a:gd name="connsiteX2" fmla="*/ 729218 w 1265577"/>
                <a:gd name="connsiteY2" fmla="*/ 904134 h 1979720"/>
                <a:gd name="connsiteX3" fmla="*/ 1265577 w 1265577"/>
                <a:gd name="connsiteY3" fmla="*/ 1979720 h 1979720"/>
                <a:gd name="connsiteX4" fmla="*/ 1104710 w 1265577"/>
                <a:gd name="connsiteY4" fmla="*/ 1881357 h 1979720"/>
                <a:gd name="connsiteX0" fmla="*/ 155868 w 1104710"/>
                <a:gd name="connsiteY0" fmla="*/ 0 h 1881357"/>
                <a:gd name="connsiteX1" fmla="*/ 33225 w 1104710"/>
                <a:gd name="connsiteY1" fmla="*/ 639873 h 1881357"/>
                <a:gd name="connsiteX2" fmla="*/ 729218 w 1104710"/>
                <a:gd name="connsiteY2" fmla="*/ 904134 h 1881357"/>
                <a:gd name="connsiteX3" fmla="*/ 1028510 w 1104710"/>
                <a:gd name="connsiteY3" fmla="*/ 1676433 h 1881357"/>
                <a:gd name="connsiteX4" fmla="*/ 1104710 w 1104710"/>
                <a:gd name="connsiteY4" fmla="*/ 1881357 h 1881357"/>
                <a:gd name="connsiteX0" fmla="*/ 155868 w 1079310"/>
                <a:gd name="connsiteY0" fmla="*/ 0 h 1889553"/>
                <a:gd name="connsiteX1" fmla="*/ 33225 w 1079310"/>
                <a:gd name="connsiteY1" fmla="*/ 639873 h 1889553"/>
                <a:gd name="connsiteX2" fmla="*/ 729218 w 1079310"/>
                <a:gd name="connsiteY2" fmla="*/ 904134 h 1889553"/>
                <a:gd name="connsiteX3" fmla="*/ 1028510 w 1079310"/>
                <a:gd name="connsiteY3" fmla="*/ 1676433 h 1889553"/>
                <a:gd name="connsiteX4" fmla="*/ 1079310 w 1079310"/>
                <a:gd name="connsiteY4" fmla="*/ 1889553 h 1889553"/>
                <a:gd name="connsiteX0" fmla="*/ 155868 w 1079310"/>
                <a:gd name="connsiteY0" fmla="*/ 0 h 1889553"/>
                <a:gd name="connsiteX1" fmla="*/ 33225 w 1079310"/>
                <a:gd name="connsiteY1" fmla="*/ 639873 h 1889553"/>
                <a:gd name="connsiteX2" fmla="*/ 729218 w 1079310"/>
                <a:gd name="connsiteY2" fmla="*/ 904134 h 1889553"/>
                <a:gd name="connsiteX3" fmla="*/ 1011576 w 1079310"/>
                <a:gd name="connsiteY3" fmla="*/ 1586266 h 1889553"/>
                <a:gd name="connsiteX4" fmla="*/ 1079310 w 1079310"/>
                <a:gd name="connsiteY4" fmla="*/ 1889553 h 1889553"/>
                <a:gd name="connsiteX0" fmla="*/ 155868 w 1079310"/>
                <a:gd name="connsiteY0" fmla="*/ 0 h 1889553"/>
                <a:gd name="connsiteX1" fmla="*/ 33225 w 1079310"/>
                <a:gd name="connsiteY1" fmla="*/ 639873 h 1889553"/>
                <a:gd name="connsiteX2" fmla="*/ 729218 w 1079310"/>
                <a:gd name="connsiteY2" fmla="*/ 904134 h 1889553"/>
                <a:gd name="connsiteX3" fmla="*/ 1079310 w 1079310"/>
                <a:gd name="connsiteY3" fmla="*/ 1889553 h 1889553"/>
                <a:gd name="connsiteX0" fmla="*/ 158243 w 1081685"/>
                <a:gd name="connsiteY0" fmla="*/ 0 h 1889553"/>
                <a:gd name="connsiteX1" fmla="*/ 35600 w 1081685"/>
                <a:gd name="connsiteY1" fmla="*/ 639873 h 1889553"/>
                <a:gd name="connsiteX2" fmla="*/ 765460 w 1081685"/>
                <a:gd name="connsiteY2" fmla="*/ 977906 h 1889553"/>
                <a:gd name="connsiteX3" fmla="*/ 1081685 w 1081685"/>
                <a:gd name="connsiteY3" fmla="*/ 1889553 h 1889553"/>
                <a:gd name="connsiteX0" fmla="*/ 35930 w 959372"/>
                <a:gd name="connsiteY0" fmla="*/ 0 h 1889553"/>
                <a:gd name="connsiteX1" fmla="*/ 133420 w 959372"/>
                <a:gd name="connsiteY1" fmla="*/ 656266 h 1889553"/>
                <a:gd name="connsiteX2" fmla="*/ 643147 w 959372"/>
                <a:gd name="connsiteY2" fmla="*/ 977906 h 1889553"/>
                <a:gd name="connsiteX3" fmla="*/ 959372 w 959372"/>
                <a:gd name="connsiteY3" fmla="*/ 1889553 h 1889553"/>
                <a:gd name="connsiteX0" fmla="*/ 35930 w 1086372"/>
                <a:gd name="connsiteY0" fmla="*/ 0 h 1946932"/>
                <a:gd name="connsiteX1" fmla="*/ 133420 w 1086372"/>
                <a:gd name="connsiteY1" fmla="*/ 656266 h 1946932"/>
                <a:gd name="connsiteX2" fmla="*/ 643147 w 1086372"/>
                <a:gd name="connsiteY2" fmla="*/ 977906 h 1946932"/>
                <a:gd name="connsiteX3" fmla="*/ 1086372 w 1086372"/>
                <a:gd name="connsiteY3" fmla="*/ 1946932 h 1946932"/>
                <a:gd name="connsiteX0" fmla="*/ 35930 w 1086372"/>
                <a:gd name="connsiteY0" fmla="*/ 0 h 1946932"/>
                <a:gd name="connsiteX1" fmla="*/ 133420 w 1086372"/>
                <a:gd name="connsiteY1" fmla="*/ 656266 h 1946932"/>
                <a:gd name="connsiteX2" fmla="*/ 643147 w 1086372"/>
                <a:gd name="connsiteY2" fmla="*/ 977906 h 1946932"/>
                <a:gd name="connsiteX3" fmla="*/ 1086372 w 1086372"/>
                <a:gd name="connsiteY3" fmla="*/ 1946932 h 1946932"/>
                <a:gd name="connsiteX0" fmla="*/ 35930 w 1187972"/>
                <a:gd name="connsiteY0" fmla="*/ 0 h 1930537"/>
                <a:gd name="connsiteX1" fmla="*/ 133420 w 1187972"/>
                <a:gd name="connsiteY1" fmla="*/ 656266 h 1930537"/>
                <a:gd name="connsiteX2" fmla="*/ 643147 w 1187972"/>
                <a:gd name="connsiteY2" fmla="*/ 977906 h 1930537"/>
                <a:gd name="connsiteX3" fmla="*/ 1187972 w 1187972"/>
                <a:gd name="connsiteY3" fmla="*/ 1930537 h 1930537"/>
                <a:gd name="connsiteX0" fmla="*/ 35930 w 1187972"/>
                <a:gd name="connsiteY0" fmla="*/ 0 h 1931527"/>
                <a:gd name="connsiteX1" fmla="*/ 133420 w 1187972"/>
                <a:gd name="connsiteY1" fmla="*/ 656266 h 1931527"/>
                <a:gd name="connsiteX2" fmla="*/ 643147 w 1187972"/>
                <a:gd name="connsiteY2" fmla="*/ 977906 h 1931527"/>
                <a:gd name="connsiteX3" fmla="*/ 1187972 w 1187972"/>
                <a:gd name="connsiteY3" fmla="*/ 1930537 h 1931527"/>
                <a:gd name="connsiteX0" fmla="*/ 49785 w 1201827"/>
                <a:gd name="connsiteY0" fmla="*/ 0 h 1931539"/>
                <a:gd name="connsiteX1" fmla="*/ 96475 w 1201827"/>
                <a:gd name="connsiteY1" fmla="*/ 598888 h 1931539"/>
                <a:gd name="connsiteX2" fmla="*/ 657002 w 1201827"/>
                <a:gd name="connsiteY2" fmla="*/ 977906 h 1931539"/>
                <a:gd name="connsiteX3" fmla="*/ 1201827 w 1201827"/>
                <a:gd name="connsiteY3" fmla="*/ 1930537 h 1931539"/>
                <a:gd name="connsiteX0" fmla="*/ 66131 w 1218173"/>
                <a:gd name="connsiteY0" fmla="*/ 0 h 1931539"/>
                <a:gd name="connsiteX1" fmla="*/ 112821 w 1218173"/>
                <a:gd name="connsiteY1" fmla="*/ 598888 h 1931539"/>
                <a:gd name="connsiteX2" fmla="*/ 673348 w 1218173"/>
                <a:gd name="connsiteY2" fmla="*/ 977906 h 1931539"/>
                <a:gd name="connsiteX3" fmla="*/ 1218173 w 1218173"/>
                <a:gd name="connsiteY3" fmla="*/ 1930537 h 1931539"/>
                <a:gd name="connsiteX0" fmla="*/ 30452 w 1182494"/>
                <a:gd name="connsiteY0" fmla="*/ 0 h 1931541"/>
                <a:gd name="connsiteX1" fmla="*/ 204142 w 1182494"/>
                <a:gd name="connsiteY1" fmla="*/ 590691 h 1931541"/>
                <a:gd name="connsiteX2" fmla="*/ 637669 w 1182494"/>
                <a:gd name="connsiteY2" fmla="*/ 977906 h 1931541"/>
                <a:gd name="connsiteX3" fmla="*/ 1182494 w 1182494"/>
                <a:gd name="connsiteY3" fmla="*/ 1930537 h 1931541"/>
              </a:gdLst>
              <a:ahLst/>
              <a:cxnLst>
                <a:cxn ang="0">
                  <a:pos x="connsiteX0" y="connsiteY0"/>
                </a:cxn>
                <a:cxn ang="0">
                  <a:pos x="connsiteX1" y="connsiteY1"/>
                </a:cxn>
                <a:cxn ang="0">
                  <a:pos x="connsiteX2" y="connsiteY2"/>
                </a:cxn>
                <a:cxn ang="0">
                  <a:pos x="connsiteX3" y="connsiteY3"/>
                </a:cxn>
              </a:cxnLst>
              <a:rect l="l" t="t" r="r" b="b"/>
              <a:pathLst>
                <a:path w="1182494" h="1931541">
                  <a:moveTo>
                    <a:pt x="30452" y="0"/>
                  </a:moveTo>
                  <a:cubicBezTo>
                    <a:pt x="-55365" y="241177"/>
                    <a:pt x="52139" y="411314"/>
                    <a:pt x="204142" y="590691"/>
                  </a:cubicBezTo>
                  <a:cubicBezTo>
                    <a:pt x="356145" y="770068"/>
                    <a:pt x="474610" y="754598"/>
                    <a:pt x="637669" y="977906"/>
                  </a:cubicBezTo>
                  <a:cubicBezTo>
                    <a:pt x="800728" y="1201214"/>
                    <a:pt x="864025" y="1962953"/>
                    <a:pt x="1182494" y="1930537"/>
                  </a:cubicBezTo>
                </a:path>
              </a:pathLst>
            </a:custGeom>
            <a:noFill/>
            <a:ln w="25400" cap="flat" cmpd="sng" algn="ctr">
              <a:solidFill>
                <a:srgbClr val="40BFC8">
                  <a:alpha val="50000"/>
                </a:srgbClr>
              </a:solidFill>
              <a:prstDash val="solid"/>
              <a:round/>
              <a:headEnd type="none" w="med" len="med"/>
              <a:tailEnd type="triangle" w="med" len="med"/>
            </a:ln>
            <a:effectLst/>
          </p:spPr>
          <p:txBody>
            <a:bodyPr rtlCol="0" anchor="ctr">
              <a:noAutofit/>
            </a:bodyPr>
            <a:lstStyle/>
            <a:p>
              <a:pPr marL="0" marR="0" lvl="0" indent="0" algn="ctr" defTabSz="914034" eaLnBrk="1" fontAlgn="ctr" latinLnBrk="0" hangingPunct="1">
                <a:lnSpc>
                  <a:spcPct val="100000"/>
                </a:lnSpc>
                <a:spcBef>
                  <a:spcPts val="0"/>
                </a:spcBef>
                <a:spcAft>
                  <a:spcPts val="0"/>
                </a:spcAft>
                <a:buClrTx/>
                <a:buSzTx/>
                <a:buFontTx/>
                <a:buNone/>
                <a:tabLst/>
                <a:defRPr/>
              </a:pPr>
              <a:endParaRPr kumimoji="0" lang="en-US" altLang="zh-CN" sz="1799" b="0" i="0" u="none" strike="noStrike" kern="0" cap="none" spc="0" normalizeH="0" baseline="0" noProof="0" dirty="0">
                <a:ln>
                  <a:noFill/>
                </a:ln>
                <a:solidFill>
                  <a:srgbClr val="000000"/>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219" name="图片 218">
              <a:extLst>
                <a:ext uri="{FF2B5EF4-FFF2-40B4-BE49-F238E27FC236}">
                  <a16:creationId xmlns="" xmlns:a16="http://schemas.microsoft.com/office/drawing/2014/main" id="{FE51DCBD-982C-43B4-BA67-B25B0A63F905}"/>
                </a:ext>
              </a:extLst>
            </p:cNvPr>
            <p:cNvPicPr>
              <a:picLocks noChangeAspect="1"/>
            </p:cNvPicPr>
            <p:nvPr/>
          </p:nvPicPr>
          <p:blipFill>
            <a:blip r:embed="rId3"/>
            <a:stretch>
              <a:fillRect/>
            </a:stretch>
          </p:blipFill>
          <p:spPr>
            <a:xfrm>
              <a:off x="463189" y="5542572"/>
              <a:ext cx="490664" cy="447623"/>
            </a:xfrm>
            <a:prstGeom prst="rect">
              <a:avLst/>
            </a:prstGeom>
          </p:spPr>
        </p:pic>
        <p:sp>
          <p:nvSpPr>
            <p:cNvPr id="220" name="文本框 219">
              <a:extLst>
                <a:ext uri="{FF2B5EF4-FFF2-40B4-BE49-F238E27FC236}">
                  <a16:creationId xmlns="" xmlns:a16="http://schemas.microsoft.com/office/drawing/2014/main" id="{EC3AAF6C-DF05-47A0-9092-B8BE6BF7498C}"/>
                </a:ext>
              </a:extLst>
            </p:cNvPr>
            <p:cNvSpPr txBox="1"/>
            <p:nvPr/>
          </p:nvSpPr>
          <p:spPr>
            <a:xfrm>
              <a:off x="463191" y="5291551"/>
              <a:ext cx="317119" cy="233183"/>
            </a:xfrm>
            <a:prstGeom prst="rect">
              <a:avLst/>
            </a:prstGeom>
            <a:noFill/>
          </p:spPr>
          <p:txBody>
            <a:bodyPr wrap="none" rtlCol="0">
              <a:noAutofit/>
            </a:bodyPr>
            <a:lstStyle/>
            <a:p>
              <a:pPr marL="0" marR="0" lvl="0" indent="0" defTabSz="914034" eaLnBrk="1" fontAlgn="ctr"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a:ln>
                    <a:noFill/>
                  </a:ln>
                  <a:solidFill>
                    <a:srgbClr val="000000"/>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IDE</a:t>
              </a:r>
              <a:endParaRPr kumimoji="0" lang="en-US" altLang="zh-CN" sz="1200" b="0" i="0" u="none" strike="noStrike" kern="0" cap="none" spc="0" normalizeH="0" baseline="0" noProof="0" dirty="0">
                <a:ln>
                  <a:noFill/>
                </a:ln>
                <a:solidFill>
                  <a:srgbClr val="000000"/>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21" name="任意多边形 96">
              <a:extLst>
                <a:ext uri="{FF2B5EF4-FFF2-40B4-BE49-F238E27FC236}">
                  <a16:creationId xmlns="" xmlns:a16="http://schemas.microsoft.com/office/drawing/2014/main" id="{0E4D99A2-6856-4879-8281-8FCAB5D60FA2}"/>
                </a:ext>
              </a:extLst>
            </p:cNvPr>
            <p:cNvSpPr/>
            <p:nvPr/>
          </p:nvSpPr>
          <p:spPr bwMode="auto">
            <a:xfrm>
              <a:off x="775476" y="2928053"/>
              <a:ext cx="1404032" cy="2611711"/>
            </a:xfrm>
            <a:custGeom>
              <a:avLst/>
              <a:gdLst>
                <a:gd name="connsiteX0" fmla="*/ 1509204 w 1509204"/>
                <a:gd name="connsiteY0" fmla="*/ 0 h 2982897"/>
                <a:gd name="connsiteX1" fmla="*/ 0 w 1509204"/>
                <a:gd name="connsiteY1" fmla="*/ 2982897 h 2982897"/>
                <a:gd name="connsiteX2" fmla="*/ 0 w 1509204"/>
                <a:gd name="connsiteY2" fmla="*/ 2982897 h 2982897"/>
                <a:gd name="connsiteX0" fmla="*/ 1509204 w 1509204"/>
                <a:gd name="connsiteY0" fmla="*/ 0 h 2982897"/>
                <a:gd name="connsiteX1" fmla="*/ 707433 w 1509204"/>
                <a:gd name="connsiteY1" fmla="*/ 1551136 h 2982897"/>
                <a:gd name="connsiteX2" fmla="*/ 0 w 1509204"/>
                <a:gd name="connsiteY2" fmla="*/ 2982897 h 2982897"/>
                <a:gd name="connsiteX3" fmla="*/ 0 w 1509204"/>
                <a:gd name="connsiteY3" fmla="*/ 2982897 h 2982897"/>
                <a:gd name="connsiteX0" fmla="*/ 1509204 w 1509204"/>
                <a:gd name="connsiteY0" fmla="*/ 0 h 2982897"/>
                <a:gd name="connsiteX1" fmla="*/ 589168 w 1509204"/>
                <a:gd name="connsiteY1" fmla="*/ 1232151 h 2982897"/>
                <a:gd name="connsiteX2" fmla="*/ 0 w 1509204"/>
                <a:gd name="connsiteY2" fmla="*/ 2982897 h 2982897"/>
                <a:gd name="connsiteX3" fmla="*/ 0 w 1509204"/>
                <a:gd name="connsiteY3" fmla="*/ 2982897 h 2982897"/>
                <a:gd name="connsiteX0" fmla="*/ 1509204 w 1509204"/>
                <a:gd name="connsiteY0" fmla="*/ 0 h 2982897"/>
                <a:gd name="connsiteX1" fmla="*/ 589168 w 1509204"/>
                <a:gd name="connsiteY1" fmla="*/ 1232151 h 2982897"/>
                <a:gd name="connsiteX2" fmla="*/ 0 w 1509204"/>
                <a:gd name="connsiteY2" fmla="*/ 2982897 h 2982897"/>
                <a:gd name="connsiteX3" fmla="*/ 0 w 1509204"/>
                <a:gd name="connsiteY3" fmla="*/ 2982897 h 2982897"/>
                <a:gd name="connsiteX0" fmla="*/ 1509204 w 1509204"/>
                <a:gd name="connsiteY0" fmla="*/ 0 h 2982897"/>
                <a:gd name="connsiteX1" fmla="*/ 652850 w 1509204"/>
                <a:gd name="connsiteY1" fmla="*/ 1357811 h 2982897"/>
                <a:gd name="connsiteX2" fmla="*/ 0 w 1509204"/>
                <a:gd name="connsiteY2" fmla="*/ 2982897 h 2982897"/>
                <a:gd name="connsiteX3" fmla="*/ 0 w 1509204"/>
                <a:gd name="connsiteY3" fmla="*/ 2982897 h 2982897"/>
              </a:gdLst>
              <a:ahLst/>
              <a:cxnLst>
                <a:cxn ang="0">
                  <a:pos x="connsiteX0" y="connsiteY0"/>
                </a:cxn>
                <a:cxn ang="0">
                  <a:pos x="connsiteX1" y="connsiteY1"/>
                </a:cxn>
                <a:cxn ang="0">
                  <a:pos x="connsiteX2" y="connsiteY2"/>
                </a:cxn>
                <a:cxn ang="0">
                  <a:pos x="connsiteX3" y="connsiteY3"/>
                </a:cxn>
              </a:cxnLst>
              <a:rect l="l" t="t" r="r" b="b"/>
              <a:pathLst>
                <a:path w="1509204" h="2982897">
                  <a:moveTo>
                    <a:pt x="1509204" y="0"/>
                  </a:moveTo>
                  <a:cubicBezTo>
                    <a:pt x="1202525" y="410717"/>
                    <a:pt x="904384" y="860662"/>
                    <a:pt x="652850" y="1357811"/>
                  </a:cubicBezTo>
                  <a:cubicBezTo>
                    <a:pt x="401316" y="1854961"/>
                    <a:pt x="98195" y="2691106"/>
                    <a:pt x="0" y="2982897"/>
                  </a:cubicBezTo>
                  <a:lnTo>
                    <a:pt x="0" y="2982897"/>
                  </a:lnTo>
                </a:path>
              </a:pathLst>
            </a:custGeom>
            <a:noFill/>
            <a:ln w="25400" cap="flat" cmpd="sng" algn="ctr">
              <a:solidFill>
                <a:srgbClr val="40BFC8">
                  <a:alpha val="50000"/>
                </a:srgbClr>
              </a:solidFill>
              <a:prstDash val="solid"/>
              <a:round/>
              <a:headEnd type="none" w="med" len="med"/>
              <a:tailEnd type="triangle" w="med" len="med"/>
            </a:ln>
            <a:effectLst/>
          </p:spPr>
          <p:txBody>
            <a:bodyPr rtlCol="0" anchor="ctr">
              <a:noAutofit/>
            </a:bodyPr>
            <a:lstStyle/>
            <a:p>
              <a:pPr marL="0" marR="0" lvl="0" indent="0" algn="ctr" defTabSz="914034" eaLnBrk="1" fontAlgn="ctr" latinLnBrk="0" hangingPunct="1">
                <a:lnSpc>
                  <a:spcPct val="100000"/>
                </a:lnSpc>
                <a:spcBef>
                  <a:spcPts val="0"/>
                </a:spcBef>
                <a:spcAft>
                  <a:spcPts val="0"/>
                </a:spcAft>
                <a:buClrTx/>
                <a:buSzTx/>
                <a:buFontTx/>
                <a:buNone/>
                <a:tabLst/>
                <a:defRPr/>
              </a:pPr>
              <a:endParaRPr kumimoji="0" lang="en-US" altLang="zh-CN" sz="1799" b="0" i="0" u="none" strike="noStrike" kern="0" cap="none" spc="0" normalizeH="0" baseline="0" noProof="0" dirty="0">
                <a:ln>
                  <a:noFill/>
                </a:ln>
                <a:solidFill>
                  <a:srgbClr val="000000"/>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22" name="椭圆 221">
              <a:extLst>
                <a:ext uri="{FF2B5EF4-FFF2-40B4-BE49-F238E27FC236}">
                  <a16:creationId xmlns="" xmlns:a16="http://schemas.microsoft.com/office/drawing/2014/main" id="{BD6027B4-455D-4787-BA00-640A345929E2}"/>
                </a:ext>
              </a:extLst>
            </p:cNvPr>
            <p:cNvSpPr/>
            <p:nvPr/>
          </p:nvSpPr>
          <p:spPr>
            <a:xfrm>
              <a:off x="1355269" y="3966194"/>
              <a:ext cx="179907" cy="179907"/>
            </a:xfrm>
            <a:prstGeom prst="ellipse">
              <a:avLst/>
            </a:prstGeom>
            <a:solidFill>
              <a:srgbClr val="40BFC8"/>
            </a:solidFill>
            <a:ln w="25400" cap="flat" cmpd="sng" algn="ctr">
              <a:solidFill>
                <a:srgbClr val="40BFC8"/>
              </a:solidFill>
              <a:prstDash val="solid"/>
            </a:ln>
            <a:effectLst/>
          </p:spPr>
          <p:txBody>
            <a:bodyPr rtlCol="0" anchor="ctr">
              <a:noAutofit/>
            </a:bodyPr>
            <a:lstStyle/>
            <a:p>
              <a:pPr marL="0" marR="0" lvl="0" indent="0" algn="ctr" defTabSz="914034" eaLnBrk="1" fontAlgn="ctr" latinLnBrk="0" hangingPunct="1">
                <a:lnSpc>
                  <a:spcPct val="100000"/>
                </a:lnSpc>
                <a:spcBef>
                  <a:spcPts val="0"/>
                </a:spcBef>
                <a:spcAft>
                  <a:spcPts val="0"/>
                </a:spcAft>
                <a:buClrTx/>
                <a:buSzTx/>
                <a:buFontTx/>
                <a:buNone/>
                <a:tabLst/>
                <a:defRPr/>
              </a:pPr>
              <a:r>
                <a:rPr kumimoji="0" lang="en-US" sz="1200" b="1" i="0" u="none" strike="noStrike" kern="0" cap="none" spc="0" normalizeH="0" baseline="0" noProof="0" dirty="0">
                  <a:ln>
                    <a:noFill/>
                  </a:ln>
                  <a:solidFill>
                    <a:srgbClr val="FFFFFF"/>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2</a:t>
              </a:r>
              <a:endParaRPr kumimoji="0" lang="en-US" altLang="zh-CN" sz="1200" b="1" i="0" u="none" strike="noStrike" kern="0" cap="none" spc="0" normalizeH="0" baseline="0" noProof="0" dirty="0">
                <a:ln>
                  <a:noFill/>
                </a:ln>
                <a:solidFill>
                  <a:srgbClr val="FFFFFF"/>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23" name="椭圆 222">
              <a:extLst>
                <a:ext uri="{FF2B5EF4-FFF2-40B4-BE49-F238E27FC236}">
                  <a16:creationId xmlns="" xmlns:a16="http://schemas.microsoft.com/office/drawing/2014/main" id="{923EA44D-6D2C-4B3C-B49F-4AF99BC62E11}"/>
                </a:ext>
              </a:extLst>
            </p:cNvPr>
            <p:cNvSpPr/>
            <p:nvPr/>
          </p:nvSpPr>
          <p:spPr>
            <a:xfrm>
              <a:off x="2713740" y="3507430"/>
              <a:ext cx="179907" cy="179907"/>
            </a:xfrm>
            <a:prstGeom prst="ellipse">
              <a:avLst/>
            </a:prstGeom>
            <a:solidFill>
              <a:srgbClr val="40BFC8"/>
            </a:solidFill>
            <a:ln w="25400" cap="flat" cmpd="sng" algn="ctr">
              <a:solidFill>
                <a:srgbClr val="40BFC8"/>
              </a:solidFill>
              <a:prstDash val="solid"/>
            </a:ln>
            <a:effectLst/>
          </p:spPr>
          <p:txBody>
            <a:bodyPr rtlCol="0" anchor="ctr">
              <a:noAutofit/>
            </a:bodyPr>
            <a:lstStyle/>
            <a:p>
              <a:pPr marL="0" marR="0" lvl="0" indent="0" algn="ctr" defTabSz="914034" eaLnBrk="1" fontAlgn="ctr" latinLnBrk="0" hangingPunct="1">
                <a:lnSpc>
                  <a:spcPct val="100000"/>
                </a:lnSpc>
                <a:spcBef>
                  <a:spcPts val="0"/>
                </a:spcBef>
                <a:spcAft>
                  <a:spcPts val="0"/>
                </a:spcAft>
                <a:buClrTx/>
                <a:buSzTx/>
                <a:buFontTx/>
                <a:buNone/>
                <a:tabLst/>
                <a:defRPr/>
              </a:pPr>
              <a:r>
                <a:rPr kumimoji="0" lang="en-US" sz="1200" b="1" i="0" u="none" strike="noStrike" kern="0" cap="none" spc="0" normalizeH="0" baseline="0" noProof="0" dirty="0">
                  <a:ln>
                    <a:noFill/>
                  </a:ln>
                  <a:solidFill>
                    <a:srgbClr val="FFFFFF"/>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3</a:t>
              </a:r>
              <a:endParaRPr kumimoji="0" lang="en-US" altLang="zh-CN" sz="1200" b="1" i="0" u="none" strike="noStrike" kern="0" cap="none" spc="0" normalizeH="0" baseline="0" noProof="0" dirty="0">
                <a:ln>
                  <a:noFill/>
                </a:ln>
                <a:solidFill>
                  <a:srgbClr val="FFFFFF"/>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9" name="任意多边形 144">
              <a:extLst>
                <a:ext uri="{FF2B5EF4-FFF2-40B4-BE49-F238E27FC236}">
                  <a16:creationId xmlns="" xmlns:a16="http://schemas.microsoft.com/office/drawing/2014/main" id="{F72981F8-3CDF-4716-B04C-83AF935D67CE}"/>
                </a:ext>
              </a:extLst>
            </p:cNvPr>
            <p:cNvSpPr/>
            <p:nvPr/>
          </p:nvSpPr>
          <p:spPr bwMode="auto">
            <a:xfrm>
              <a:off x="2558170" y="3958780"/>
              <a:ext cx="424918" cy="1618416"/>
            </a:xfrm>
            <a:custGeom>
              <a:avLst/>
              <a:gdLst>
                <a:gd name="connsiteX0" fmla="*/ 182485 w 568075"/>
                <a:gd name="connsiteY0" fmla="*/ 0 h 2196926"/>
                <a:gd name="connsiteX1" fmla="*/ 564225 w 568075"/>
                <a:gd name="connsiteY1" fmla="*/ 399495 h 2196926"/>
                <a:gd name="connsiteX2" fmla="*/ 360039 w 568075"/>
                <a:gd name="connsiteY2" fmla="*/ 914400 h 2196926"/>
                <a:gd name="connsiteX3" fmla="*/ 49320 w 568075"/>
                <a:gd name="connsiteY3" fmla="*/ 2015231 h 2196926"/>
                <a:gd name="connsiteX4" fmla="*/ 4932 w 568075"/>
                <a:gd name="connsiteY4" fmla="*/ 2183907 h 2196926"/>
                <a:gd name="connsiteX0" fmla="*/ 182485 w 609507"/>
                <a:gd name="connsiteY0" fmla="*/ 0 h 2196926"/>
                <a:gd name="connsiteX1" fmla="*/ 564225 w 609507"/>
                <a:gd name="connsiteY1" fmla="*/ 399495 h 2196926"/>
                <a:gd name="connsiteX2" fmla="*/ 544900 w 609507"/>
                <a:gd name="connsiteY2" fmla="*/ 1202361 h 2196926"/>
                <a:gd name="connsiteX3" fmla="*/ 49320 w 609507"/>
                <a:gd name="connsiteY3" fmla="*/ 2015231 h 2196926"/>
                <a:gd name="connsiteX4" fmla="*/ 4932 w 609507"/>
                <a:gd name="connsiteY4" fmla="*/ 2183907 h 2196926"/>
                <a:gd name="connsiteX0" fmla="*/ 177885 w 597805"/>
                <a:gd name="connsiteY0" fmla="*/ 0 h 2186243"/>
                <a:gd name="connsiteX1" fmla="*/ 559625 w 597805"/>
                <a:gd name="connsiteY1" fmla="*/ 399495 h 2186243"/>
                <a:gd name="connsiteX2" fmla="*/ 540300 w 597805"/>
                <a:gd name="connsiteY2" fmla="*/ 1202361 h 2186243"/>
                <a:gd name="connsiteX3" fmla="*/ 170426 w 597805"/>
                <a:gd name="connsiteY3" fmla="*/ 1865919 h 2186243"/>
                <a:gd name="connsiteX4" fmla="*/ 332 w 597805"/>
                <a:gd name="connsiteY4" fmla="*/ 2183907 h 2186243"/>
                <a:gd name="connsiteX0" fmla="*/ 177553 w 607257"/>
                <a:gd name="connsiteY0" fmla="*/ 0 h 2183908"/>
                <a:gd name="connsiteX1" fmla="*/ 559293 w 607257"/>
                <a:gd name="connsiteY1" fmla="*/ 399495 h 2183908"/>
                <a:gd name="connsiteX2" fmla="*/ 539968 w 607257"/>
                <a:gd name="connsiteY2" fmla="*/ 1202361 h 2183908"/>
                <a:gd name="connsiteX3" fmla="*/ 0 w 607257"/>
                <a:gd name="connsiteY3" fmla="*/ 2183907 h 2183908"/>
                <a:gd name="connsiteX0" fmla="*/ 177553 w 603113"/>
                <a:gd name="connsiteY0" fmla="*/ 0 h 2183907"/>
                <a:gd name="connsiteX1" fmla="*/ 551898 w 603113"/>
                <a:gd name="connsiteY1" fmla="*/ 420825 h 2183907"/>
                <a:gd name="connsiteX2" fmla="*/ 539968 w 603113"/>
                <a:gd name="connsiteY2" fmla="*/ 1202361 h 2183907"/>
                <a:gd name="connsiteX3" fmla="*/ 0 w 603113"/>
                <a:gd name="connsiteY3" fmla="*/ 2183907 h 2183907"/>
                <a:gd name="connsiteX0" fmla="*/ 295864 w 596198"/>
                <a:gd name="connsiteY0" fmla="*/ 0 h 2034593"/>
                <a:gd name="connsiteX1" fmla="*/ 551898 w 596198"/>
                <a:gd name="connsiteY1" fmla="*/ 271511 h 2034593"/>
                <a:gd name="connsiteX2" fmla="*/ 539968 w 596198"/>
                <a:gd name="connsiteY2" fmla="*/ 1053047 h 2034593"/>
                <a:gd name="connsiteX3" fmla="*/ 0 w 596198"/>
                <a:gd name="connsiteY3" fmla="*/ 2034593 h 2034593"/>
                <a:gd name="connsiteX0" fmla="*/ 295864 w 612820"/>
                <a:gd name="connsiteY0" fmla="*/ 0 h 2034593"/>
                <a:gd name="connsiteX1" fmla="*/ 581476 w 612820"/>
                <a:gd name="connsiteY1" fmla="*/ 484815 h 2034593"/>
                <a:gd name="connsiteX2" fmla="*/ 539968 w 612820"/>
                <a:gd name="connsiteY2" fmla="*/ 1053047 h 2034593"/>
                <a:gd name="connsiteX3" fmla="*/ 0 w 612820"/>
                <a:gd name="connsiteY3" fmla="*/ 2034593 h 2034593"/>
                <a:gd name="connsiteX0" fmla="*/ 295864 w 546543"/>
                <a:gd name="connsiteY0" fmla="*/ 0 h 2034593"/>
                <a:gd name="connsiteX1" fmla="*/ 539968 w 546543"/>
                <a:gd name="connsiteY1" fmla="*/ 1053047 h 2034593"/>
                <a:gd name="connsiteX2" fmla="*/ 0 w 546543"/>
                <a:gd name="connsiteY2" fmla="*/ 2034593 h 2034593"/>
                <a:gd name="connsiteX0" fmla="*/ 295864 w 546543"/>
                <a:gd name="connsiteY0" fmla="*/ 0 h 2034593"/>
                <a:gd name="connsiteX1" fmla="*/ 539968 w 546543"/>
                <a:gd name="connsiteY1" fmla="*/ 1053047 h 2034593"/>
                <a:gd name="connsiteX2" fmla="*/ 0 w 546543"/>
                <a:gd name="connsiteY2" fmla="*/ 2034593 h 2034593"/>
                <a:gd name="connsiteX0" fmla="*/ 295864 w 539328"/>
                <a:gd name="connsiteY0" fmla="*/ 0 h 2034593"/>
                <a:gd name="connsiteX1" fmla="*/ 532574 w 539328"/>
                <a:gd name="connsiteY1" fmla="*/ 967725 h 2034593"/>
                <a:gd name="connsiteX2" fmla="*/ 0 w 539328"/>
                <a:gd name="connsiteY2" fmla="*/ 2034593 h 2034593"/>
                <a:gd name="connsiteX0" fmla="*/ 295864 w 590009"/>
                <a:gd name="connsiteY0" fmla="*/ 0 h 2034593"/>
                <a:gd name="connsiteX1" fmla="*/ 584336 w 590009"/>
                <a:gd name="connsiteY1" fmla="*/ 711760 h 2034593"/>
                <a:gd name="connsiteX2" fmla="*/ 0 w 590009"/>
                <a:gd name="connsiteY2" fmla="*/ 2034593 h 2034593"/>
                <a:gd name="connsiteX0" fmla="*/ 295864 w 587352"/>
                <a:gd name="connsiteY0" fmla="*/ 0 h 2034593"/>
                <a:gd name="connsiteX1" fmla="*/ 584336 w 587352"/>
                <a:gd name="connsiteY1" fmla="*/ 711760 h 2034593"/>
                <a:gd name="connsiteX2" fmla="*/ 0 w 587352"/>
                <a:gd name="connsiteY2" fmla="*/ 2034593 h 2034593"/>
                <a:gd name="connsiteX0" fmla="*/ 295864 w 588311"/>
                <a:gd name="connsiteY0" fmla="*/ 0 h 2034593"/>
                <a:gd name="connsiteX1" fmla="*/ 584336 w 588311"/>
                <a:gd name="connsiteY1" fmla="*/ 711760 h 2034593"/>
                <a:gd name="connsiteX2" fmla="*/ 0 w 588311"/>
                <a:gd name="connsiteY2" fmla="*/ 2034593 h 2034593"/>
                <a:gd name="connsiteX0" fmla="*/ 273681 w 590202"/>
                <a:gd name="connsiteY0" fmla="*/ 0 h 1970602"/>
                <a:gd name="connsiteX1" fmla="*/ 584336 w 590202"/>
                <a:gd name="connsiteY1" fmla="*/ 647769 h 1970602"/>
                <a:gd name="connsiteX2" fmla="*/ 0 w 590202"/>
                <a:gd name="connsiteY2" fmla="*/ 1970602 h 1970602"/>
                <a:gd name="connsiteX0" fmla="*/ 118398 w 430376"/>
                <a:gd name="connsiteY0" fmla="*/ 0 h 2354549"/>
                <a:gd name="connsiteX1" fmla="*/ 429053 w 430376"/>
                <a:gd name="connsiteY1" fmla="*/ 647769 h 2354549"/>
                <a:gd name="connsiteX2" fmla="*/ 0 w 430376"/>
                <a:gd name="connsiteY2" fmla="*/ 2354549 h 2354549"/>
                <a:gd name="connsiteX0" fmla="*/ 118398 w 430376"/>
                <a:gd name="connsiteY0" fmla="*/ 0 h 2354549"/>
                <a:gd name="connsiteX1" fmla="*/ 429053 w 430376"/>
                <a:gd name="connsiteY1" fmla="*/ 647769 h 2354549"/>
                <a:gd name="connsiteX2" fmla="*/ 0 w 430376"/>
                <a:gd name="connsiteY2" fmla="*/ 2354549 h 2354549"/>
                <a:gd name="connsiteX0" fmla="*/ 118398 w 430376"/>
                <a:gd name="connsiteY0" fmla="*/ 0 h 2418540"/>
                <a:gd name="connsiteX1" fmla="*/ 429053 w 430376"/>
                <a:gd name="connsiteY1" fmla="*/ 647769 h 2418540"/>
                <a:gd name="connsiteX2" fmla="*/ 0 w 430376"/>
                <a:gd name="connsiteY2" fmla="*/ 2418540 h 2418540"/>
              </a:gdLst>
              <a:ahLst/>
              <a:cxnLst>
                <a:cxn ang="0">
                  <a:pos x="connsiteX0" y="connsiteY0"/>
                </a:cxn>
                <a:cxn ang="0">
                  <a:pos x="connsiteX1" y="connsiteY1"/>
                </a:cxn>
                <a:cxn ang="0">
                  <a:pos x="connsiteX2" y="connsiteY2"/>
                </a:cxn>
              </a:cxnLst>
              <a:rect l="l" t="t" r="r" b="b"/>
              <a:pathLst>
                <a:path w="430376" h="2418540">
                  <a:moveTo>
                    <a:pt x="118398" y="0"/>
                  </a:moveTo>
                  <a:cubicBezTo>
                    <a:pt x="243198" y="112733"/>
                    <a:pt x="448786" y="244679"/>
                    <a:pt x="429053" y="647769"/>
                  </a:cubicBezTo>
                  <a:cubicBezTo>
                    <a:pt x="409320" y="1050859"/>
                    <a:pt x="119888" y="1936755"/>
                    <a:pt x="0" y="2418540"/>
                  </a:cubicBezTo>
                </a:path>
              </a:pathLst>
            </a:custGeom>
            <a:noFill/>
            <a:ln w="25400" cap="flat" cmpd="sng" algn="ctr">
              <a:solidFill>
                <a:srgbClr val="40BFC8">
                  <a:alpha val="49000"/>
                </a:srgbClr>
              </a:solidFill>
              <a:prstDash val="solid"/>
              <a:round/>
              <a:headEnd type="none" w="med" len="med"/>
              <a:tailEnd type="triangle" w="med" len="med"/>
            </a:ln>
            <a:effectLst/>
          </p:spPr>
          <p:txBody>
            <a:bodyPr rtlCol="0" anchor="ctr">
              <a:noAutofit/>
            </a:bodyPr>
            <a:lstStyle/>
            <a:p>
              <a:pPr marL="0" marR="0" lvl="0" indent="0" algn="ctr" defTabSz="914034" eaLnBrk="1" fontAlgn="ctr" latinLnBrk="0" hangingPunct="1">
                <a:lnSpc>
                  <a:spcPct val="100000"/>
                </a:lnSpc>
                <a:spcBef>
                  <a:spcPts val="0"/>
                </a:spcBef>
                <a:spcAft>
                  <a:spcPts val="0"/>
                </a:spcAft>
                <a:buClrTx/>
                <a:buSzTx/>
                <a:buFontTx/>
                <a:buNone/>
                <a:tabLst/>
                <a:defRPr/>
              </a:pPr>
              <a:endParaRPr kumimoji="0" lang="en-US" altLang="zh-CN" sz="1799" b="0" i="0" u="none" strike="noStrike" kern="0" cap="none" spc="0" normalizeH="0" baseline="0" noProof="0" dirty="0">
                <a:ln>
                  <a:noFill/>
                </a:ln>
                <a:solidFill>
                  <a:srgbClr val="000000"/>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0" name="椭圆 239">
              <a:extLst>
                <a:ext uri="{FF2B5EF4-FFF2-40B4-BE49-F238E27FC236}">
                  <a16:creationId xmlns="" xmlns:a16="http://schemas.microsoft.com/office/drawing/2014/main" id="{EDF4D798-0F3B-48FE-B7B4-7A4F53939D54}"/>
                </a:ext>
              </a:extLst>
            </p:cNvPr>
            <p:cNvSpPr>
              <a:spLocks/>
            </p:cNvSpPr>
            <p:nvPr/>
          </p:nvSpPr>
          <p:spPr>
            <a:xfrm>
              <a:off x="2429871" y="5096775"/>
              <a:ext cx="179907" cy="179907"/>
            </a:xfrm>
            <a:prstGeom prst="ellipse">
              <a:avLst/>
            </a:prstGeom>
            <a:solidFill>
              <a:srgbClr val="40BFC8"/>
            </a:solidFill>
            <a:ln w="25400" cap="flat" cmpd="sng" algn="ctr">
              <a:solidFill>
                <a:srgbClr val="40BFC8"/>
              </a:solidFill>
              <a:prstDash val="solid"/>
            </a:ln>
            <a:effectLst/>
          </p:spPr>
          <p:txBody>
            <a:bodyPr rtlCol="0" anchor="ctr">
              <a:noAutofit/>
            </a:bodyPr>
            <a:lstStyle/>
            <a:p>
              <a:pPr marL="0" marR="0" lvl="0" indent="0" algn="ctr" defTabSz="914034" eaLnBrk="1" fontAlgn="ctr" latinLnBrk="0" hangingPunct="1">
                <a:lnSpc>
                  <a:spcPct val="100000"/>
                </a:lnSpc>
                <a:spcBef>
                  <a:spcPts val="0"/>
                </a:spcBef>
                <a:spcAft>
                  <a:spcPts val="0"/>
                </a:spcAft>
                <a:buClrTx/>
                <a:buSzTx/>
                <a:buFontTx/>
                <a:buNone/>
                <a:tabLst/>
                <a:defRPr/>
              </a:pPr>
              <a:r>
                <a:rPr kumimoji="0" lang="en-US" sz="1200" b="1" i="0" u="none" strike="noStrike" kern="0" cap="none" spc="0" normalizeH="0" baseline="0" noProof="0" dirty="0">
                  <a:ln>
                    <a:noFill/>
                  </a:ln>
                  <a:solidFill>
                    <a:srgbClr val="FFFFFF"/>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4</a:t>
              </a:r>
              <a:endParaRPr kumimoji="0" lang="en-US" altLang="zh-CN" sz="1200" b="1" i="0" u="none" strike="noStrike" kern="0" cap="none" spc="0" normalizeH="0" baseline="0" noProof="0" dirty="0">
                <a:ln>
                  <a:noFill/>
                </a:ln>
                <a:solidFill>
                  <a:srgbClr val="FFFFFF"/>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241" name="图片 240">
              <a:extLst>
                <a:ext uri="{FF2B5EF4-FFF2-40B4-BE49-F238E27FC236}">
                  <a16:creationId xmlns="" xmlns:a16="http://schemas.microsoft.com/office/drawing/2014/main" id="{52BE44E8-3470-4ED4-8A24-40D63FAEDBB4}"/>
                </a:ext>
              </a:extLst>
            </p:cNvPr>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1608189" y="5687365"/>
              <a:ext cx="469006" cy="384585"/>
            </a:xfrm>
            <a:prstGeom prst="rect">
              <a:avLst/>
            </a:prstGeom>
          </p:spPr>
        </p:pic>
        <p:pic>
          <p:nvPicPr>
            <p:cNvPr id="242" name="图片 241">
              <a:extLst>
                <a:ext uri="{FF2B5EF4-FFF2-40B4-BE49-F238E27FC236}">
                  <a16:creationId xmlns="" xmlns:a16="http://schemas.microsoft.com/office/drawing/2014/main" id="{1BCBD186-2D41-4E83-B732-894D43BB4D0F}"/>
                </a:ext>
              </a:extLst>
            </p:cNvPr>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2751514" y="5419349"/>
              <a:ext cx="469006" cy="384585"/>
            </a:xfrm>
            <a:prstGeom prst="rect">
              <a:avLst/>
            </a:prstGeom>
          </p:spPr>
        </p:pic>
        <p:pic>
          <p:nvPicPr>
            <p:cNvPr id="243" name="图片 242">
              <a:extLst>
                <a:ext uri="{FF2B5EF4-FFF2-40B4-BE49-F238E27FC236}">
                  <a16:creationId xmlns="" xmlns:a16="http://schemas.microsoft.com/office/drawing/2014/main" id="{1D2404A0-0754-4A0D-93E4-872617DB22CC}"/>
                </a:ext>
              </a:extLst>
            </p:cNvPr>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3854674" y="5419349"/>
              <a:ext cx="469006" cy="384585"/>
            </a:xfrm>
            <a:prstGeom prst="rect">
              <a:avLst/>
            </a:prstGeom>
          </p:spPr>
        </p:pic>
        <p:pic>
          <p:nvPicPr>
            <p:cNvPr id="244" name="图片 243">
              <a:extLst>
                <a:ext uri="{FF2B5EF4-FFF2-40B4-BE49-F238E27FC236}">
                  <a16:creationId xmlns="" xmlns:a16="http://schemas.microsoft.com/office/drawing/2014/main" id="{29ABCB2B-5C40-460B-8E8E-AC437F6B47E5}"/>
                </a:ext>
              </a:extLst>
            </p:cNvPr>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5144249" y="5627222"/>
              <a:ext cx="469006" cy="384585"/>
            </a:xfrm>
            <a:prstGeom prst="rect">
              <a:avLst/>
            </a:prstGeom>
          </p:spPr>
        </p:pic>
        <p:cxnSp>
          <p:nvCxnSpPr>
            <p:cNvPr id="245" name="直接连接符 244">
              <a:extLst>
                <a:ext uri="{FF2B5EF4-FFF2-40B4-BE49-F238E27FC236}">
                  <a16:creationId xmlns="" xmlns:a16="http://schemas.microsoft.com/office/drawing/2014/main" id="{6C636F20-1267-433C-AAB0-0DCBEB7FDEF3}"/>
                </a:ext>
              </a:extLst>
            </p:cNvPr>
            <p:cNvCxnSpPr>
              <a:cxnSpLocks/>
              <a:stCxn id="241" idx="3"/>
              <a:endCxn id="242" idx="1"/>
            </p:cNvCxnSpPr>
            <p:nvPr/>
          </p:nvCxnSpPr>
          <p:spPr>
            <a:xfrm flipV="1">
              <a:off x="2077195" y="5611642"/>
              <a:ext cx="674319" cy="268016"/>
            </a:xfrm>
            <a:prstGeom prst="line">
              <a:avLst/>
            </a:prstGeom>
            <a:noFill/>
            <a:ln w="19050" cap="flat" cmpd="sng" algn="ctr">
              <a:solidFill>
                <a:sysClr val="window" lastClr="FFFFFF">
                  <a:lumMod val="65000"/>
                </a:sysClr>
              </a:solidFill>
              <a:prstDash val="solid"/>
              <a:miter lim="800000"/>
            </a:ln>
            <a:effectLst/>
          </p:spPr>
        </p:cxnSp>
        <p:cxnSp>
          <p:nvCxnSpPr>
            <p:cNvPr id="246" name="直接连接符 245">
              <a:extLst>
                <a:ext uri="{FF2B5EF4-FFF2-40B4-BE49-F238E27FC236}">
                  <a16:creationId xmlns="" xmlns:a16="http://schemas.microsoft.com/office/drawing/2014/main" id="{CC688348-DB3B-41A9-8C10-28B040055C40}"/>
                </a:ext>
              </a:extLst>
            </p:cNvPr>
            <p:cNvCxnSpPr>
              <a:cxnSpLocks/>
              <a:stCxn id="242" idx="3"/>
              <a:endCxn id="243" idx="1"/>
            </p:cNvCxnSpPr>
            <p:nvPr/>
          </p:nvCxnSpPr>
          <p:spPr>
            <a:xfrm>
              <a:off x="3220520" y="5611642"/>
              <a:ext cx="634154" cy="0"/>
            </a:xfrm>
            <a:prstGeom prst="line">
              <a:avLst/>
            </a:prstGeom>
            <a:noFill/>
            <a:ln w="19050" cap="flat" cmpd="sng" algn="ctr">
              <a:solidFill>
                <a:sysClr val="window" lastClr="FFFFFF">
                  <a:lumMod val="65000"/>
                </a:sysClr>
              </a:solidFill>
              <a:prstDash val="solid"/>
              <a:miter lim="800000"/>
            </a:ln>
            <a:effectLst/>
          </p:spPr>
        </p:cxnSp>
        <p:cxnSp>
          <p:nvCxnSpPr>
            <p:cNvPr id="247" name="直接连接符 246">
              <a:extLst>
                <a:ext uri="{FF2B5EF4-FFF2-40B4-BE49-F238E27FC236}">
                  <a16:creationId xmlns="" xmlns:a16="http://schemas.microsoft.com/office/drawing/2014/main" id="{844A0A8D-38BE-40A5-9644-9A38C16DD530}"/>
                </a:ext>
              </a:extLst>
            </p:cNvPr>
            <p:cNvCxnSpPr>
              <a:cxnSpLocks/>
              <a:stCxn id="243" idx="3"/>
              <a:endCxn id="244" idx="1"/>
            </p:cNvCxnSpPr>
            <p:nvPr/>
          </p:nvCxnSpPr>
          <p:spPr>
            <a:xfrm>
              <a:off x="4323680" y="5611642"/>
              <a:ext cx="820569" cy="207873"/>
            </a:xfrm>
            <a:prstGeom prst="line">
              <a:avLst/>
            </a:prstGeom>
            <a:noFill/>
            <a:ln w="19050" cap="flat" cmpd="sng" algn="ctr">
              <a:solidFill>
                <a:sysClr val="window" lastClr="FFFFFF">
                  <a:lumMod val="65000"/>
                </a:sysClr>
              </a:solidFill>
              <a:prstDash val="solid"/>
              <a:miter lim="800000"/>
            </a:ln>
            <a:effectLst/>
          </p:spPr>
        </p:cxnSp>
      </p:grpSp>
      <p:sp>
        <p:nvSpPr>
          <p:cNvPr id="248" name="矩形 247">
            <a:extLst>
              <a:ext uri="{FF2B5EF4-FFF2-40B4-BE49-F238E27FC236}">
                <a16:creationId xmlns="" xmlns:a16="http://schemas.microsoft.com/office/drawing/2014/main" id="{5A0231DD-474E-4160-B863-B7CBB4270EDC}"/>
              </a:ext>
            </a:extLst>
          </p:cNvPr>
          <p:cNvSpPr/>
          <p:nvPr/>
        </p:nvSpPr>
        <p:spPr>
          <a:xfrm>
            <a:off x="6334139" y="1241022"/>
            <a:ext cx="5013589" cy="369188"/>
          </a:xfrm>
          <a:prstGeom prst="rect">
            <a:avLst/>
          </a:prstGeom>
        </p:spPr>
        <p:txBody>
          <a:bodyPr wrap="square">
            <a:noAutofit/>
          </a:bodyPr>
          <a:lstStyle/>
          <a:p>
            <a:pPr marL="0" marR="0" lvl="0" indent="0" algn="ctr" defTabSz="1218956" eaLnBrk="1" fontAlgn="ctr" latinLnBrk="0" hangingPunct="1">
              <a:lnSpc>
                <a:spcPct val="100000"/>
              </a:lnSpc>
              <a:spcBef>
                <a:spcPct val="0"/>
              </a:spcBef>
              <a:spcAft>
                <a:spcPct val="0"/>
              </a:spcAft>
              <a:buClrTx/>
              <a:buSzTx/>
              <a:buFontTx/>
              <a:buNone/>
              <a:tabLst/>
              <a:defRPr/>
            </a:pPr>
            <a:r>
              <a:rPr kumimoji="0" lang="en-US" sz="1799" b="1" i="0" u="none" strike="noStrike" kern="0" cap="none" spc="0" normalizeH="0" baseline="0" noProof="0" dirty="0">
                <a:ln>
                  <a:noFill/>
                </a:ln>
                <a:solidFill>
                  <a:srgbClr val="0070C0"/>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Implementation process</a:t>
            </a:r>
            <a:endParaRPr kumimoji="0" lang="en-US" altLang="zh-CN" sz="1799" b="1" i="0" u="none" strike="noStrike" kern="0" cap="none" spc="0" normalizeH="0" baseline="0" noProof="0" dirty="0">
              <a:ln>
                <a:noFill/>
              </a:ln>
              <a:solidFill>
                <a:srgbClr val="0070C0"/>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2994070180"/>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4E98BAD9-D06D-438D-94B0-94396A4AFDFE}"/>
              </a:ext>
            </a:extLst>
          </p:cNvPr>
          <p:cNvSpPr>
            <a:spLocks noGrp="1"/>
          </p:cNvSpPr>
          <p:nvPr>
            <p:ph type="title"/>
          </p:nvPr>
        </p:nvSpPr>
        <p:spPr/>
        <p:txBody>
          <a:bodyPr/>
          <a:lstStyle/>
          <a:p>
            <a:r>
              <a:rPr lang="en-US">
                <a:sym typeface="Huawei Sans" panose="020C0503030203020204" pitchFamily="34" charset="0"/>
              </a:rPr>
              <a:t>Case 2: Fast Building of New Services and Automatic Generation of NBIs</a:t>
            </a:r>
            <a:endParaRPr lang="en-US" dirty="0">
              <a:sym typeface="Huawei Sans" panose="020C0503030203020204" pitchFamily="34" charset="0"/>
            </a:endParaRPr>
          </a:p>
        </p:txBody>
      </p:sp>
      <p:sp>
        <p:nvSpPr>
          <p:cNvPr id="228" name="矩形 227">
            <a:extLst>
              <a:ext uri="{FF2B5EF4-FFF2-40B4-BE49-F238E27FC236}">
                <a16:creationId xmlns="" xmlns:a16="http://schemas.microsoft.com/office/drawing/2014/main" id="{BE264B36-EB74-427D-ABC9-6CF15691734B}"/>
              </a:ext>
            </a:extLst>
          </p:cNvPr>
          <p:cNvSpPr/>
          <p:nvPr/>
        </p:nvSpPr>
        <p:spPr>
          <a:xfrm>
            <a:off x="9392197" y="5800430"/>
            <a:ext cx="184731" cy="461665"/>
          </a:xfrm>
          <a:prstGeom prst="rect">
            <a:avLst/>
          </a:prstGeom>
        </p:spPr>
        <p:txBody>
          <a:bodyPr wrap="none">
            <a:noAutofit/>
          </a:bodyPr>
          <a:lstStyle/>
          <a:p>
            <a:pPr defTabSz="914400" fontAlgn="ctr">
              <a:lnSpc>
                <a:spcPct val="150000"/>
              </a:lnSpc>
              <a:buClr>
                <a:srgbClr val="CC9900"/>
              </a:buClr>
            </a:pPr>
            <a:endParaRPr lang="en-US" altLang="zh-CN" sz="1600" b="1" dirty="0">
              <a:solidFill>
                <a:srgbClr val="F3FBFE"/>
              </a:solidFill>
              <a:latin typeface="Huawei Sans" panose="020C0503030203020204" pitchFamily="34" charset="0"/>
              <a:ea typeface="方正兰亭黑简体" panose="02000000000000000000" pitchFamily="2" charset="-122"/>
              <a:cs typeface="Microsoft YaHei" charset="-122"/>
              <a:sym typeface="Huawei Sans" panose="020C0503030203020204" pitchFamily="34" charset="0"/>
            </a:endParaRPr>
          </a:p>
        </p:txBody>
      </p:sp>
      <p:sp>
        <p:nvSpPr>
          <p:cNvPr id="229" name="矩形 228">
            <a:extLst>
              <a:ext uri="{FF2B5EF4-FFF2-40B4-BE49-F238E27FC236}">
                <a16:creationId xmlns="" xmlns:a16="http://schemas.microsoft.com/office/drawing/2014/main" id="{B8ADBC85-3DBD-490C-B277-3F8422BECD51}"/>
              </a:ext>
            </a:extLst>
          </p:cNvPr>
          <p:cNvSpPr/>
          <p:nvPr/>
        </p:nvSpPr>
        <p:spPr bwMode="auto">
          <a:xfrm>
            <a:off x="6638719" y="2030545"/>
            <a:ext cx="4792965" cy="741228"/>
          </a:xfrm>
          <a:prstGeom prst="rect">
            <a:avLst/>
          </a:prstGeom>
          <a:solidFill>
            <a:srgbClr val="F3FBFE">
              <a:lumMod val="95000"/>
            </a:srgbClr>
          </a:solidFill>
          <a:ln w="28575" cap="flat" cmpd="sng" algn="ctr">
            <a:noFill/>
            <a:prstDash val="solid"/>
            <a:round/>
            <a:headEnd type="none" w="med" len="med"/>
            <a:tailEnd type="none" w="med" len="med"/>
          </a:ln>
          <a:effectLst/>
        </p:spPr>
        <p:txBody>
          <a:bodyPr vert="horz" wrap="square" lIns="89965" tIns="45702" rIns="91404" bIns="45702" numCol="1" rtlCol="0" anchor="ctr" anchorCtr="0" compatLnSpc="1">
            <a:prstTxWarp prst="textNoShape">
              <a:avLst/>
            </a:prstTxWarp>
            <a:noAutofit/>
          </a:bodyPr>
          <a:lstStyle/>
          <a:p>
            <a:pPr marL="171450" marR="0" lvl="0" indent="-171450" defTabSz="914034" eaLnBrk="1" fontAlgn="ctr" latinLnBrk="0" hangingPunct="1">
              <a:spcBef>
                <a:spcPct val="0"/>
              </a:spcBef>
              <a:spcAft>
                <a:spcPct val="0"/>
              </a:spcAft>
              <a:buSzPct val="60000"/>
              <a:buFont typeface="Wingdings" panose="05000000000000000000" pitchFamily="2" charset="2"/>
              <a:buChar char="l"/>
              <a:tabLst/>
              <a:defRPr/>
            </a:pPr>
            <a:r>
              <a:rPr kumimoji="0" lang="en-US" sz="1400" b="0" i="0" u="none" strike="noStrike" kern="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In the OPS, choose </a:t>
            </a:r>
            <a:r>
              <a:rPr kumimoji="0" lang="en-US" sz="1400" b="1" i="0" u="none" strike="noStrike" kern="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Project Management</a:t>
            </a:r>
            <a:r>
              <a:rPr kumimoji="0" lang="en-US" sz="1400" b="0" i="0" u="none" strike="noStrike" kern="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 &gt; </a:t>
            </a:r>
            <a:r>
              <a:rPr kumimoji="0" lang="en-US" sz="1400" b="1" i="0" u="none" strike="noStrike" kern="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Software Package Management</a:t>
            </a:r>
            <a:r>
              <a:rPr kumimoji="0" lang="en-US" sz="1400" b="0" i="0" u="none" strike="noStrike" kern="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 and generate an SSP template.</a:t>
            </a:r>
            <a:endParaRPr kumimoji="0" lang="en-US" altLang="zh-CN" sz="1400" b="0" i="0" u="none" strike="noStrike" kern="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cs typeface="Microsoft YaHei" charset="-122"/>
              <a:sym typeface="Huawei Sans" panose="020C0503030203020204" pitchFamily="34" charset="0"/>
            </a:endParaRPr>
          </a:p>
        </p:txBody>
      </p:sp>
      <p:sp>
        <p:nvSpPr>
          <p:cNvPr id="230" name="矩形 229">
            <a:extLst>
              <a:ext uri="{FF2B5EF4-FFF2-40B4-BE49-F238E27FC236}">
                <a16:creationId xmlns="" xmlns:a16="http://schemas.microsoft.com/office/drawing/2014/main" id="{CEFAABF1-BD23-47F3-9DCD-05D2C1B94549}"/>
              </a:ext>
            </a:extLst>
          </p:cNvPr>
          <p:cNvSpPr/>
          <p:nvPr/>
        </p:nvSpPr>
        <p:spPr bwMode="auto">
          <a:xfrm>
            <a:off x="6638720" y="3220654"/>
            <a:ext cx="4792964" cy="928282"/>
          </a:xfrm>
          <a:prstGeom prst="rect">
            <a:avLst/>
          </a:prstGeom>
          <a:solidFill>
            <a:srgbClr val="F3FBFE">
              <a:lumMod val="95000"/>
            </a:srgbClr>
          </a:solidFill>
          <a:ln w="28575" cap="flat" cmpd="sng" algn="ctr">
            <a:noFill/>
            <a:prstDash val="solid"/>
            <a:round/>
            <a:headEnd type="none" w="med" len="med"/>
            <a:tailEnd type="none" w="med" len="med"/>
          </a:ln>
          <a:effectLst/>
        </p:spPr>
        <p:txBody>
          <a:bodyPr vert="horz" wrap="square" lIns="91404" tIns="45702" rIns="91404" bIns="45702" numCol="1" rtlCol="0" anchor="ctr" anchorCtr="0" compatLnSpc="1">
            <a:prstTxWarp prst="textNoShape">
              <a:avLst/>
            </a:prstTxWarp>
            <a:noAutofit/>
          </a:bodyPr>
          <a:lstStyle/>
          <a:p>
            <a:pPr marL="171450" marR="0" lvl="0" indent="-171450" defTabSz="914034" eaLnBrk="1" fontAlgn="ctr" latinLnBrk="0" hangingPunct="1">
              <a:spcBef>
                <a:spcPct val="0"/>
              </a:spcBef>
              <a:spcAft>
                <a:spcPct val="0"/>
              </a:spcAft>
              <a:buSzPct val="60000"/>
              <a:buFont typeface="Wingdings" panose="05000000000000000000" pitchFamily="2" charset="2"/>
              <a:buChar char="l"/>
              <a:tabLst/>
              <a:defRPr/>
            </a:pPr>
            <a:r>
              <a:rPr kumimoji="0" lang="en-US" sz="1400" b="0" i="0" u="none" strike="noStrike" kern="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Download the generated SSP template and import it to the local IDE tool.</a:t>
            </a:r>
            <a:endParaRPr kumimoji="0" lang="en-US" altLang="zh-CN" sz="1400" b="0" i="0" u="none" strike="noStrike" kern="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cs typeface="Microsoft YaHei" charset="-122"/>
              <a:sym typeface="Huawei Sans" panose="020C0503030203020204" pitchFamily="34" charset="0"/>
            </a:endParaRPr>
          </a:p>
          <a:p>
            <a:pPr marL="171450" marR="0" lvl="0" indent="-171450" defTabSz="914034" eaLnBrk="1" fontAlgn="ctr" latinLnBrk="0" hangingPunct="1">
              <a:spcBef>
                <a:spcPct val="0"/>
              </a:spcBef>
              <a:spcAft>
                <a:spcPct val="0"/>
              </a:spcAft>
              <a:buSzPct val="60000"/>
              <a:buFont typeface="Wingdings" panose="05000000000000000000" pitchFamily="2" charset="2"/>
              <a:buChar char="l"/>
              <a:tabLst/>
              <a:defRPr/>
            </a:pPr>
            <a:r>
              <a:rPr kumimoji="0" lang="en-US" sz="1400" b="0" i="0" u="none" strike="noStrike" kern="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Develop the SSP package based on the service scenario.</a:t>
            </a:r>
            <a:endParaRPr kumimoji="0" lang="en-US" altLang="zh-CN" sz="1400" b="0" i="0" u="none" strike="noStrike" kern="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cs typeface="Microsoft YaHei" charset="-122"/>
              <a:sym typeface="Huawei Sans" panose="020C0503030203020204" pitchFamily="34" charset="0"/>
            </a:endParaRPr>
          </a:p>
        </p:txBody>
      </p:sp>
      <p:sp>
        <p:nvSpPr>
          <p:cNvPr id="231" name="矩形 230">
            <a:extLst>
              <a:ext uri="{FF2B5EF4-FFF2-40B4-BE49-F238E27FC236}">
                <a16:creationId xmlns="" xmlns:a16="http://schemas.microsoft.com/office/drawing/2014/main" id="{0981F639-D3F5-4578-B4F4-41A9CEB77A20}"/>
              </a:ext>
            </a:extLst>
          </p:cNvPr>
          <p:cNvSpPr/>
          <p:nvPr/>
        </p:nvSpPr>
        <p:spPr bwMode="auto">
          <a:xfrm>
            <a:off x="6638720" y="4499801"/>
            <a:ext cx="4792964" cy="895294"/>
          </a:xfrm>
          <a:prstGeom prst="rect">
            <a:avLst/>
          </a:prstGeom>
          <a:solidFill>
            <a:srgbClr val="F3FBFE">
              <a:lumMod val="95000"/>
            </a:srgbClr>
          </a:solidFill>
          <a:ln w="28575" cap="flat" cmpd="sng" algn="ctr">
            <a:noFill/>
            <a:prstDash val="solid"/>
            <a:round/>
            <a:headEnd type="none" w="med" len="med"/>
            <a:tailEnd type="none" w="med" len="med"/>
          </a:ln>
          <a:effectLst/>
        </p:spPr>
        <p:txBody>
          <a:bodyPr vert="horz" wrap="square" lIns="91404" tIns="45702" rIns="91404" bIns="45702" numCol="1" rtlCol="0" anchor="ctr" anchorCtr="0" compatLnSpc="1">
            <a:prstTxWarp prst="textNoShape">
              <a:avLst/>
            </a:prstTxWarp>
            <a:noAutofit/>
          </a:bodyPr>
          <a:lstStyle/>
          <a:p>
            <a:pPr marL="171450" marR="0" lvl="0" indent="-171450" defTabSz="914034" eaLnBrk="1" fontAlgn="ctr" latinLnBrk="0" hangingPunct="1">
              <a:spcBef>
                <a:spcPct val="0"/>
              </a:spcBef>
              <a:spcAft>
                <a:spcPct val="0"/>
              </a:spcAft>
              <a:buSzPct val="60000"/>
              <a:buFont typeface="Wingdings" panose="05000000000000000000" pitchFamily="2" charset="2"/>
              <a:buChar char="l"/>
              <a:tabLst/>
              <a:defRPr/>
            </a:pPr>
            <a:r>
              <a:rPr kumimoji="0" lang="en-US" sz="1400" b="0" i="0" u="none" strike="noStrike" kern="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Log in to the OPS and load the developed SSP package.</a:t>
            </a:r>
            <a:endParaRPr kumimoji="0" lang="en-US" altLang="zh-CN" sz="1400" b="0" i="0" u="none" strike="noStrike" kern="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cs typeface="Microsoft YaHei" charset="-122"/>
              <a:sym typeface="Huawei Sans" panose="020C0503030203020204" pitchFamily="34" charset="0"/>
            </a:endParaRPr>
          </a:p>
          <a:p>
            <a:pPr marL="171450" marR="0" lvl="0" indent="-171450" defTabSz="914034" eaLnBrk="1" fontAlgn="ctr" latinLnBrk="0" hangingPunct="1">
              <a:spcBef>
                <a:spcPct val="0"/>
              </a:spcBef>
              <a:spcAft>
                <a:spcPct val="0"/>
              </a:spcAft>
              <a:buSzPct val="60000"/>
              <a:buFont typeface="Wingdings" panose="05000000000000000000" pitchFamily="2" charset="2"/>
              <a:buChar char="l"/>
              <a:tabLst/>
              <a:defRPr/>
            </a:pPr>
            <a:r>
              <a:rPr kumimoji="0" lang="en-US" sz="1400" b="0" i="0" u="none" strike="noStrike" kern="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Automatically generate configuration GUIs and NBIs for new </a:t>
            </a:r>
            <a:r>
              <a:rPr kumimoji="0" lang="en-US" sz="1400" b="0" i="0" u="none" strike="noStrike" kern="0" cap="none" spc="0" normalizeH="0" baseline="0" noProof="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services</a:t>
            </a:r>
            <a:r>
              <a:rPr kumimoji="0" lang="en-US" sz="1400" b="0" i="0" u="none" strike="noStrike" kern="0" cap="none" spc="0" normalizeH="0" baseline="0" noProof="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a:t>
            </a:r>
            <a:endParaRPr kumimoji="0" lang="en-US" altLang="zh-CN" sz="1400" b="0" i="0" u="none" strike="noStrike" kern="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cs typeface="Microsoft YaHei" charset="-122"/>
              <a:sym typeface="Huawei Sans" panose="020C0503030203020204" pitchFamily="34" charset="0"/>
            </a:endParaRPr>
          </a:p>
        </p:txBody>
      </p:sp>
      <p:sp>
        <p:nvSpPr>
          <p:cNvPr id="232" name="矩形 231">
            <a:extLst>
              <a:ext uri="{FF2B5EF4-FFF2-40B4-BE49-F238E27FC236}">
                <a16:creationId xmlns="" xmlns:a16="http://schemas.microsoft.com/office/drawing/2014/main" id="{25DDE2A4-75C8-4A07-B295-0991F8649FBF}"/>
              </a:ext>
            </a:extLst>
          </p:cNvPr>
          <p:cNvSpPr/>
          <p:nvPr/>
        </p:nvSpPr>
        <p:spPr bwMode="auto">
          <a:xfrm>
            <a:off x="6638720" y="1558012"/>
            <a:ext cx="4354177" cy="473717"/>
          </a:xfrm>
          <a:prstGeom prst="rect">
            <a:avLst/>
          </a:prstGeom>
          <a:noFill/>
          <a:ln w="28575" cap="flat" cmpd="sng" algn="ctr">
            <a:noFill/>
            <a:prstDash val="solid"/>
            <a:round/>
            <a:headEnd type="none" w="med" len="med"/>
            <a:tailEnd type="none" w="med" len="med"/>
          </a:ln>
          <a:effectLst/>
        </p:spPr>
        <p:txBody>
          <a:bodyPr vert="horz" wrap="square" lIns="91404" tIns="45702" rIns="91404" bIns="45702" numCol="1" rtlCol="0" anchor="t" anchorCtr="0" compatLnSpc="1">
            <a:prstTxWarp prst="textNoShape">
              <a:avLst/>
            </a:prstTxWarp>
            <a:noAutofit/>
          </a:bodyPr>
          <a:lstStyle/>
          <a:p>
            <a:pPr marL="0" marR="0" lvl="0" indent="0" defTabSz="914034" eaLnBrk="1" fontAlgn="ctr" latinLnBrk="0" hangingPunct="1">
              <a:lnSpc>
                <a:spcPct val="150000"/>
              </a:lnSpc>
              <a:spcBef>
                <a:spcPct val="0"/>
              </a:spcBef>
              <a:spcAft>
                <a:spcPct val="0"/>
              </a:spcAft>
              <a:buClr>
                <a:srgbClr val="CC9900"/>
              </a:buClr>
              <a:buSzTx/>
              <a:buFontTx/>
              <a:buNone/>
              <a:tabLst/>
              <a:defRPr/>
            </a:pPr>
            <a:r>
              <a:rPr kumimoji="0" lang="en-US" sz="1600" b="1" i="0" u="none" strike="noStrike" kern="0" cap="none" spc="0" normalizeH="0" baseline="0" noProof="0" dirty="0">
                <a:ln>
                  <a:noFill/>
                </a:ln>
                <a:solidFill>
                  <a:srgbClr val="000000"/>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Generating the SSP template</a:t>
            </a:r>
            <a:endParaRPr kumimoji="0" lang="en-US" altLang="zh-CN" sz="1600" b="1" i="0" u="none" strike="noStrike" kern="0" cap="none" spc="0" normalizeH="0" baseline="0" noProof="0" dirty="0">
              <a:ln>
                <a:noFill/>
              </a:ln>
              <a:solidFill>
                <a:srgbClr val="000000"/>
              </a:solidFill>
              <a:effectLst/>
              <a:uLnTx/>
              <a:uFillTx/>
              <a:latin typeface="Huawei Sans" panose="020C0503030203020204" pitchFamily="34" charset="0"/>
              <a:ea typeface="方正兰亭黑简体" panose="02000000000000000000" pitchFamily="2" charset="-122"/>
              <a:cs typeface="Microsoft YaHei" charset="-122"/>
              <a:sym typeface="Huawei Sans" panose="020C0503030203020204" pitchFamily="34" charset="0"/>
            </a:endParaRPr>
          </a:p>
        </p:txBody>
      </p:sp>
      <p:sp>
        <p:nvSpPr>
          <p:cNvPr id="233" name="椭圆 232">
            <a:extLst>
              <a:ext uri="{FF2B5EF4-FFF2-40B4-BE49-F238E27FC236}">
                <a16:creationId xmlns="" xmlns:a16="http://schemas.microsoft.com/office/drawing/2014/main" id="{44065C8A-22CC-4A7C-84AB-EEB387B72206}"/>
              </a:ext>
            </a:extLst>
          </p:cNvPr>
          <p:cNvSpPr>
            <a:spLocks/>
          </p:cNvSpPr>
          <p:nvPr/>
        </p:nvSpPr>
        <p:spPr>
          <a:xfrm>
            <a:off x="6323317" y="1687829"/>
            <a:ext cx="179907" cy="179907"/>
          </a:xfrm>
          <a:prstGeom prst="ellipse">
            <a:avLst/>
          </a:prstGeom>
          <a:solidFill>
            <a:srgbClr val="40BFC8"/>
          </a:solidFill>
          <a:ln w="25400" cap="flat" cmpd="sng" algn="ctr">
            <a:solidFill>
              <a:srgbClr val="40BFC8"/>
            </a:solidFill>
            <a:prstDash val="solid"/>
          </a:ln>
          <a:effectLst/>
        </p:spPr>
        <p:txBody>
          <a:bodyPr rtlCol="0" anchor="ctr">
            <a:noAutofit/>
          </a:bodyPr>
          <a:lstStyle/>
          <a:p>
            <a:pPr marL="0" marR="0" lvl="0" indent="0" algn="ctr" defTabSz="914034" eaLnBrk="1" fontAlgn="ctr" latinLnBrk="0" hangingPunct="1">
              <a:lnSpc>
                <a:spcPct val="100000"/>
              </a:lnSpc>
              <a:spcBef>
                <a:spcPts val="0"/>
              </a:spcBef>
              <a:spcAft>
                <a:spcPts val="0"/>
              </a:spcAft>
              <a:buClrTx/>
              <a:buSzTx/>
              <a:buFontTx/>
              <a:buNone/>
              <a:tabLst/>
              <a:defRPr/>
            </a:pPr>
            <a:r>
              <a:rPr kumimoji="0" lang="en-US" sz="1200" b="1" i="0" u="none" strike="noStrike" kern="0" cap="none" spc="0" normalizeH="0" baseline="0" noProof="0" dirty="0">
                <a:ln>
                  <a:noFill/>
                </a:ln>
                <a:solidFill>
                  <a:srgbClr val="FFFFFF"/>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1</a:t>
            </a:r>
            <a:endParaRPr kumimoji="0" lang="en-US" altLang="zh-CN" sz="1200" b="1" i="0" u="none" strike="noStrike" kern="0" cap="none" spc="0" normalizeH="0" baseline="0" noProof="0" dirty="0">
              <a:ln>
                <a:noFill/>
              </a:ln>
              <a:solidFill>
                <a:srgbClr val="FFFFFF"/>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4" name="椭圆 233">
            <a:extLst>
              <a:ext uri="{FF2B5EF4-FFF2-40B4-BE49-F238E27FC236}">
                <a16:creationId xmlns="" xmlns:a16="http://schemas.microsoft.com/office/drawing/2014/main" id="{3BC41216-5EB3-454D-B026-3DFC27B3EF90}"/>
              </a:ext>
            </a:extLst>
          </p:cNvPr>
          <p:cNvSpPr>
            <a:spLocks/>
          </p:cNvSpPr>
          <p:nvPr/>
        </p:nvSpPr>
        <p:spPr>
          <a:xfrm>
            <a:off x="6323317" y="2894000"/>
            <a:ext cx="179907" cy="179907"/>
          </a:xfrm>
          <a:prstGeom prst="ellipse">
            <a:avLst/>
          </a:prstGeom>
          <a:solidFill>
            <a:srgbClr val="40BFC8"/>
          </a:solidFill>
          <a:ln w="25400" cap="flat" cmpd="sng" algn="ctr">
            <a:solidFill>
              <a:srgbClr val="40BFC8"/>
            </a:solidFill>
            <a:prstDash val="solid"/>
          </a:ln>
          <a:effectLst/>
        </p:spPr>
        <p:txBody>
          <a:bodyPr rtlCol="0" anchor="ctr">
            <a:noAutofit/>
          </a:bodyPr>
          <a:lstStyle/>
          <a:p>
            <a:pPr marL="0" marR="0" lvl="0" indent="0" algn="ctr" defTabSz="914034" eaLnBrk="1" fontAlgn="ctr" latinLnBrk="0" hangingPunct="1">
              <a:lnSpc>
                <a:spcPct val="100000"/>
              </a:lnSpc>
              <a:spcBef>
                <a:spcPts val="0"/>
              </a:spcBef>
              <a:spcAft>
                <a:spcPts val="0"/>
              </a:spcAft>
              <a:buClrTx/>
              <a:buSzTx/>
              <a:buFontTx/>
              <a:buNone/>
              <a:tabLst/>
              <a:defRPr/>
            </a:pPr>
            <a:r>
              <a:rPr kumimoji="0" lang="en-US" sz="1200" b="1" i="0" u="none" strike="noStrike" kern="0" cap="none" spc="0" normalizeH="0" baseline="0" noProof="0" dirty="0">
                <a:ln>
                  <a:noFill/>
                </a:ln>
                <a:solidFill>
                  <a:srgbClr val="FFFFFF"/>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2</a:t>
            </a:r>
            <a:endParaRPr kumimoji="0" lang="en-US" altLang="zh-CN" sz="1200" b="1" i="0" u="none" strike="noStrike" kern="0" cap="none" spc="0" normalizeH="0" baseline="0" noProof="0" dirty="0">
              <a:ln>
                <a:noFill/>
              </a:ln>
              <a:solidFill>
                <a:srgbClr val="FFFFFF"/>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5" name="椭圆 234">
            <a:extLst>
              <a:ext uri="{FF2B5EF4-FFF2-40B4-BE49-F238E27FC236}">
                <a16:creationId xmlns="" xmlns:a16="http://schemas.microsoft.com/office/drawing/2014/main" id="{FAB9A3A3-E582-4D70-B107-59CE832F51E2}"/>
              </a:ext>
            </a:extLst>
          </p:cNvPr>
          <p:cNvSpPr>
            <a:spLocks/>
          </p:cNvSpPr>
          <p:nvPr/>
        </p:nvSpPr>
        <p:spPr>
          <a:xfrm>
            <a:off x="6323317" y="4139929"/>
            <a:ext cx="179907" cy="179907"/>
          </a:xfrm>
          <a:prstGeom prst="ellipse">
            <a:avLst/>
          </a:prstGeom>
          <a:solidFill>
            <a:srgbClr val="40BFC8"/>
          </a:solidFill>
          <a:ln w="25400" cap="flat" cmpd="sng" algn="ctr">
            <a:solidFill>
              <a:srgbClr val="40BFC8"/>
            </a:solidFill>
            <a:prstDash val="solid"/>
          </a:ln>
          <a:effectLst/>
        </p:spPr>
        <p:txBody>
          <a:bodyPr rtlCol="0" anchor="ctr">
            <a:noAutofit/>
          </a:bodyPr>
          <a:lstStyle/>
          <a:p>
            <a:pPr marL="0" marR="0" lvl="0" indent="0" algn="ctr" defTabSz="914034" eaLnBrk="1" fontAlgn="ctr" latinLnBrk="0" hangingPunct="1">
              <a:lnSpc>
                <a:spcPct val="100000"/>
              </a:lnSpc>
              <a:spcBef>
                <a:spcPts val="0"/>
              </a:spcBef>
              <a:spcAft>
                <a:spcPts val="0"/>
              </a:spcAft>
              <a:buClrTx/>
              <a:buSzTx/>
              <a:buFontTx/>
              <a:buNone/>
              <a:tabLst/>
              <a:defRPr/>
            </a:pPr>
            <a:r>
              <a:rPr kumimoji="0" lang="en-US" sz="1200" b="1" i="0" u="none" strike="noStrike" kern="0" cap="none" spc="0" normalizeH="0" baseline="0" noProof="0" dirty="0">
                <a:ln>
                  <a:noFill/>
                </a:ln>
                <a:solidFill>
                  <a:srgbClr val="FFFFFF"/>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3</a:t>
            </a:r>
            <a:endParaRPr kumimoji="0" lang="en-US" altLang="zh-CN" sz="1200" b="1" i="0" u="none" strike="noStrike" kern="0" cap="none" spc="0" normalizeH="0" baseline="0" noProof="0" dirty="0">
              <a:ln>
                <a:noFill/>
              </a:ln>
              <a:solidFill>
                <a:srgbClr val="FFFFFF"/>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6" name="矩形 235">
            <a:extLst>
              <a:ext uri="{FF2B5EF4-FFF2-40B4-BE49-F238E27FC236}">
                <a16:creationId xmlns="" xmlns:a16="http://schemas.microsoft.com/office/drawing/2014/main" id="{6CF13384-264A-4B4B-BEA6-81D507018F18}"/>
              </a:ext>
            </a:extLst>
          </p:cNvPr>
          <p:cNvSpPr/>
          <p:nvPr/>
        </p:nvSpPr>
        <p:spPr bwMode="auto">
          <a:xfrm>
            <a:off x="6638720" y="2735500"/>
            <a:ext cx="4709008" cy="473717"/>
          </a:xfrm>
          <a:prstGeom prst="rect">
            <a:avLst/>
          </a:prstGeom>
          <a:noFill/>
          <a:ln w="28575" cap="flat" cmpd="sng" algn="ctr">
            <a:noFill/>
            <a:prstDash val="solid"/>
            <a:round/>
            <a:headEnd type="none" w="med" len="med"/>
            <a:tailEnd type="none" w="med" len="med"/>
          </a:ln>
          <a:effectLst/>
        </p:spPr>
        <p:txBody>
          <a:bodyPr vert="horz" wrap="square" lIns="91404" tIns="45702" rIns="91404" bIns="45702" numCol="1" rtlCol="0" anchor="t" anchorCtr="0" compatLnSpc="1">
            <a:prstTxWarp prst="textNoShape">
              <a:avLst/>
            </a:prstTxWarp>
            <a:noAutofit/>
          </a:bodyPr>
          <a:lstStyle/>
          <a:p>
            <a:pPr marL="0" marR="0" lvl="0" indent="0" defTabSz="914034" eaLnBrk="1" fontAlgn="ctr" latinLnBrk="0" hangingPunct="1">
              <a:lnSpc>
                <a:spcPct val="150000"/>
              </a:lnSpc>
              <a:spcBef>
                <a:spcPct val="0"/>
              </a:spcBef>
              <a:spcAft>
                <a:spcPct val="0"/>
              </a:spcAft>
              <a:buClr>
                <a:srgbClr val="CC9900"/>
              </a:buClr>
              <a:buSzTx/>
              <a:buFontTx/>
              <a:buNone/>
              <a:tabLst/>
              <a:defRPr/>
            </a:pPr>
            <a:r>
              <a:rPr kumimoji="0" lang="en-US" sz="1600" b="1" i="0" u="none" strike="noStrike" kern="0" cap="none" spc="0" normalizeH="0" baseline="0" noProof="0" dirty="0">
                <a:ln>
                  <a:noFill/>
                </a:ln>
                <a:solidFill>
                  <a:srgbClr val="000000"/>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Developing the SSP package </a:t>
            </a:r>
            <a:endParaRPr kumimoji="0" lang="en-US" altLang="zh-CN" sz="1600" b="1" i="0" u="none" strike="noStrike" kern="0" cap="none" spc="0" normalizeH="0" baseline="0" noProof="0" dirty="0">
              <a:ln>
                <a:noFill/>
              </a:ln>
              <a:solidFill>
                <a:srgbClr val="000000"/>
              </a:solidFill>
              <a:effectLst/>
              <a:uLnTx/>
              <a:uFillTx/>
              <a:latin typeface="Huawei Sans" panose="020C0503030203020204" pitchFamily="34" charset="0"/>
              <a:ea typeface="方正兰亭黑简体" panose="02000000000000000000" pitchFamily="2" charset="-122"/>
              <a:cs typeface="Microsoft YaHei" charset="-122"/>
              <a:sym typeface="Huawei Sans" panose="020C0503030203020204" pitchFamily="34" charset="0"/>
            </a:endParaRPr>
          </a:p>
        </p:txBody>
      </p:sp>
      <p:sp>
        <p:nvSpPr>
          <p:cNvPr id="237" name="矩形 236">
            <a:extLst>
              <a:ext uri="{FF2B5EF4-FFF2-40B4-BE49-F238E27FC236}">
                <a16:creationId xmlns="" xmlns:a16="http://schemas.microsoft.com/office/drawing/2014/main" id="{0415D860-E99C-4E14-96D0-B84051A17BF7}"/>
              </a:ext>
            </a:extLst>
          </p:cNvPr>
          <p:cNvSpPr/>
          <p:nvPr/>
        </p:nvSpPr>
        <p:spPr bwMode="auto">
          <a:xfrm>
            <a:off x="6638720" y="4015298"/>
            <a:ext cx="3521280" cy="473717"/>
          </a:xfrm>
          <a:prstGeom prst="rect">
            <a:avLst/>
          </a:prstGeom>
          <a:noFill/>
          <a:ln w="28575" cap="flat" cmpd="sng" algn="ctr">
            <a:noFill/>
            <a:prstDash val="solid"/>
            <a:round/>
            <a:headEnd type="none" w="med" len="med"/>
            <a:tailEnd type="none" w="med" len="med"/>
          </a:ln>
          <a:effectLst/>
        </p:spPr>
        <p:txBody>
          <a:bodyPr vert="horz" wrap="square" lIns="91404" tIns="45702" rIns="91404" bIns="45702" numCol="1" rtlCol="0" anchor="t" anchorCtr="0" compatLnSpc="1">
            <a:prstTxWarp prst="textNoShape">
              <a:avLst/>
            </a:prstTxWarp>
            <a:noAutofit/>
          </a:bodyPr>
          <a:lstStyle/>
          <a:p>
            <a:pPr marL="0" marR="0" lvl="0" indent="0" defTabSz="914034" eaLnBrk="1" fontAlgn="ctr" latinLnBrk="0" hangingPunct="1">
              <a:lnSpc>
                <a:spcPct val="150000"/>
              </a:lnSpc>
              <a:spcBef>
                <a:spcPct val="0"/>
              </a:spcBef>
              <a:spcAft>
                <a:spcPct val="0"/>
              </a:spcAft>
              <a:buClr>
                <a:srgbClr val="CC9900"/>
              </a:buClr>
              <a:buSzTx/>
              <a:buFontTx/>
              <a:buNone/>
              <a:tabLst/>
              <a:defRPr/>
            </a:pPr>
            <a:r>
              <a:rPr kumimoji="0" lang="en-US" sz="1600" b="1" i="0" u="none" strike="noStrike" kern="0" cap="none" spc="0" normalizeH="0" baseline="0" noProof="0" dirty="0">
                <a:ln>
                  <a:noFill/>
                </a:ln>
                <a:solidFill>
                  <a:srgbClr val="000000"/>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Loading the SSP package</a:t>
            </a:r>
          </a:p>
        </p:txBody>
      </p:sp>
      <p:cxnSp>
        <p:nvCxnSpPr>
          <p:cNvPr id="238" name="直线连接符 19">
            <a:extLst>
              <a:ext uri="{FF2B5EF4-FFF2-40B4-BE49-F238E27FC236}">
                <a16:creationId xmlns="" xmlns:a16="http://schemas.microsoft.com/office/drawing/2014/main" id="{D8B44299-0C51-41A8-9AA8-29B317CB0C51}"/>
              </a:ext>
            </a:extLst>
          </p:cNvPr>
          <p:cNvCxnSpPr>
            <a:stCxn id="233" idx="4"/>
            <a:endCxn id="234" idx="0"/>
          </p:cNvCxnSpPr>
          <p:nvPr/>
        </p:nvCxnSpPr>
        <p:spPr>
          <a:xfrm>
            <a:off x="6413271" y="1867736"/>
            <a:ext cx="0" cy="1026264"/>
          </a:xfrm>
          <a:prstGeom prst="line">
            <a:avLst/>
          </a:prstGeom>
          <a:noFill/>
          <a:ln w="25400" cap="flat" cmpd="sng" algn="ctr">
            <a:solidFill>
              <a:srgbClr val="40BFC8"/>
            </a:solidFill>
            <a:prstDash val="solid"/>
            <a:miter lim="800000"/>
          </a:ln>
          <a:effectLst/>
        </p:spPr>
      </p:cxnSp>
      <p:cxnSp>
        <p:nvCxnSpPr>
          <p:cNvPr id="239" name="直线连接符 21">
            <a:extLst>
              <a:ext uri="{FF2B5EF4-FFF2-40B4-BE49-F238E27FC236}">
                <a16:creationId xmlns="" xmlns:a16="http://schemas.microsoft.com/office/drawing/2014/main" id="{FAC25C30-70B6-4DB8-AB11-F79419B62038}"/>
              </a:ext>
            </a:extLst>
          </p:cNvPr>
          <p:cNvCxnSpPr>
            <a:stCxn id="234" idx="4"/>
            <a:endCxn id="235" idx="0"/>
          </p:cNvCxnSpPr>
          <p:nvPr/>
        </p:nvCxnSpPr>
        <p:spPr>
          <a:xfrm>
            <a:off x="6413271" y="3073907"/>
            <a:ext cx="0" cy="1066022"/>
          </a:xfrm>
          <a:prstGeom prst="line">
            <a:avLst/>
          </a:prstGeom>
          <a:noFill/>
          <a:ln w="25400" cap="flat" cmpd="sng" algn="ctr">
            <a:solidFill>
              <a:srgbClr val="40BFC8"/>
            </a:solidFill>
            <a:prstDash val="solid"/>
            <a:miter lim="800000"/>
          </a:ln>
          <a:effectLst/>
        </p:spPr>
      </p:cxnSp>
      <p:sp>
        <p:nvSpPr>
          <p:cNvPr id="240" name="矩形 239">
            <a:extLst>
              <a:ext uri="{FF2B5EF4-FFF2-40B4-BE49-F238E27FC236}">
                <a16:creationId xmlns="" xmlns:a16="http://schemas.microsoft.com/office/drawing/2014/main" id="{62CA6FB8-B9F8-4043-88BE-9E62C443AFCD}"/>
              </a:ext>
            </a:extLst>
          </p:cNvPr>
          <p:cNvSpPr/>
          <p:nvPr/>
        </p:nvSpPr>
        <p:spPr bwMode="auto">
          <a:xfrm>
            <a:off x="7591415" y="6037931"/>
            <a:ext cx="2449417" cy="316137"/>
          </a:xfrm>
          <a:prstGeom prst="rect">
            <a:avLst/>
          </a:prstGeom>
          <a:noFill/>
          <a:ln w="9525" cap="flat" cmpd="sng" algn="ctr">
            <a:noFill/>
            <a:prstDash val="solid"/>
            <a:round/>
            <a:headEnd type="none" w="med" len="med"/>
            <a:tailEnd type="none" w="med" len="med"/>
          </a:ln>
          <a:effectLst/>
        </p:spPr>
        <p:txBody>
          <a:bodyPr vert="horz" wrap="square" lIns="360000" tIns="0" rIns="0" bIns="0" numCol="1" rtlCol="0" anchor="ctr" anchorCtr="0" compatLnSpc="1">
            <a:prstTxWarp prst="textNoShape">
              <a:avLst/>
            </a:prstTxWarp>
            <a:noAutofit/>
          </a:bodyPr>
          <a:lstStyle/>
          <a:p>
            <a:pPr marL="0" marR="0" lvl="0" indent="0" defTabSz="914400" eaLnBrk="1" fontAlgn="ctr" latinLnBrk="0" hangingPunct="1">
              <a:lnSpc>
                <a:spcPct val="150000"/>
              </a:lnSpc>
              <a:spcBef>
                <a:spcPts val="0"/>
              </a:spcBef>
              <a:spcAft>
                <a:spcPts val="0"/>
              </a:spcAft>
              <a:buClr>
                <a:srgbClr val="CC9900"/>
              </a:buClr>
              <a:buSzTx/>
              <a:buFontTx/>
              <a:buNone/>
              <a:tabLst/>
              <a:defRPr/>
            </a:pPr>
            <a:r>
              <a:rPr kumimoji="0" lang="en-US" sz="1400" b="1" i="0" u="none" strike="noStrike" kern="0" cap="none" spc="0" normalizeH="0" baseline="0" noProof="0" dirty="0">
                <a:ln>
                  <a:noFill/>
                </a:ln>
                <a:solidFill>
                  <a:srgbClr val="F3FBFE"/>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Key capabilities</a:t>
            </a:r>
            <a:endParaRPr kumimoji="0" lang="en-US" altLang="zh-CN" sz="1400" b="1" i="0" u="none" strike="noStrike" kern="0" cap="none" spc="0" normalizeH="0" baseline="0" noProof="0" dirty="0">
              <a:ln>
                <a:noFill/>
              </a:ln>
              <a:solidFill>
                <a:srgbClr val="F3FBFE"/>
              </a:solidFill>
              <a:effectLst/>
              <a:uLnTx/>
              <a:uFillTx/>
              <a:latin typeface="Huawei Sans" panose="020C0503030203020204" pitchFamily="34" charset="0"/>
              <a:ea typeface="方正兰亭黑简体" panose="02000000000000000000" pitchFamily="2" charset="-122"/>
              <a:cs typeface="Microsoft YaHei" charset="-122"/>
              <a:sym typeface="Huawei Sans" panose="020C0503030203020204" pitchFamily="34" charset="0"/>
            </a:endParaRPr>
          </a:p>
        </p:txBody>
      </p:sp>
      <p:sp>
        <p:nvSpPr>
          <p:cNvPr id="241" name="椭圆 240">
            <a:extLst>
              <a:ext uri="{FF2B5EF4-FFF2-40B4-BE49-F238E27FC236}">
                <a16:creationId xmlns="" xmlns:a16="http://schemas.microsoft.com/office/drawing/2014/main" id="{1FD73A88-DFA2-4E55-94BE-3B019D6BE6EB}"/>
              </a:ext>
            </a:extLst>
          </p:cNvPr>
          <p:cNvSpPr>
            <a:spLocks/>
          </p:cNvSpPr>
          <p:nvPr/>
        </p:nvSpPr>
        <p:spPr>
          <a:xfrm>
            <a:off x="6340221" y="5488301"/>
            <a:ext cx="179907" cy="179907"/>
          </a:xfrm>
          <a:prstGeom prst="ellipse">
            <a:avLst/>
          </a:prstGeom>
          <a:solidFill>
            <a:srgbClr val="40BFC8"/>
          </a:solidFill>
          <a:ln w="25400" cap="flat" cmpd="sng" algn="ctr">
            <a:solidFill>
              <a:srgbClr val="40BFC8"/>
            </a:solidFill>
            <a:prstDash val="solid"/>
          </a:ln>
          <a:effectLst/>
        </p:spPr>
        <p:txBody>
          <a:bodyPr rtlCol="0" anchor="ctr">
            <a:noAutofit/>
          </a:bodyPr>
          <a:lstStyle/>
          <a:p>
            <a:pPr marL="0" marR="0" lvl="0" indent="0" algn="ctr" defTabSz="914034" eaLnBrk="1" fontAlgn="ctr" latinLnBrk="0" hangingPunct="1">
              <a:lnSpc>
                <a:spcPct val="100000"/>
              </a:lnSpc>
              <a:spcBef>
                <a:spcPts val="0"/>
              </a:spcBef>
              <a:spcAft>
                <a:spcPts val="0"/>
              </a:spcAft>
              <a:buClrTx/>
              <a:buSzTx/>
              <a:buFontTx/>
              <a:buNone/>
              <a:tabLst/>
              <a:defRPr/>
            </a:pPr>
            <a:r>
              <a:rPr kumimoji="0" lang="en-US" sz="1200" b="1" i="0" u="none" strike="noStrike" kern="0" cap="none" spc="0" normalizeH="0" baseline="0" noProof="0" dirty="0">
                <a:ln>
                  <a:noFill/>
                </a:ln>
                <a:solidFill>
                  <a:srgbClr val="FFFFFF"/>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4</a:t>
            </a:r>
            <a:endParaRPr kumimoji="0" lang="en-US" altLang="zh-CN" sz="1200" b="1" i="0" u="none" strike="noStrike" kern="0" cap="none" spc="0" normalizeH="0" baseline="0" noProof="0" dirty="0">
              <a:ln>
                <a:noFill/>
              </a:ln>
              <a:solidFill>
                <a:srgbClr val="FFFFFF"/>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2" name="矩形 241">
            <a:extLst>
              <a:ext uri="{FF2B5EF4-FFF2-40B4-BE49-F238E27FC236}">
                <a16:creationId xmlns="" xmlns:a16="http://schemas.microsoft.com/office/drawing/2014/main" id="{AF2BC989-D713-4B6E-B670-F4D991898226}"/>
              </a:ext>
            </a:extLst>
          </p:cNvPr>
          <p:cNvSpPr/>
          <p:nvPr/>
        </p:nvSpPr>
        <p:spPr bwMode="auto">
          <a:xfrm>
            <a:off x="6623724" y="5390123"/>
            <a:ext cx="4807960" cy="473717"/>
          </a:xfrm>
          <a:prstGeom prst="rect">
            <a:avLst/>
          </a:prstGeom>
          <a:noFill/>
          <a:ln w="28575" cap="flat" cmpd="sng" algn="ctr">
            <a:noFill/>
            <a:prstDash val="solid"/>
            <a:round/>
            <a:headEnd type="none" w="med" len="med"/>
            <a:tailEnd type="none" w="med" len="med"/>
          </a:ln>
          <a:effectLst/>
        </p:spPr>
        <p:txBody>
          <a:bodyPr vert="horz" wrap="square" lIns="91404" tIns="45702" rIns="91404" bIns="45702" numCol="1" rtlCol="0" anchor="t" anchorCtr="0" compatLnSpc="1">
            <a:prstTxWarp prst="textNoShape">
              <a:avLst/>
            </a:prstTxWarp>
            <a:noAutofit/>
          </a:bodyPr>
          <a:lstStyle/>
          <a:p>
            <a:pPr marL="0" marR="0" lvl="0" indent="0" defTabSz="914034" eaLnBrk="1" fontAlgn="ctr" latinLnBrk="0" hangingPunct="1">
              <a:lnSpc>
                <a:spcPct val="150000"/>
              </a:lnSpc>
              <a:spcBef>
                <a:spcPct val="0"/>
              </a:spcBef>
              <a:spcAft>
                <a:spcPct val="0"/>
              </a:spcAft>
              <a:buClr>
                <a:srgbClr val="CC9900"/>
              </a:buClr>
              <a:buSzTx/>
              <a:buFontTx/>
              <a:buNone/>
              <a:tabLst/>
              <a:defRPr/>
            </a:pPr>
            <a:r>
              <a:rPr kumimoji="0" lang="en-US" sz="1600" b="1" i="0" u="none" strike="noStrike" kern="0" cap="none" spc="0" normalizeH="0" baseline="0" noProof="0" dirty="0">
                <a:ln>
                  <a:noFill/>
                </a:ln>
                <a:solidFill>
                  <a:srgbClr val="000000"/>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Delivering service configurations to devices</a:t>
            </a:r>
            <a:endParaRPr kumimoji="0" lang="en-US" altLang="zh-CN" sz="1600" b="1" i="0" u="none" strike="noStrike" kern="0" cap="none" spc="0" normalizeH="0" baseline="0" noProof="0" dirty="0">
              <a:ln>
                <a:noFill/>
              </a:ln>
              <a:solidFill>
                <a:srgbClr val="000000"/>
              </a:solidFill>
              <a:effectLst/>
              <a:uLnTx/>
              <a:uFillTx/>
              <a:latin typeface="Huawei Sans" panose="020C0503030203020204" pitchFamily="34" charset="0"/>
              <a:ea typeface="方正兰亭黑简体" panose="02000000000000000000" pitchFamily="2" charset="-122"/>
              <a:cs typeface="Microsoft YaHei" charset="-122"/>
              <a:sym typeface="Huawei Sans" panose="020C0503030203020204" pitchFamily="34" charset="0"/>
            </a:endParaRPr>
          </a:p>
        </p:txBody>
      </p:sp>
      <p:cxnSp>
        <p:nvCxnSpPr>
          <p:cNvPr id="243" name="直线连接符 21">
            <a:extLst>
              <a:ext uri="{FF2B5EF4-FFF2-40B4-BE49-F238E27FC236}">
                <a16:creationId xmlns="" xmlns:a16="http://schemas.microsoft.com/office/drawing/2014/main" id="{77B3AE66-F292-4C33-B343-EC0168C00871}"/>
              </a:ext>
            </a:extLst>
          </p:cNvPr>
          <p:cNvCxnSpPr>
            <a:stCxn id="235" idx="4"/>
            <a:endCxn id="241" idx="0"/>
          </p:cNvCxnSpPr>
          <p:nvPr/>
        </p:nvCxnSpPr>
        <p:spPr>
          <a:xfrm>
            <a:off x="6413271" y="4319836"/>
            <a:ext cx="16904" cy="1168465"/>
          </a:xfrm>
          <a:prstGeom prst="line">
            <a:avLst/>
          </a:prstGeom>
          <a:noFill/>
          <a:ln w="25400" cap="flat" cmpd="sng" algn="ctr">
            <a:solidFill>
              <a:srgbClr val="40BFC8"/>
            </a:solidFill>
            <a:prstDash val="solid"/>
            <a:miter lim="800000"/>
          </a:ln>
          <a:effectLst/>
        </p:spPr>
      </p:cxnSp>
      <p:sp>
        <p:nvSpPr>
          <p:cNvPr id="244" name="矩形 243">
            <a:extLst>
              <a:ext uri="{FF2B5EF4-FFF2-40B4-BE49-F238E27FC236}">
                <a16:creationId xmlns="" xmlns:a16="http://schemas.microsoft.com/office/drawing/2014/main" id="{641DE1B8-530D-429C-9C9D-B0F24314950D}"/>
              </a:ext>
            </a:extLst>
          </p:cNvPr>
          <p:cNvSpPr/>
          <p:nvPr/>
        </p:nvSpPr>
        <p:spPr bwMode="auto">
          <a:xfrm>
            <a:off x="6652112" y="5894642"/>
            <a:ext cx="4779572" cy="477830"/>
          </a:xfrm>
          <a:prstGeom prst="rect">
            <a:avLst/>
          </a:prstGeom>
          <a:solidFill>
            <a:srgbClr val="F3FBFE">
              <a:lumMod val="95000"/>
            </a:srgbClr>
          </a:solidFill>
          <a:ln w="28575" cap="flat" cmpd="sng" algn="ctr">
            <a:noFill/>
            <a:prstDash val="solid"/>
            <a:round/>
            <a:headEnd type="none" w="med" len="med"/>
            <a:tailEnd type="none" w="med" len="med"/>
          </a:ln>
          <a:effectLst/>
        </p:spPr>
        <p:txBody>
          <a:bodyPr vert="horz" wrap="square" lIns="91404" tIns="45702" rIns="91404" bIns="45702" numCol="1" rtlCol="0" anchor="ctr" anchorCtr="0" compatLnSpc="1">
            <a:prstTxWarp prst="textNoShape">
              <a:avLst/>
            </a:prstTxWarp>
            <a:noAutofit/>
          </a:bodyPr>
          <a:lstStyle/>
          <a:p>
            <a:pPr marL="171450" marR="0" lvl="0" indent="-171450" defTabSz="914034" eaLnBrk="1" fontAlgn="ctr" latinLnBrk="0" hangingPunct="1">
              <a:spcBef>
                <a:spcPct val="0"/>
              </a:spcBef>
              <a:spcAft>
                <a:spcPct val="0"/>
              </a:spcAft>
              <a:buSzPct val="60000"/>
              <a:buFont typeface="Wingdings" panose="05000000000000000000" pitchFamily="2" charset="2"/>
              <a:buChar char="l"/>
              <a:tabLst/>
              <a:defRPr/>
            </a:pPr>
            <a:r>
              <a:rPr kumimoji="0" lang="en-US" sz="1400" b="0" i="0" u="none" strike="noStrike" kern="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Deliver service configurations to devices through the GUIs or NBIs.</a:t>
            </a:r>
            <a:endParaRPr kumimoji="0" lang="en-US" altLang="zh-CN" sz="1400" b="0" i="0" u="none" strike="noStrike" kern="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cs typeface="Microsoft YaHei" charset="-122"/>
              <a:sym typeface="Huawei Sans" panose="020C0503030203020204" pitchFamily="34" charset="0"/>
            </a:endParaRPr>
          </a:p>
        </p:txBody>
      </p:sp>
      <p:grpSp>
        <p:nvGrpSpPr>
          <p:cNvPr id="76" name="组合 75"/>
          <p:cNvGrpSpPr/>
          <p:nvPr/>
        </p:nvGrpSpPr>
        <p:grpSpPr>
          <a:xfrm>
            <a:off x="506135" y="1389726"/>
            <a:ext cx="5552305" cy="4718514"/>
            <a:chOff x="463189" y="1353436"/>
            <a:chExt cx="5552305" cy="4718514"/>
          </a:xfrm>
        </p:grpSpPr>
        <p:grpSp>
          <p:nvGrpSpPr>
            <p:cNvPr id="77" name="组 250">
              <a:extLst>
                <a:ext uri="{FF2B5EF4-FFF2-40B4-BE49-F238E27FC236}">
                  <a16:creationId xmlns="" xmlns:a16="http://schemas.microsoft.com/office/drawing/2014/main" id="{D282EE04-7130-4833-BC4B-97AF6C80D53C}"/>
                </a:ext>
              </a:extLst>
            </p:cNvPr>
            <p:cNvGrpSpPr/>
            <p:nvPr/>
          </p:nvGrpSpPr>
          <p:grpSpPr>
            <a:xfrm>
              <a:off x="642883" y="1353436"/>
              <a:ext cx="5372611" cy="3755340"/>
              <a:chOff x="679594" y="1251811"/>
              <a:chExt cx="5374710" cy="3756806"/>
            </a:xfrm>
          </p:grpSpPr>
          <p:sp>
            <p:nvSpPr>
              <p:cNvPr id="99" name="矩形 98">
                <a:extLst>
                  <a:ext uri="{FF2B5EF4-FFF2-40B4-BE49-F238E27FC236}">
                    <a16:creationId xmlns="" xmlns:a16="http://schemas.microsoft.com/office/drawing/2014/main" id="{5156E8A5-EE42-47B1-AFCB-F8CA48890E2C}"/>
                  </a:ext>
                </a:extLst>
              </p:cNvPr>
              <p:cNvSpPr/>
              <p:nvPr/>
            </p:nvSpPr>
            <p:spPr bwMode="auto">
              <a:xfrm>
                <a:off x="797874" y="1592365"/>
                <a:ext cx="5178943" cy="3416252"/>
              </a:xfrm>
              <a:prstGeom prst="rect">
                <a:avLst/>
              </a:prstGeom>
              <a:solidFill>
                <a:srgbClr val="F3FBFE">
                  <a:lumMod val="95000"/>
                </a:srgbClr>
              </a:solidFill>
              <a:ln w="25400" cap="flat" cmpd="sng" algn="ctr">
                <a:noFill/>
                <a:prstDash val="solid"/>
              </a:ln>
            </p:spPr>
            <p:txBody>
              <a:bodyPr lIns="91365" tIns="45681" rIns="91365" bIns="45681" rtlCol="0" anchor="ctr">
                <a:noAutofit/>
              </a:bodyPr>
              <a:lstStyle/>
              <a:p>
                <a:pPr marL="0" marR="0" lvl="0" indent="0" algn="ctr" defTabSz="1218175" eaLnBrk="1" fontAlgn="ctr" latinLnBrk="0" hangingPunct="1">
                  <a:lnSpc>
                    <a:spcPct val="100000"/>
                  </a:lnSpc>
                  <a:spcBef>
                    <a:spcPct val="0"/>
                  </a:spcBef>
                  <a:spcAft>
                    <a:spcPct val="0"/>
                  </a:spcAft>
                  <a:buClrTx/>
                  <a:buSzTx/>
                  <a:buFontTx/>
                  <a:buNone/>
                  <a:tabLst/>
                  <a:defRPr/>
                </a:pPr>
                <a:endParaRPr kumimoji="0" lang="en-US" altLang="zh-CN" sz="800" b="1" i="0" u="none" strike="noStrike" kern="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cs typeface="Calibri" pitchFamily="34" charset="0"/>
                  <a:sym typeface="Huawei Sans" panose="020C0503030203020204" pitchFamily="34" charset="0"/>
                </a:endParaRPr>
              </a:p>
            </p:txBody>
          </p:sp>
          <p:sp>
            <p:nvSpPr>
              <p:cNvPr id="100" name="矩形 99">
                <a:extLst>
                  <a:ext uri="{FF2B5EF4-FFF2-40B4-BE49-F238E27FC236}">
                    <a16:creationId xmlns="" xmlns:a16="http://schemas.microsoft.com/office/drawing/2014/main" id="{929BE85C-BEFB-4786-BF32-A9D9F182E8DB}"/>
                  </a:ext>
                </a:extLst>
              </p:cNvPr>
              <p:cNvSpPr/>
              <p:nvPr/>
            </p:nvSpPr>
            <p:spPr>
              <a:xfrm>
                <a:off x="842756" y="4498629"/>
                <a:ext cx="3825301" cy="404798"/>
              </a:xfrm>
              <a:prstGeom prst="rect">
                <a:avLst/>
              </a:prstGeom>
              <a:solidFill>
                <a:srgbClr val="FFFFFF"/>
              </a:solidFill>
              <a:ln w="12700" cap="flat" cmpd="sng" algn="ctr">
                <a:noFill/>
                <a:prstDash val="solid"/>
              </a:ln>
            </p:spPr>
            <p:txBody>
              <a:bodyPr lIns="91365" tIns="45681" rIns="91365" bIns="45681" rtlCol="0" anchor="ctr">
                <a:noAutofit/>
              </a:bodyPr>
              <a:lstStyle/>
              <a:p>
                <a:pPr marL="0" marR="0" lvl="0" indent="0" algn="ctr" defTabSz="1218175" eaLnBrk="1" fontAlgn="ctr" latinLnBrk="0" hangingPunct="1">
                  <a:lnSpc>
                    <a:spcPct val="100000"/>
                  </a:lnSpc>
                  <a:spcBef>
                    <a:spcPct val="0"/>
                  </a:spcBef>
                  <a:spcAft>
                    <a:spcPct val="0"/>
                  </a:spcAft>
                  <a:buClrTx/>
                  <a:buSzTx/>
                  <a:buFontTx/>
                  <a:buNone/>
                  <a:tabLst/>
                  <a:defRPr/>
                </a:pPr>
                <a:endParaRPr kumimoji="0" lang="en-US" altLang="zh-CN" sz="800" b="1" i="0" u="none" strike="noStrike" kern="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cs typeface="Calibri" pitchFamily="34" charset="0"/>
                  <a:sym typeface="Huawei Sans" panose="020C0503030203020204" pitchFamily="34" charset="0"/>
                </a:endParaRPr>
              </a:p>
            </p:txBody>
          </p:sp>
          <p:sp>
            <p:nvSpPr>
              <p:cNvPr id="101" name="矩形 100">
                <a:extLst>
                  <a:ext uri="{FF2B5EF4-FFF2-40B4-BE49-F238E27FC236}">
                    <a16:creationId xmlns="" xmlns:a16="http://schemas.microsoft.com/office/drawing/2014/main" id="{EAD2C792-ED3B-4E7D-8CF3-08D45F1737E1}"/>
                  </a:ext>
                </a:extLst>
              </p:cNvPr>
              <p:cNvSpPr/>
              <p:nvPr/>
            </p:nvSpPr>
            <p:spPr>
              <a:xfrm>
                <a:off x="797874" y="1251811"/>
                <a:ext cx="5178942" cy="294379"/>
              </a:xfrm>
              <a:prstGeom prst="rect">
                <a:avLst/>
              </a:prstGeom>
              <a:solidFill>
                <a:srgbClr val="8BC9A0">
                  <a:lumMod val="75000"/>
                </a:srgbClr>
              </a:solidFill>
              <a:ln w="6350" cap="flat" cmpd="sng" algn="ctr">
                <a:noFill/>
                <a:prstDash val="solid"/>
              </a:ln>
            </p:spPr>
            <p:txBody>
              <a:bodyPr lIns="35973" tIns="45694" rIns="0" bIns="45694" rtlCol="0" anchor="ctr">
                <a:noAutofit/>
              </a:bodyPr>
              <a:lstStyle/>
              <a:p>
                <a:pPr marL="0" marR="0" lvl="0" indent="0" algn="ctr" defTabSz="913830" eaLnBrk="0" fontAlgn="ctr" latinLnBrk="0" hangingPunct="0">
                  <a:lnSpc>
                    <a:spcPct val="100000"/>
                  </a:lnSpc>
                  <a:spcBef>
                    <a:spcPct val="0"/>
                  </a:spcBef>
                  <a:spcAft>
                    <a:spcPct val="0"/>
                  </a:spcAft>
                  <a:buClrTx/>
                  <a:buSzTx/>
                  <a:buFontTx/>
                  <a:buNone/>
                  <a:tabLst/>
                  <a:defRPr/>
                </a:pPr>
                <a:r>
                  <a:rPr kumimoji="0" lang="en-US" sz="1200" b="1" i="0" u="none" strike="noStrike" kern="0" cap="none" spc="0" normalizeH="0" baseline="0" noProof="0" dirty="0">
                    <a:ln>
                      <a:noFill/>
                    </a:ln>
                    <a:solidFill>
                      <a:srgbClr val="F3FBFE"/>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OSS/Orchestrator</a:t>
                </a:r>
              </a:p>
            </p:txBody>
          </p:sp>
          <p:cxnSp>
            <p:nvCxnSpPr>
              <p:cNvPr id="102" name="直接连接符 201">
                <a:extLst>
                  <a:ext uri="{FF2B5EF4-FFF2-40B4-BE49-F238E27FC236}">
                    <a16:creationId xmlns="" xmlns:a16="http://schemas.microsoft.com/office/drawing/2014/main" id="{449F3F1E-0E04-4BD4-A53D-756862C77B71}"/>
                  </a:ext>
                </a:extLst>
              </p:cNvPr>
              <p:cNvCxnSpPr/>
              <p:nvPr/>
            </p:nvCxnSpPr>
            <p:spPr>
              <a:xfrm flipH="1">
                <a:off x="3483466" y="1498545"/>
                <a:ext cx="1" cy="93820"/>
              </a:xfrm>
              <a:prstGeom prst="line">
                <a:avLst/>
              </a:prstGeom>
              <a:noFill/>
              <a:ln w="9525" cap="flat" cmpd="sng" algn="ctr">
                <a:solidFill>
                  <a:srgbClr val="D9D9D9"/>
                </a:solidFill>
                <a:prstDash val="solid"/>
              </a:ln>
              <a:effectLst/>
            </p:spPr>
          </p:cxnSp>
          <p:sp>
            <p:nvSpPr>
              <p:cNvPr id="103" name="矩形 102">
                <a:extLst>
                  <a:ext uri="{FF2B5EF4-FFF2-40B4-BE49-F238E27FC236}">
                    <a16:creationId xmlns="" xmlns:a16="http://schemas.microsoft.com/office/drawing/2014/main" id="{5FA96D23-AA2F-4AF3-9273-A22FD43ACCF8}"/>
                  </a:ext>
                </a:extLst>
              </p:cNvPr>
              <p:cNvSpPr/>
              <p:nvPr/>
            </p:nvSpPr>
            <p:spPr>
              <a:xfrm>
                <a:off x="1194016" y="1991504"/>
                <a:ext cx="4578900" cy="454467"/>
              </a:xfrm>
              <a:prstGeom prst="rect">
                <a:avLst/>
              </a:prstGeom>
              <a:noFill/>
              <a:ln w="22225" cap="flat" cmpd="sng" algn="ctr">
                <a:solidFill>
                  <a:srgbClr val="F3FBFE">
                    <a:lumMod val="85000"/>
                  </a:srgbClr>
                </a:solidFill>
                <a:prstDash val="sysDot"/>
              </a:ln>
            </p:spPr>
            <p:txBody>
              <a:bodyPr lIns="91365" tIns="45681" rIns="91365" bIns="45681" rtlCol="0" anchor="ctr">
                <a:noAutofit/>
              </a:bodyPr>
              <a:lstStyle/>
              <a:p>
                <a:pPr marL="0" marR="0" lvl="0" indent="0" algn="ctr" defTabSz="1218175" eaLnBrk="1" fontAlgn="ctr" latinLnBrk="0" hangingPunct="1">
                  <a:lnSpc>
                    <a:spcPct val="100000"/>
                  </a:lnSpc>
                  <a:spcBef>
                    <a:spcPct val="0"/>
                  </a:spcBef>
                  <a:spcAft>
                    <a:spcPct val="0"/>
                  </a:spcAft>
                  <a:buClrTx/>
                  <a:buSzTx/>
                  <a:buFontTx/>
                  <a:buNone/>
                  <a:tabLst/>
                  <a:defRPr/>
                </a:pPr>
                <a:endParaRPr kumimoji="0" lang="en-US" altLang="zh-CN" sz="800" b="1" i="0" u="none" strike="noStrike" kern="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cs typeface="Calibri" pitchFamily="34" charset="0"/>
                  <a:sym typeface="Huawei Sans" panose="020C0503030203020204" pitchFamily="34" charset="0"/>
                </a:endParaRPr>
              </a:p>
            </p:txBody>
          </p:sp>
          <p:sp>
            <p:nvSpPr>
              <p:cNvPr id="104" name="矩形 103">
                <a:extLst>
                  <a:ext uri="{FF2B5EF4-FFF2-40B4-BE49-F238E27FC236}">
                    <a16:creationId xmlns="" xmlns:a16="http://schemas.microsoft.com/office/drawing/2014/main" id="{1652F53A-FCE9-459D-990D-8F1B2402717B}"/>
                  </a:ext>
                </a:extLst>
              </p:cNvPr>
              <p:cNvSpPr/>
              <p:nvPr/>
            </p:nvSpPr>
            <p:spPr>
              <a:xfrm>
                <a:off x="842757" y="3561873"/>
                <a:ext cx="3825301" cy="375764"/>
              </a:xfrm>
              <a:prstGeom prst="rect">
                <a:avLst/>
              </a:prstGeom>
              <a:solidFill>
                <a:srgbClr val="FFFFFF"/>
              </a:solidFill>
              <a:ln w="12700" cap="flat" cmpd="sng" algn="ctr">
                <a:noFill/>
                <a:prstDash val="solid"/>
              </a:ln>
            </p:spPr>
            <p:txBody>
              <a:bodyPr lIns="91365" tIns="45681" rIns="91365" bIns="45681" rtlCol="0" anchor="ctr">
                <a:noAutofit/>
              </a:bodyPr>
              <a:lstStyle/>
              <a:p>
                <a:pPr marL="0" marR="0" lvl="0" indent="0" algn="ctr" defTabSz="1218175" eaLnBrk="1" fontAlgn="ctr" latinLnBrk="0" hangingPunct="1">
                  <a:lnSpc>
                    <a:spcPct val="100000"/>
                  </a:lnSpc>
                  <a:spcBef>
                    <a:spcPct val="0"/>
                  </a:spcBef>
                  <a:spcAft>
                    <a:spcPct val="0"/>
                  </a:spcAft>
                  <a:buClrTx/>
                  <a:buSzTx/>
                  <a:buFontTx/>
                  <a:buNone/>
                  <a:tabLst/>
                  <a:defRPr/>
                </a:pPr>
                <a:endParaRPr kumimoji="0" lang="en-US" altLang="zh-CN" sz="800" b="1" i="0" u="none" strike="noStrike" kern="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cs typeface="Calibri" pitchFamily="34" charset="0"/>
                  <a:sym typeface="Huawei Sans" panose="020C0503030203020204" pitchFamily="34" charset="0"/>
                </a:endParaRPr>
              </a:p>
            </p:txBody>
          </p:sp>
          <p:sp>
            <p:nvSpPr>
              <p:cNvPr id="105" name="矩形 104">
                <a:extLst>
                  <a:ext uri="{FF2B5EF4-FFF2-40B4-BE49-F238E27FC236}">
                    <a16:creationId xmlns="" xmlns:a16="http://schemas.microsoft.com/office/drawing/2014/main" id="{16C6A8CC-9260-4BF8-9B68-E2A82A7C6903}"/>
                  </a:ext>
                </a:extLst>
              </p:cNvPr>
              <p:cNvSpPr/>
              <p:nvPr/>
            </p:nvSpPr>
            <p:spPr>
              <a:xfrm>
                <a:off x="721724" y="3526822"/>
                <a:ext cx="1356281" cy="369411"/>
              </a:xfrm>
              <a:prstGeom prst="rect">
                <a:avLst/>
              </a:prstGeom>
            </p:spPr>
            <p:txBody>
              <a:bodyPr wrap="square" lIns="121853" tIns="60928" rIns="121853" bIns="60928">
                <a:noAutofit/>
              </a:bodyPr>
              <a:lstStyle>
                <a:defPPr>
                  <a:defRPr lang="zh-CN"/>
                </a:defPPr>
                <a:lvl1pPr marL="0" algn="l" defTabSz="1219272" rtl="0" eaLnBrk="1" latinLnBrk="0" hangingPunct="1">
                  <a:defRPr sz="2400" kern="1200">
                    <a:solidFill>
                      <a:schemeClr val="tx1"/>
                    </a:solidFill>
                    <a:latin typeface="Arial"/>
                    <a:ea typeface="+mn-ea"/>
                    <a:cs typeface="+mn-cs"/>
                  </a:defRPr>
                </a:lvl1pPr>
                <a:lvl2pPr marL="609636" algn="l" defTabSz="1219272" rtl="0" eaLnBrk="1" latinLnBrk="0" hangingPunct="1">
                  <a:defRPr sz="2400" kern="1200">
                    <a:solidFill>
                      <a:schemeClr val="tx1"/>
                    </a:solidFill>
                    <a:latin typeface="Arial"/>
                    <a:ea typeface="+mn-ea"/>
                    <a:cs typeface="+mn-cs"/>
                  </a:defRPr>
                </a:lvl2pPr>
                <a:lvl3pPr marL="1219272" algn="l" defTabSz="1219272" rtl="0" eaLnBrk="1" latinLnBrk="0" hangingPunct="1">
                  <a:defRPr sz="2400" kern="1200">
                    <a:solidFill>
                      <a:schemeClr val="tx1"/>
                    </a:solidFill>
                    <a:latin typeface="Arial"/>
                    <a:ea typeface="+mn-ea"/>
                    <a:cs typeface="+mn-cs"/>
                  </a:defRPr>
                </a:lvl3pPr>
                <a:lvl4pPr marL="1828908" algn="l" defTabSz="1219272" rtl="0" eaLnBrk="1" latinLnBrk="0" hangingPunct="1">
                  <a:defRPr sz="2400" kern="1200">
                    <a:solidFill>
                      <a:schemeClr val="tx1"/>
                    </a:solidFill>
                    <a:latin typeface="Arial"/>
                    <a:ea typeface="+mn-ea"/>
                    <a:cs typeface="+mn-cs"/>
                  </a:defRPr>
                </a:lvl4pPr>
                <a:lvl5pPr marL="2438545" algn="l" defTabSz="1219272" rtl="0" eaLnBrk="1" latinLnBrk="0" hangingPunct="1">
                  <a:defRPr sz="2400" kern="1200">
                    <a:solidFill>
                      <a:schemeClr val="tx1"/>
                    </a:solidFill>
                    <a:latin typeface="Arial"/>
                    <a:ea typeface="+mn-ea"/>
                    <a:cs typeface="+mn-cs"/>
                  </a:defRPr>
                </a:lvl5pPr>
                <a:lvl6pPr marL="3048180" algn="l" defTabSz="1219272" rtl="0" eaLnBrk="1" latinLnBrk="0" hangingPunct="1">
                  <a:defRPr sz="2400" kern="1200">
                    <a:solidFill>
                      <a:schemeClr val="tx1"/>
                    </a:solidFill>
                    <a:latin typeface="Arial"/>
                    <a:ea typeface="+mn-ea"/>
                    <a:cs typeface="+mn-cs"/>
                  </a:defRPr>
                </a:lvl6pPr>
                <a:lvl7pPr marL="3657816" algn="l" defTabSz="1219272" rtl="0" eaLnBrk="1" latinLnBrk="0" hangingPunct="1">
                  <a:defRPr sz="2400" kern="1200">
                    <a:solidFill>
                      <a:schemeClr val="tx1"/>
                    </a:solidFill>
                    <a:latin typeface="Arial"/>
                    <a:ea typeface="+mn-ea"/>
                    <a:cs typeface="+mn-cs"/>
                  </a:defRPr>
                </a:lvl7pPr>
                <a:lvl8pPr marL="4267452" algn="l" defTabSz="1219272" rtl="0" eaLnBrk="1" latinLnBrk="0" hangingPunct="1">
                  <a:defRPr sz="2400" kern="1200">
                    <a:solidFill>
                      <a:schemeClr val="tx1"/>
                    </a:solidFill>
                    <a:latin typeface="Arial"/>
                    <a:ea typeface="+mn-ea"/>
                    <a:cs typeface="+mn-cs"/>
                  </a:defRPr>
                </a:lvl8pPr>
                <a:lvl9pPr marL="4877087" algn="l" defTabSz="1219272" rtl="0" eaLnBrk="1" latinLnBrk="0" hangingPunct="1">
                  <a:defRPr sz="2400" kern="1200">
                    <a:solidFill>
                      <a:schemeClr val="tx1"/>
                    </a:solidFill>
                    <a:latin typeface="Arial"/>
                    <a:ea typeface="+mn-ea"/>
                    <a:cs typeface="+mn-cs"/>
                  </a:defRPr>
                </a:lvl9pPr>
              </a:lstStyle>
              <a:p>
                <a:pPr marL="0" marR="0" lvl="0" indent="0" algn="ctr" defTabSz="1219272" rtl="0" eaLnBrk="1" fontAlgn="ctr" latinLnBrk="0" hangingPunct="1">
                  <a:lnSpc>
                    <a:spcPct val="100000"/>
                  </a:lnSpc>
                  <a:spcBef>
                    <a:spcPct val="0"/>
                  </a:spcBef>
                  <a:spcAft>
                    <a:spcPct val="0"/>
                  </a:spcAft>
                  <a:buClrTx/>
                  <a:buSzTx/>
                  <a:buFontTx/>
                  <a:buNone/>
                  <a:tabLst/>
                  <a:defRPr/>
                </a:pPr>
                <a:r>
                  <a:rPr kumimoji="0" lang="en-US" sz="1200" b="1" i="0" u="none" strike="noStrike" kern="1200" cap="none" spc="0" normalizeH="0" baseline="0" noProof="0" dirty="0">
                    <a:ln>
                      <a:noFill/>
                    </a:ln>
                    <a:solidFill>
                      <a:srgbClr val="000000"/>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NE management</a:t>
                </a:r>
              </a:p>
            </p:txBody>
          </p:sp>
          <p:sp>
            <p:nvSpPr>
              <p:cNvPr id="106" name="矩形 105">
                <a:extLst>
                  <a:ext uri="{FF2B5EF4-FFF2-40B4-BE49-F238E27FC236}">
                    <a16:creationId xmlns="" xmlns:a16="http://schemas.microsoft.com/office/drawing/2014/main" id="{F39268D6-FDFF-40EA-B7A0-9C9076DDBDAB}"/>
                  </a:ext>
                </a:extLst>
              </p:cNvPr>
              <p:cNvSpPr/>
              <p:nvPr/>
            </p:nvSpPr>
            <p:spPr>
              <a:xfrm>
                <a:off x="842757" y="4012098"/>
                <a:ext cx="3825301" cy="398392"/>
              </a:xfrm>
              <a:prstGeom prst="rect">
                <a:avLst/>
              </a:prstGeom>
              <a:solidFill>
                <a:srgbClr val="FFFFFF"/>
              </a:solidFill>
              <a:ln w="12700" cap="flat" cmpd="sng" algn="ctr">
                <a:noFill/>
                <a:prstDash val="solid"/>
              </a:ln>
            </p:spPr>
            <p:txBody>
              <a:bodyPr lIns="91365" tIns="45681" rIns="91365" bIns="45681" rtlCol="0" anchor="ctr">
                <a:noAutofit/>
              </a:bodyPr>
              <a:lstStyle/>
              <a:p>
                <a:pPr marL="0" marR="0" lvl="0" indent="0" algn="ctr" defTabSz="1218175" eaLnBrk="1" fontAlgn="ctr" latinLnBrk="0" hangingPunct="1">
                  <a:lnSpc>
                    <a:spcPct val="100000"/>
                  </a:lnSpc>
                  <a:spcBef>
                    <a:spcPct val="0"/>
                  </a:spcBef>
                  <a:spcAft>
                    <a:spcPct val="0"/>
                  </a:spcAft>
                  <a:buClrTx/>
                  <a:buSzTx/>
                  <a:buFontTx/>
                  <a:buNone/>
                  <a:tabLst/>
                  <a:defRPr/>
                </a:pPr>
                <a:endParaRPr kumimoji="0" lang="en-US" altLang="zh-CN" sz="1200" b="1" i="0" u="none" strike="noStrike" kern="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cs typeface="Calibri" pitchFamily="34" charset="0"/>
                  <a:sym typeface="Huawei Sans" panose="020C0503030203020204" pitchFamily="34" charset="0"/>
                </a:endParaRPr>
              </a:p>
            </p:txBody>
          </p:sp>
          <p:sp>
            <p:nvSpPr>
              <p:cNvPr id="107" name="矩形 106">
                <a:extLst>
                  <a:ext uri="{FF2B5EF4-FFF2-40B4-BE49-F238E27FC236}">
                    <a16:creationId xmlns="" xmlns:a16="http://schemas.microsoft.com/office/drawing/2014/main" id="{FF154A95-B135-4541-8BA6-4455F6B944BB}"/>
                  </a:ext>
                </a:extLst>
              </p:cNvPr>
              <p:cNvSpPr/>
              <p:nvPr/>
            </p:nvSpPr>
            <p:spPr>
              <a:xfrm>
                <a:off x="1935851" y="4042702"/>
                <a:ext cx="1149714" cy="345922"/>
              </a:xfrm>
              <a:prstGeom prst="rect">
                <a:avLst/>
              </a:prstGeom>
              <a:solidFill>
                <a:srgbClr val="F3FBFE">
                  <a:lumMod val="85000"/>
                </a:srgbClr>
              </a:solidFill>
              <a:ln w="6350" cap="flat" cmpd="sng" algn="ctr">
                <a:noFill/>
                <a:prstDash val="solid"/>
              </a:ln>
            </p:spPr>
            <p:txBody>
              <a:bodyPr lIns="35973" tIns="45694" rIns="0" bIns="45694" rtlCol="0" anchor="ctr">
                <a:noAutofit/>
              </a:bodyPr>
              <a:lstStyle/>
              <a:p>
                <a:pPr marL="0" marR="0" lvl="0" indent="0" algn="ctr" defTabSz="913830" eaLnBrk="0" fontAlgn="ctr" latinLnBrk="0" hangingPunct="0">
                  <a:lnSpc>
                    <a:spcPct val="100000"/>
                  </a:lnSpc>
                  <a:spcBef>
                    <a:spcPct val="0"/>
                  </a:spcBef>
                  <a:spcAft>
                    <a:spcPct val="0"/>
                  </a:spcAft>
                  <a:buClrTx/>
                  <a:buSzTx/>
                  <a:buFontTx/>
                  <a:buNone/>
                  <a:tabLst/>
                  <a:defRPr/>
                </a:pPr>
                <a:r>
                  <a:rPr kumimoji="0" lang="en-US" sz="1200" b="0" i="0" u="none" strike="noStrike" kern="0" cap="none" spc="0" normalizeH="0" baseline="0" noProof="0" dirty="0">
                    <a:ln>
                      <a:noFill/>
                    </a:ln>
                    <a:solidFill>
                      <a:sysClr val="windowText" lastClr="000000"/>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Huawei NE Driver</a:t>
                </a:r>
              </a:p>
            </p:txBody>
          </p:sp>
          <p:sp>
            <p:nvSpPr>
              <p:cNvPr id="108" name="矩形 107">
                <a:extLst>
                  <a:ext uri="{FF2B5EF4-FFF2-40B4-BE49-F238E27FC236}">
                    <a16:creationId xmlns="" xmlns:a16="http://schemas.microsoft.com/office/drawing/2014/main" id="{AFBCF35E-B2E3-4192-9000-4AB57C73B646}"/>
                  </a:ext>
                </a:extLst>
              </p:cNvPr>
              <p:cNvSpPr/>
              <p:nvPr/>
            </p:nvSpPr>
            <p:spPr>
              <a:xfrm>
                <a:off x="3424977" y="4088424"/>
                <a:ext cx="1143644" cy="290106"/>
              </a:xfrm>
              <a:prstGeom prst="rect">
                <a:avLst/>
              </a:prstGeom>
              <a:solidFill>
                <a:srgbClr val="F3FBFE">
                  <a:lumMod val="85000"/>
                </a:srgbClr>
              </a:solidFill>
              <a:ln w="6350" cap="flat" cmpd="sng" algn="ctr">
                <a:noFill/>
                <a:prstDash val="solid"/>
              </a:ln>
            </p:spPr>
            <p:txBody>
              <a:bodyPr lIns="35973" tIns="45694" rIns="0" bIns="45694" rtlCol="0" anchor="ctr">
                <a:noAutofit/>
              </a:bodyPr>
              <a:lstStyle/>
              <a:p>
                <a:pPr marL="0" marR="0" lvl="0" indent="0" algn="ctr" defTabSz="913830" eaLnBrk="0" fontAlgn="ctr" latinLnBrk="0" hangingPunct="0">
                  <a:lnSpc>
                    <a:spcPct val="100000"/>
                  </a:lnSpc>
                  <a:spcBef>
                    <a:spcPct val="0"/>
                  </a:spcBef>
                  <a:spcAft>
                    <a:spcPct val="0"/>
                  </a:spcAft>
                  <a:buClrTx/>
                  <a:buSzTx/>
                  <a:buFontTx/>
                  <a:buNone/>
                  <a:tabLst/>
                  <a:defRPr/>
                </a:pPr>
                <a:r>
                  <a:rPr kumimoji="0" lang="en-US" sz="1200" b="0" i="0" u="none" strike="noStrike" kern="0" cap="none" spc="0" normalizeH="0" baseline="0" noProof="0" dirty="0">
                    <a:ln>
                      <a:noFill/>
                    </a:ln>
                    <a:solidFill>
                      <a:sysClr val="windowText" lastClr="000000"/>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3rd NE Driver</a:t>
                </a:r>
              </a:p>
            </p:txBody>
          </p:sp>
          <p:sp>
            <p:nvSpPr>
              <p:cNvPr id="109" name="矩形 108">
                <a:extLst>
                  <a:ext uri="{FF2B5EF4-FFF2-40B4-BE49-F238E27FC236}">
                    <a16:creationId xmlns="" xmlns:a16="http://schemas.microsoft.com/office/drawing/2014/main" id="{8576E1A9-64D8-4489-BFED-F54E3DF4A320}"/>
                  </a:ext>
                </a:extLst>
              </p:cNvPr>
              <p:cNvSpPr/>
              <p:nvPr/>
            </p:nvSpPr>
            <p:spPr>
              <a:xfrm>
                <a:off x="842755" y="3087401"/>
                <a:ext cx="3825303" cy="405606"/>
              </a:xfrm>
              <a:prstGeom prst="rect">
                <a:avLst/>
              </a:prstGeom>
              <a:solidFill>
                <a:srgbClr val="FFFFFF"/>
              </a:solidFill>
              <a:ln w="12700" cap="flat" cmpd="sng" algn="ctr">
                <a:noFill/>
                <a:prstDash val="solid"/>
              </a:ln>
            </p:spPr>
            <p:txBody>
              <a:bodyPr lIns="91365" tIns="45681" rIns="91365" bIns="45681" rtlCol="0" anchor="ctr">
                <a:noAutofit/>
              </a:bodyPr>
              <a:lstStyle/>
              <a:p>
                <a:pPr marL="0" marR="0" lvl="0" indent="0" algn="ctr" defTabSz="1218175" eaLnBrk="1" fontAlgn="ctr" latinLnBrk="0" hangingPunct="1">
                  <a:lnSpc>
                    <a:spcPct val="100000"/>
                  </a:lnSpc>
                  <a:spcBef>
                    <a:spcPct val="0"/>
                  </a:spcBef>
                  <a:spcAft>
                    <a:spcPct val="0"/>
                  </a:spcAft>
                  <a:buClrTx/>
                  <a:buSzTx/>
                  <a:buFontTx/>
                  <a:buNone/>
                  <a:tabLst/>
                  <a:defRPr/>
                </a:pPr>
                <a:endParaRPr kumimoji="0" lang="en-US" altLang="zh-CN" sz="800" b="1" i="0" u="none" strike="noStrike" kern="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cs typeface="Calibri" pitchFamily="34" charset="0"/>
                  <a:sym typeface="Huawei Sans" panose="020C0503030203020204" pitchFamily="34" charset="0"/>
                </a:endParaRPr>
              </a:p>
            </p:txBody>
          </p:sp>
          <p:sp>
            <p:nvSpPr>
              <p:cNvPr id="110" name="矩形 109">
                <a:extLst>
                  <a:ext uri="{FF2B5EF4-FFF2-40B4-BE49-F238E27FC236}">
                    <a16:creationId xmlns="" xmlns:a16="http://schemas.microsoft.com/office/drawing/2014/main" id="{87FD828C-5BE3-4403-B802-FE969425E4C8}"/>
                  </a:ext>
                </a:extLst>
              </p:cNvPr>
              <p:cNvSpPr/>
              <p:nvPr/>
            </p:nvSpPr>
            <p:spPr>
              <a:xfrm>
                <a:off x="679594" y="3028760"/>
                <a:ext cx="1327020" cy="369411"/>
              </a:xfrm>
              <a:prstGeom prst="rect">
                <a:avLst/>
              </a:prstGeom>
            </p:spPr>
            <p:txBody>
              <a:bodyPr wrap="square" lIns="121853" tIns="60928" rIns="121853" bIns="60928">
                <a:noAutofit/>
              </a:bodyPr>
              <a:lstStyle>
                <a:defPPr>
                  <a:defRPr lang="zh-CN"/>
                </a:defPPr>
                <a:lvl1pPr marL="0" algn="l" defTabSz="1219272" rtl="0" eaLnBrk="1" latinLnBrk="0" hangingPunct="1">
                  <a:defRPr sz="2400" kern="1200">
                    <a:solidFill>
                      <a:schemeClr val="tx1"/>
                    </a:solidFill>
                    <a:latin typeface="Arial"/>
                    <a:ea typeface="+mn-ea"/>
                    <a:cs typeface="+mn-cs"/>
                  </a:defRPr>
                </a:lvl1pPr>
                <a:lvl2pPr marL="609636" algn="l" defTabSz="1219272" rtl="0" eaLnBrk="1" latinLnBrk="0" hangingPunct="1">
                  <a:defRPr sz="2400" kern="1200">
                    <a:solidFill>
                      <a:schemeClr val="tx1"/>
                    </a:solidFill>
                    <a:latin typeface="Arial"/>
                    <a:ea typeface="+mn-ea"/>
                    <a:cs typeface="+mn-cs"/>
                  </a:defRPr>
                </a:lvl2pPr>
                <a:lvl3pPr marL="1219272" algn="l" defTabSz="1219272" rtl="0" eaLnBrk="1" latinLnBrk="0" hangingPunct="1">
                  <a:defRPr sz="2400" kern="1200">
                    <a:solidFill>
                      <a:schemeClr val="tx1"/>
                    </a:solidFill>
                    <a:latin typeface="Arial"/>
                    <a:ea typeface="+mn-ea"/>
                    <a:cs typeface="+mn-cs"/>
                  </a:defRPr>
                </a:lvl3pPr>
                <a:lvl4pPr marL="1828908" algn="l" defTabSz="1219272" rtl="0" eaLnBrk="1" latinLnBrk="0" hangingPunct="1">
                  <a:defRPr sz="2400" kern="1200">
                    <a:solidFill>
                      <a:schemeClr val="tx1"/>
                    </a:solidFill>
                    <a:latin typeface="Arial"/>
                    <a:ea typeface="+mn-ea"/>
                    <a:cs typeface="+mn-cs"/>
                  </a:defRPr>
                </a:lvl4pPr>
                <a:lvl5pPr marL="2438545" algn="l" defTabSz="1219272" rtl="0" eaLnBrk="1" latinLnBrk="0" hangingPunct="1">
                  <a:defRPr sz="2400" kern="1200">
                    <a:solidFill>
                      <a:schemeClr val="tx1"/>
                    </a:solidFill>
                    <a:latin typeface="Arial"/>
                    <a:ea typeface="+mn-ea"/>
                    <a:cs typeface="+mn-cs"/>
                  </a:defRPr>
                </a:lvl5pPr>
                <a:lvl6pPr marL="3048180" algn="l" defTabSz="1219272" rtl="0" eaLnBrk="1" latinLnBrk="0" hangingPunct="1">
                  <a:defRPr sz="2400" kern="1200">
                    <a:solidFill>
                      <a:schemeClr val="tx1"/>
                    </a:solidFill>
                    <a:latin typeface="Arial"/>
                    <a:ea typeface="+mn-ea"/>
                    <a:cs typeface="+mn-cs"/>
                  </a:defRPr>
                </a:lvl6pPr>
                <a:lvl7pPr marL="3657816" algn="l" defTabSz="1219272" rtl="0" eaLnBrk="1" latinLnBrk="0" hangingPunct="1">
                  <a:defRPr sz="2400" kern="1200">
                    <a:solidFill>
                      <a:schemeClr val="tx1"/>
                    </a:solidFill>
                    <a:latin typeface="Arial"/>
                    <a:ea typeface="+mn-ea"/>
                    <a:cs typeface="+mn-cs"/>
                  </a:defRPr>
                </a:lvl7pPr>
                <a:lvl8pPr marL="4267452" algn="l" defTabSz="1219272" rtl="0" eaLnBrk="1" latinLnBrk="0" hangingPunct="1">
                  <a:defRPr sz="2400" kern="1200">
                    <a:solidFill>
                      <a:schemeClr val="tx1"/>
                    </a:solidFill>
                    <a:latin typeface="Arial"/>
                    <a:ea typeface="+mn-ea"/>
                    <a:cs typeface="+mn-cs"/>
                  </a:defRPr>
                </a:lvl8pPr>
                <a:lvl9pPr marL="4877087" algn="l" defTabSz="1219272" rtl="0" eaLnBrk="1" latinLnBrk="0" hangingPunct="1">
                  <a:defRPr sz="2400" kern="1200">
                    <a:solidFill>
                      <a:schemeClr val="tx1"/>
                    </a:solidFill>
                    <a:latin typeface="Arial"/>
                    <a:ea typeface="+mn-ea"/>
                    <a:cs typeface="+mn-cs"/>
                  </a:defRPr>
                </a:lvl9pPr>
              </a:lstStyle>
              <a:p>
                <a:pPr marL="0" marR="0" lvl="0" indent="0" algn="ctr" defTabSz="1219272" rtl="0" eaLnBrk="1" fontAlgn="ctr" latinLnBrk="0" hangingPunct="1">
                  <a:lnSpc>
                    <a:spcPct val="100000"/>
                  </a:lnSpc>
                  <a:spcBef>
                    <a:spcPct val="0"/>
                  </a:spcBef>
                  <a:spcAft>
                    <a:spcPct val="0"/>
                  </a:spcAft>
                  <a:buClrTx/>
                  <a:buSzTx/>
                  <a:buFontTx/>
                  <a:buNone/>
                  <a:tabLst/>
                  <a:defRPr/>
                </a:pPr>
                <a:r>
                  <a:rPr kumimoji="0" lang="en-US" sz="1200" b="1" i="0" u="none" strike="noStrike" kern="1200" cap="none" spc="0" normalizeH="0" baseline="0" noProof="0" dirty="0">
                    <a:ln>
                      <a:noFill/>
                    </a:ln>
                    <a:solidFill>
                      <a:srgbClr val="000000"/>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Service management</a:t>
                </a:r>
                <a:endParaRPr kumimoji="0" lang="en-US" altLang="zh-CN" sz="1200" b="1" i="0" u="none" strike="noStrike" kern="0" cap="none" spc="0" normalizeH="0" baseline="0" noProof="0" dirty="0">
                  <a:ln>
                    <a:noFill/>
                  </a:ln>
                  <a:solidFill>
                    <a:srgbClr val="000000"/>
                  </a:solidFill>
                  <a:effectLst/>
                  <a:uLnTx/>
                  <a:uFillTx/>
                  <a:latin typeface="Huawei Sans" panose="020C0503030203020204" pitchFamily="34" charset="0"/>
                  <a:ea typeface="方正兰亭黑简体" panose="02000000000000000000" pitchFamily="2" charset="-122"/>
                  <a:cs typeface="Microsoft YaHei" charset="-122"/>
                  <a:sym typeface="Huawei Sans" panose="020C0503030203020204" pitchFamily="34" charset="0"/>
                </a:endParaRPr>
              </a:p>
            </p:txBody>
          </p:sp>
          <p:sp>
            <p:nvSpPr>
              <p:cNvPr id="111" name="矩形 110">
                <a:extLst>
                  <a:ext uri="{FF2B5EF4-FFF2-40B4-BE49-F238E27FC236}">
                    <a16:creationId xmlns="" xmlns:a16="http://schemas.microsoft.com/office/drawing/2014/main" id="{A4466140-9E55-48B5-AB4D-4EF2B98D8DD4}"/>
                  </a:ext>
                </a:extLst>
              </p:cNvPr>
              <p:cNvSpPr/>
              <p:nvPr/>
            </p:nvSpPr>
            <p:spPr>
              <a:xfrm>
                <a:off x="1308280" y="2074702"/>
                <a:ext cx="2212154" cy="276308"/>
              </a:xfrm>
              <a:prstGeom prst="rect">
                <a:avLst/>
              </a:prstGeom>
              <a:solidFill>
                <a:srgbClr val="BAE6F6">
                  <a:lumMod val="50000"/>
                </a:srgbClr>
              </a:solidFill>
              <a:ln w="6350" cap="flat" cmpd="sng" algn="ctr">
                <a:noFill/>
                <a:prstDash val="solid"/>
              </a:ln>
            </p:spPr>
            <p:txBody>
              <a:bodyPr lIns="35973" tIns="45694" rIns="0" bIns="45694" rtlCol="0" anchor="ctr">
                <a:noAutofit/>
              </a:bodyPr>
              <a:lstStyle/>
              <a:p>
                <a:pPr marL="0" marR="0" lvl="0" indent="0" algn="ctr" defTabSz="913830" eaLnBrk="0" fontAlgn="ctr" latinLnBrk="0" hangingPunct="0">
                  <a:lnSpc>
                    <a:spcPct val="100000"/>
                  </a:lnSpc>
                  <a:spcBef>
                    <a:spcPct val="0"/>
                  </a:spcBef>
                  <a:spcAft>
                    <a:spcPct val="0"/>
                  </a:spcAft>
                  <a:buClrTx/>
                  <a:buSzTx/>
                  <a:buFontTx/>
                  <a:buNone/>
                  <a:tabLst/>
                  <a:defRPr/>
                </a:pPr>
                <a:r>
                  <a:rPr kumimoji="0" lang="en-US" sz="1050" b="0" i="0" u="none" strike="noStrike" kern="0" cap="none" spc="0" normalizeH="0" baseline="0" noProof="0" dirty="0">
                    <a:ln>
                      <a:noFill/>
                    </a:ln>
                    <a:solidFill>
                      <a:srgbClr val="F3FBFE"/>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GUI</a:t>
                </a:r>
              </a:p>
            </p:txBody>
          </p:sp>
          <p:sp>
            <p:nvSpPr>
              <p:cNvPr id="112" name="矩形 111">
                <a:extLst>
                  <a:ext uri="{FF2B5EF4-FFF2-40B4-BE49-F238E27FC236}">
                    <a16:creationId xmlns="" xmlns:a16="http://schemas.microsoft.com/office/drawing/2014/main" id="{525B32FB-721B-43F5-95BE-1080760C40DC}"/>
                  </a:ext>
                </a:extLst>
              </p:cNvPr>
              <p:cNvSpPr/>
              <p:nvPr/>
            </p:nvSpPr>
            <p:spPr>
              <a:xfrm>
                <a:off x="1937941" y="3094460"/>
                <a:ext cx="945701" cy="371780"/>
              </a:xfrm>
              <a:prstGeom prst="rect">
                <a:avLst/>
              </a:prstGeom>
              <a:solidFill>
                <a:srgbClr val="F3FBFE">
                  <a:lumMod val="85000"/>
                </a:srgbClr>
              </a:solidFill>
              <a:ln w="6350" cap="flat" cmpd="sng" algn="ctr">
                <a:noFill/>
                <a:prstDash val="solid"/>
              </a:ln>
            </p:spPr>
            <p:txBody>
              <a:bodyPr lIns="35973" tIns="45694" rIns="0" bIns="45694" rtlCol="0" anchor="ctr">
                <a:noAutofit/>
              </a:bodyPr>
              <a:lstStyle/>
              <a:p>
                <a:pPr marL="0" marR="0" lvl="0" indent="0" algn="ctr" defTabSz="913830" eaLnBrk="0" fontAlgn="ctr" latinLnBrk="0" hangingPunct="0">
                  <a:lnSpc>
                    <a:spcPct val="100000"/>
                  </a:lnSpc>
                  <a:spcBef>
                    <a:spcPct val="0"/>
                  </a:spcBef>
                  <a:spcAft>
                    <a:spcPct val="0"/>
                  </a:spcAft>
                  <a:buClrTx/>
                  <a:buSzTx/>
                  <a:buFontTx/>
                  <a:buNone/>
                  <a:tabLst/>
                  <a:defRPr/>
                </a:pPr>
                <a:r>
                  <a:rPr kumimoji="0" lang="en-US" sz="1200" b="0" i="0" u="none" strike="noStrike" kern="0" cap="none" spc="0" normalizeH="0" baseline="0" noProof="0" dirty="0">
                    <a:ln>
                      <a:noFill/>
                    </a:ln>
                    <a:solidFill>
                      <a:sysClr val="windowText" lastClr="000000"/>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HVPN Service</a:t>
                </a:r>
              </a:p>
            </p:txBody>
          </p:sp>
          <p:sp>
            <p:nvSpPr>
              <p:cNvPr id="113" name="矩形 112">
                <a:extLst>
                  <a:ext uri="{FF2B5EF4-FFF2-40B4-BE49-F238E27FC236}">
                    <a16:creationId xmlns="" xmlns:a16="http://schemas.microsoft.com/office/drawing/2014/main" id="{620669FF-A722-499F-8442-F6912D262243}"/>
                  </a:ext>
                </a:extLst>
              </p:cNvPr>
              <p:cNvSpPr/>
              <p:nvPr/>
            </p:nvSpPr>
            <p:spPr>
              <a:xfrm>
                <a:off x="2920351" y="3108920"/>
                <a:ext cx="992261" cy="356988"/>
              </a:xfrm>
              <a:prstGeom prst="rect">
                <a:avLst/>
              </a:prstGeom>
              <a:solidFill>
                <a:srgbClr val="F3FBFE">
                  <a:lumMod val="85000"/>
                </a:srgbClr>
              </a:solidFill>
              <a:ln w="6350" cap="flat" cmpd="sng" algn="ctr">
                <a:noFill/>
                <a:prstDash val="solid"/>
              </a:ln>
            </p:spPr>
            <p:txBody>
              <a:bodyPr lIns="35973" tIns="45694" rIns="0" bIns="45694" rtlCol="0" anchor="ctr">
                <a:noAutofit/>
              </a:bodyPr>
              <a:lstStyle/>
              <a:p>
                <a:pPr marL="0" marR="0" lvl="0" indent="0" algn="ctr" defTabSz="913830" eaLnBrk="0" fontAlgn="ctr" latinLnBrk="0" hangingPunct="0">
                  <a:lnSpc>
                    <a:spcPct val="100000"/>
                  </a:lnSpc>
                  <a:spcBef>
                    <a:spcPct val="0"/>
                  </a:spcBef>
                  <a:spcAft>
                    <a:spcPct val="0"/>
                  </a:spcAft>
                  <a:buClrTx/>
                  <a:buSzTx/>
                  <a:buFontTx/>
                  <a:buNone/>
                  <a:tabLst/>
                  <a:defRPr/>
                </a:pPr>
                <a:r>
                  <a:rPr kumimoji="0" lang="en-US" sz="1200" b="0" i="0" u="none" strike="noStrike" kern="0" cap="none" spc="0" normalizeH="0" baseline="0" noProof="0" dirty="0">
                    <a:ln>
                      <a:noFill/>
                    </a:ln>
                    <a:solidFill>
                      <a:sysClr val="windowText" lastClr="000000"/>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SRV6 Service</a:t>
                </a:r>
              </a:p>
            </p:txBody>
          </p:sp>
          <p:sp>
            <p:nvSpPr>
              <p:cNvPr id="114" name="矩形 113">
                <a:extLst>
                  <a:ext uri="{FF2B5EF4-FFF2-40B4-BE49-F238E27FC236}">
                    <a16:creationId xmlns="" xmlns:a16="http://schemas.microsoft.com/office/drawing/2014/main" id="{FF79639F-E966-4143-813D-D52C6695D708}"/>
                  </a:ext>
                </a:extLst>
              </p:cNvPr>
              <p:cNvSpPr/>
              <p:nvPr/>
            </p:nvSpPr>
            <p:spPr>
              <a:xfrm>
                <a:off x="920213" y="4111294"/>
                <a:ext cx="453051" cy="263668"/>
              </a:xfrm>
              <a:prstGeom prst="rect">
                <a:avLst/>
              </a:prstGeom>
            </p:spPr>
            <p:txBody>
              <a:bodyPr wrap="none" lIns="121853" tIns="60928" rIns="121853" bIns="60928">
                <a:noAutofit/>
              </a:bodyPr>
              <a:lstStyle>
                <a:defPPr>
                  <a:defRPr lang="zh-CN"/>
                </a:defPPr>
                <a:lvl1pPr marL="0" algn="l" defTabSz="1219272" rtl="0" eaLnBrk="1" latinLnBrk="0" hangingPunct="1">
                  <a:defRPr sz="2400" kern="1200">
                    <a:solidFill>
                      <a:schemeClr val="tx1"/>
                    </a:solidFill>
                    <a:latin typeface="Arial"/>
                    <a:ea typeface="+mn-ea"/>
                    <a:cs typeface="+mn-cs"/>
                  </a:defRPr>
                </a:lvl1pPr>
                <a:lvl2pPr marL="609636" algn="l" defTabSz="1219272" rtl="0" eaLnBrk="1" latinLnBrk="0" hangingPunct="1">
                  <a:defRPr sz="2400" kern="1200">
                    <a:solidFill>
                      <a:schemeClr val="tx1"/>
                    </a:solidFill>
                    <a:latin typeface="Arial"/>
                    <a:ea typeface="+mn-ea"/>
                    <a:cs typeface="+mn-cs"/>
                  </a:defRPr>
                </a:lvl2pPr>
                <a:lvl3pPr marL="1219272" algn="l" defTabSz="1219272" rtl="0" eaLnBrk="1" latinLnBrk="0" hangingPunct="1">
                  <a:defRPr sz="2400" kern="1200">
                    <a:solidFill>
                      <a:schemeClr val="tx1"/>
                    </a:solidFill>
                    <a:latin typeface="Arial"/>
                    <a:ea typeface="+mn-ea"/>
                    <a:cs typeface="+mn-cs"/>
                  </a:defRPr>
                </a:lvl3pPr>
                <a:lvl4pPr marL="1828908" algn="l" defTabSz="1219272" rtl="0" eaLnBrk="1" latinLnBrk="0" hangingPunct="1">
                  <a:defRPr sz="2400" kern="1200">
                    <a:solidFill>
                      <a:schemeClr val="tx1"/>
                    </a:solidFill>
                    <a:latin typeface="Arial"/>
                    <a:ea typeface="+mn-ea"/>
                    <a:cs typeface="+mn-cs"/>
                  </a:defRPr>
                </a:lvl4pPr>
                <a:lvl5pPr marL="2438545" algn="l" defTabSz="1219272" rtl="0" eaLnBrk="1" latinLnBrk="0" hangingPunct="1">
                  <a:defRPr sz="2400" kern="1200">
                    <a:solidFill>
                      <a:schemeClr val="tx1"/>
                    </a:solidFill>
                    <a:latin typeface="Arial"/>
                    <a:ea typeface="+mn-ea"/>
                    <a:cs typeface="+mn-cs"/>
                  </a:defRPr>
                </a:lvl5pPr>
                <a:lvl6pPr marL="3048180" algn="l" defTabSz="1219272" rtl="0" eaLnBrk="1" latinLnBrk="0" hangingPunct="1">
                  <a:defRPr sz="2400" kern="1200">
                    <a:solidFill>
                      <a:schemeClr val="tx1"/>
                    </a:solidFill>
                    <a:latin typeface="Arial"/>
                    <a:ea typeface="+mn-ea"/>
                    <a:cs typeface="+mn-cs"/>
                  </a:defRPr>
                </a:lvl6pPr>
                <a:lvl7pPr marL="3657816" algn="l" defTabSz="1219272" rtl="0" eaLnBrk="1" latinLnBrk="0" hangingPunct="1">
                  <a:defRPr sz="2400" kern="1200">
                    <a:solidFill>
                      <a:schemeClr val="tx1"/>
                    </a:solidFill>
                    <a:latin typeface="Arial"/>
                    <a:ea typeface="+mn-ea"/>
                    <a:cs typeface="+mn-cs"/>
                  </a:defRPr>
                </a:lvl7pPr>
                <a:lvl8pPr marL="4267452" algn="l" defTabSz="1219272" rtl="0" eaLnBrk="1" latinLnBrk="0" hangingPunct="1">
                  <a:defRPr sz="2400" kern="1200">
                    <a:solidFill>
                      <a:schemeClr val="tx1"/>
                    </a:solidFill>
                    <a:latin typeface="Arial"/>
                    <a:ea typeface="+mn-ea"/>
                    <a:cs typeface="+mn-cs"/>
                  </a:defRPr>
                </a:lvl8pPr>
                <a:lvl9pPr marL="4877087" algn="l" defTabSz="1219272" rtl="0" eaLnBrk="1" latinLnBrk="0" hangingPunct="1">
                  <a:defRPr sz="2400" kern="1200">
                    <a:solidFill>
                      <a:schemeClr val="tx1"/>
                    </a:solidFill>
                    <a:latin typeface="Arial"/>
                    <a:ea typeface="+mn-ea"/>
                    <a:cs typeface="+mn-cs"/>
                  </a:defRPr>
                </a:lvl9pPr>
              </a:lstStyle>
              <a:p>
                <a:pPr marL="0" marR="0" lvl="0" indent="0" algn="l" defTabSz="977412" rtl="0" eaLnBrk="1" fontAlgn="ctr" latinLnBrk="0" hangingPunct="1">
                  <a:lnSpc>
                    <a:spcPct val="90000"/>
                  </a:lnSpc>
                  <a:spcBef>
                    <a:spcPct val="0"/>
                  </a:spcBef>
                  <a:spcAft>
                    <a:spcPct val="35000"/>
                  </a:spcAft>
                  <a:buClrTx/>
                  <a:buSzTx/>
                  <a:buFontTx/>
                  <a:buNone/>
                  <a:tabLst/>
                  <a:defRPr/>
                </a:pPr>
                <a:r>
                  <a:rPr kumimoji="0" lang="en-US" sz="1200" b="0" i="0" u="none" strike="noStrike" kern="1200" cap="none" spc="0" normalizeH="0" baseline="0" noProof="0" dirty="0">
                    <a:ln>
                      <a:noFill/>
                    </a:ln>
                    <a:solidFill>
                      <a:srgbClr val="000000"/>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SND</a:t>
                </a:r>
                <a:endParaRPr kumimoji="0" lang="en-US" altLang="zh-CN" sz="1200" b="0" i="0" u="none" strike="noStrike" kern="0" cap="none" spc="0" normalizeH="0" baseline="0" noProof="0" dirty="0">
                  <a:ln>
                    <a:noFill/>
                  </a:ln>
                  <a:solidFill>
                    <a:srgbClr val="000000"/>
                  </a:solidFill>
                  <a:effectLst/>
                  <a:uLnTx/>
                  <a:uFillTx/>
                  <a:latin typeface="Huawei Sans" panose="020C0503030203020204" pitchFamily="34" charset="0"/>
                  <a:ea typeface="方正兰亭黑简体" panose="02000000000000000000" pitchFamily="2" charset="-122"/>
                  <a:cs typeface="Arial" charset="0"/>
                  <a:sym typeface="Huawei Sans" panose="020C0503030203020204" pitchFamily="34" charset="0"/>
                </a:endParaRPr>
              </a:p>
            </p:txBody>
          </p:sp>
          <p:sp>
            <p:nvSpPr>
              <p:cNvPr id="115" name="矩形 114">
                <a:extLst>
                  <a:ext uri="{FF2B5EF4-FFF2-40B4-BE49-F238E27FC236}">
                    <a16:creationId xmlns="" xmlns:a16="http://schemas.microsoft.com/office/drawing/2014/main" id="{8ACBC6E9-874C-4336-BD8B-A6B7D3F16657}"/>
                  </a:ext>
                </a:extLst>
              </p:cNvPr>
              <p:cNvSpPr/>
              <p:nvPr/>
            </p:nvSpPr>
            <p:spPr>
              <a:xfrm>
                <a:off x="3680542" y="2075044"/>
                <a:ext cx="1983808" cy="275966"/>
              </a:xfrm>
              <a:prstGeom prst="rect">
                <a:avLst/>
              </a:prstGeom>
              <a:solidFill>
                <a:srgbClr val="BAE6F6">
                  <a:lumMod val="50000"/>
                </a:srgbClr>
              </a:solidFill>
              <a:ln w="6350" cap="flat" cmpd="sng" algn="ctr">
                <a:noFill/>
                <a:prstDash val="solid"/>
              </a:ln>
            </p:spPr>
            <p:txBody>
              <a:bodyPr lIns="35973" tIns="45694" rIns="0" bIns="45694" rtlCol="0" anchor="ctr">
                <a:noAutofit/>
              </a:bodyPr>
              <a:lstStyle/>
              <a:p>
                <a:pPr marL="0" marR="0" lvl="0" indent="0" algn="ctr" defTabSz="913830" eaLnBrk="0" fontAlgn="ctr" latinLnBrk="0" hangingPunct="0">
                  <a:lnSpc>
                    <a:spcPct val="100000"/>
                  </a:lnSpc>
                  <a:spcBef>
                    <a:spcPct val="0"/>
                  </a:spcBef>
                  <a:spcAft>
                    <a:spcPct val="0"/>
                  </a:spcAft>
                  <a:buClrTx/>
                  <a:buSzTx/>
                  <a:buFontTx/>
                  <a:buNone/>
                  <a:tabLst/>
                  <a:defRPr/>
                </a:pPr>
                <a:r>
                  <a:rPr kumimoji="0" lang="en-US" sz="1050" b="0" i="0" u="none" strike="noStrike" kern="0" cap="none" spc="0" normalizeH="0" baseline="0" noProof="0" dirty="0">
                    <a:ln>
                      <a:noFill/>
                    </a:ln>
                    <a:solidFill>
                      <a:srgbClr val="F3FBFE"/>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NBI</a:t>
                </a:r>
              </a:p>
            </p:txBody>
          </p:sp>
          <p:sp>
            <p:nvSpPr>
              <p:cNvPr id="116" name="TextBox 197">
                <a:extLst>
                  <a:ext uri="{FF2B5EF4-FFF2-40B4-BE49-F238E27FC236}">
                    <a16:creationId xmlns="" xmlns:a16="http://schemas.microsoft.com/office/drawing/2014/main" id="{2BECC55C-4626-41F0-8F80-3172AC84450D}"/>
                  </a:ext>
                </a:extLst>
              </p:cNvPr>
              <p:cNvSpPr txBox="1"/>
              <p:nvPr/>
            </p:nvSpPr>
            <p:spPr>
              <a:xfrm>
                <a:off x="1194016" y="1654514"/>
                <a:ext cx="2050225" cy="253936"/>
              </a:xfrm>
              <a:prstGeom prst="rect">
                <a:avLst/>
              </a:prstGeom>
              <a:noFill/>
            </p:spPr>
            <p:txBody>
              <a:bodyPr wrap="square" lIns="91365" tIns="45681" rIns="91365" bIns="45681" rtlCol="0">
                <a:noAutofit/>
              </a:bodyPr>
              <a:lstStyle>
                <a:defPPr>
                  <a:defRPr lang="en-US"/>
                </a:defPPr>
                <a:lvl1pPr defTabSz="1624029" fontAlgn="base">
                  <a:spcBef>
                    <a:spcPct val="0"/>
                  </a:spcBef>
                  <a:spcAft>
                    <a:spcPct val="0"/>
                  </a:spcAft>
                  <a:defRPr sz="1200" b="1">
                    <a:solidFill>
                      <a:schemeClr val="tx1">
                        <a:lumMod val="50000"/>
                        <a:lumOff val="50000"/>
                      </a:schemeClr>
                    </a:solidFill>
                    <a:cs typeface="Calibri" pitchFamily="34" charset="0"/>
                  </a:defRPr>
                </a:lvl1pPr>
                <a:lvl2pPr marL="609636" defTabSz="1219272">
                  <a:defRPr sz="2400"/>
                </a:lvl2pPr>
                <a:lvl3pPr marL="1219272" defTabSz="1219272">
                  <a:defRPr sz="2400"/>
                </a:lvl3pPr>
                <a:lvl4pPr marL="1828908" defTabSz="1219272">
                  <a:defRPr sz="2400"/>
                </a:lvl4pPr>
                <a:lvl5pPr marL="2438545" defTabSz="1219272">
                  <a:defRPr sz="2400"/>
                </a:lvl5pPr>
                <a:lvl6pPr marL="3048180" defTabSz="1219272">
                  <a:defRPr sz="2400"/>
                </a:lvl6pPr>
                <a:lvl7pPr marL="3657816" defTabSz="1219272">
                  <a:defRPr sz="2400"/>
                </a:lvl7pPr>
                <a:lvl8pPr marL="4267452" defTabSz="1219272">
                  <a:defRPr sz="2400"/>
                </a:lvl8pPr>
                <a:lvl9pPr marL="4877087" defTabSz="1219272">
                  <a:defRPr sz="2400"/>
                </a:lvl9pPr>
              </a:lstStyle>
              <a:p>
                <a:pPr marL="0" marR="0" lvl="0" indent="0" defTabSz="1624029" eaLnBrk="1" fontAlgn="ctr" latinLnBrk="0" hangingPunct="1">
                  <a:lnSpc>
                    <a:spcPct val="100000"/>
                  </a:lnSpc>
                  <a:spcBef>
                    <a:spcPct val="0"/>
                  </a:spcBef>
                  <a:spcAft>
                    <a:spcPct val="0"/>
                  </a:spcAft>
                  <a:buClrTx/>
                  <a:buSzTx/>
                  <a:buFontTx/>
                  <a:buNone/>
                  <a:tabLst/>
                  <a:defRPr/>
                </a:pPr>
                <a:r>
                  <a:rPr kumimoji="0" lang="en-US" b="1" i="0" u="none" strike="noStrike" kern="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iMaster NCE</a:t>
                </a:r>
                <a:endParaRPr kumimoji="0" lang="en-US" altLang="zh-CN" b="1" i="0" u="none" strike="noStrike" kern="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cs typeface="Arial" charset="0"/>
                  <a:sym typeface="Huawei Sans" panose="020C0503030203020204" pitchFamily="34" charset="0"/>
                </a:endParaRPr>
              </a:p>
            </p:txBody>
          </p:sp>
          <p:sp>
            <p:nvSpPr>
              <p:cNvPr id="117" name="圆角矩形 75">
                <a:extLst>
                  <a:ext uri="{FF2B5EF4-FFF2-40B4-BE49-F238E27FC236}">
                    <a16:creationId xmlns="" xmlns:a16="http://schemas.microsoft.com/office/drawing/2014/main" id="{C108BC4A-FC7E-459C-9F66-DD411E01E90E}"/>
                  </a:ext>
                </a:extLst>
              </p:cNvPr>
              <p:cNvSpPr/>
              <p:nvPr/>
            </p:nvSpPr>
            <p:spPr>
              <a:xfrm>
                <a:off x="1922900" y="4547147"/>
                <a:ext cx="1061352" cy="287363"/>
              </a:xfrm>
              <a:prstGeom prst="rect">
                <a:avLst/>
              </a:prstGeom>
              <a:solidFill>
                <a:srgbClr val="F3FBFE">
                  <a:lumMod val="85000"/>
                </a:srgbClr>
              </a:solidFill>
              <a:ln w="6350" cap="flat" cmpd="sng" algn="ctr">
                <a:noFill/>
                <a:prstDash val="solid"/>
              </a:ln>
            </p:spPr>
            <p:txBody>
              <a:bodyPr lIns="35973" tIns="45694" rIns="0" bIns="45694" rtlCol="0" anchor="ctr">
                <a:noAutofit/>
              </a:bodyPr>
              <a:lstStyle/>
              <a:p>
                <a:pPr marL="0" marR="0" lvl="0" indent="0" algn="ctr" defTabSz="913830" eaLnBrk="0" fontAlgn="ctr" latinLnBrk="0" hangingPunct="0">
                  <a:lnSpc>
                    <a:spcPct val="100000"/>
                  </a:lnSpc>
                  <a:spcBef>
                    <a:spcPct val="0"/>
                  </a:spcBef>
                  <a:spcAft>
                    <a:spcPct val="0"/>
                  </a:spcAft>
                  <a:buClrTx/>
                  <a:buSzTx/>
                  <a:buFontTx/>
                  <a:buNone/>
                  <a:tabLst/>
                  <a:defRPr/>
                </a:pPr>
                <a:r>
                  <a:rPr kumimoji="0" lang="en-US" sz="1200" b="0" i="0" u="none" strike="noStrike" kern="0" cap="none" spc="0" normalizeH="0" baseline="0" noProof="0" dirty="0">
                    <a:ln>
                      <a:noFill/>
                    </a:ln>
                    <a:solidFill>
                      <a:sysClr val="windowText" lastClr="000000"/>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NETCONF</a:t>
                </a:r>
                <a:endParaRPr kumimoji="0" lang="en-US" altLang="zh-CN" sz="1200" b="0" i="0" u="none" strike="noStrike" kern="0" cap="none" spc="0" normalizeH="0" baseline="0" noProof="0" dirty="0">
                  <a:ln>
                    <a:noFill/>
                  </a:ln>
                  <a:solidFill>
                    <a:sysClr val="windowText" lastClr="000000"/>
                  </a:solidFill>
                  <a:effectLst/>
                  <a:uLnTx/>
                  <a:uFillTx/>
                  <a:latin typeface="Huawei Sans" panose="020C0503030203020204" pitchFamily="34" charset="0"/>
                  <a:ea typeface="方正兰亭黑简体" panose="02000000000000000000" pitchFamily="2" charset="-122"/>
                  <a:cs typeface="Arial" charset="0"/>
                  <a:sym typeface="Huawei Sans" panose="020C0503030203020204" pitchFamily="34" charset="0"/>
                </a:endParaRPr>
              </a:p>
            </p:txBody>
          </p:sp>
          <p:sp>
            <p:nvSpPr>
              <p:cNvPr id="118" name="圆角矩形 38">
                <a:extLst>
                  <a:ext uri="{FF2B5EF4-FFF2-40B4-BE49-F238E27FC236}">
                    <a16:creationId xmlns="" xmlns:a16="http://schemas.microsoft.com/office/drawing/2014/main" id="{9C5A91ED-5A03-48F0-895D-1C5E6C659C0E}"/>
                  </a:ext>
                </a:extLst>
              </p:cNvPr>
              <p:cNvSpPr/>
              <p:nvPr/>
            </p:nvSpPr>
            <p:spPr>
              <a:xfrm>
                <a:off x="3483468" y="4532073"/>
                <a:ext cx="956849" cy="287363"/>
              </a:xfrm>
              <a:prstGeom prst="rect">
                <a:avLst/>
              </a:prstGeom>
              <a:solidFill>
                <a:srgbClr val="F3FBFE">
                  <a:lumMod val="85000"/>
                </a:srgbClr>
              </a:solidFill>
              <a:ln w="6350" cap="flat" cmpd="sng" algn="ctr">
                <a:noFill/>
                <a:prstDash val="solid"/>
              </a:ln>
            </p:spPr>
            <p:txBody>
              <a:bodyPr lIns="35973" tIns="45694" rIns="0" bIns="45694" rtlCol="0" anchor="ctr">
                <a:noAutofit/>
              </a:bodyPr>
              <a:lstStyle/>
              <a:p>
                <a:pPr marL="0" marR="0" lvl="0" indent="0" algn="ctr" defTabSz="913830" eaLnBrk="0" fontAlgn="ctr" latinLnBrk="0" hangingPunct="0">
                  <a:lnSpc>
                    <a:spcPct val="100000"/>
                  </a:lnSpc>
                  <a:spcBef>
                    <a:spcPct val="0"/>
                  </a:spcBef>
                  <a:spcAft>
                    <a:spcPct val="0"/>
                  </a:spcAft>
                  <a:buClrTx/>
                  <a:buSzTx/>
                  <a:buFontTx/>
                  <a:buNone/>
                  <a:tabLst/>
                  <a:defRPr/>
                </a:pPr>
                <a:r>
                  <a:rPr kumimoji="0" lang="en-US" sz="1200" b="0" i="0" u="none" strike="noStrike" kern="0" cap="none" spc="0" normalizeH="0" baseline="0" noProof="0" dirty="0">
                    <a:ln>
                      <a:noFill/>
                    </a:ln>
                    <a:solidFill>
                      <a:sysClr val="windowText" lastClr="000000"/>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STelnet</a:t>
                </a:r>
                <a:endParaRPr kumimoji="0" lang="en-US" altLang="zh-CN" sz="1200" b="0" i="0" u="none" strike="noStrike" kern="0" cap="none" spc="0" normalizeH="0" baseline="0" noProof="0" dirty="0">
                  <a:ln>
                    <a:noFill/>
                  </a:ln>
                  <a:solidFill>
                    <a:sysClr val="windowText" lastClr="000000"/>
                  </a:solidFill>
                  <a:effectLst/>
                  <a:uLnTx/>
                  <a:uFillTx/>
                  <a:latin typeface="Huawei Sans" panose="020C0503030203020204" pitchFamily="34" charset="0"/>
                  <a:ea typeface="方正兰亭黑简体" panose="02000000000000000000" pitchFamily="2" charset="-122"/>
                  <a:cs typeface="Arial" charset="0"/>
                  <a:sym typeface="Huawei Sans" panose="020C0503030203020204" pitchFamily="34" charset="0"/>
                </a:endParaRPr>
              </a:p>
            </p:txBody>
          </p:sp>
          <p:sp>
            <p:nvSpPr>
              <p:cNvPr id="119" name="圆角矩形 72">
                <a:extLst>
                  <a:ext uri="{FF2B5EF4-FFF2-40B4-BE49-F238E27FC236}">
                    <a16:creationId xmlns="" xmlns:a16="http://schemas.microsoft.com/office/drawing/2014/main" id="{4675D3CC-AE1C-4F52-8F18-39DE660F0803}"/>
                  </a:ext>
                </a:extLst>
              </p:cNvPr>
              <p:cNvSpPr/>
              <p:nvPr/>
            </p:nvSpPr>
            <p:spPr>
              <a:xfrm>
                <a:off x="1937941" y="3591781"/>
                <a:ext cx="1147839" cy="333165"/>
              </a:xfrm>
              <a:prstGeom prst="rect">
                <a:avLst/>
              </a:prstGeom>
              <a:solidFill>
                <a:srgbClr val="F3FBFE">
                  <a:lumMod val="85000"/>
                </a:srgbClr>
              </a:solidFill>
              <a:ln w="6350" cap="flat" cmpd="sng" algn="ctr">
                <a:noFill/>
                <a:prstDash val="solid"/>
              </a:ln>
            </p:spPr>
            <p:txBody>
              <a:bodyPr lIns="35973" tIns="45694" rIns="0" bIns="45694" rtlCol="0" anchor="ctr">
                <a:noAutofit/>
              </a:bodyPr>
              <a:lstStyle/>
              <a:p>
                <a:pPr marL="0" marR="0" lvl="0" indent="0" algn="ctr" defTabSz="913830" eaLnBrk="0" fontAlgn="ctr" latinLnBrk="0" hangingPunct="0">
                  <a:lnSpc>
                    <a:spcPct val="100000"/>
                  </a:lnSpc>
                  <a:spcBef>
                    <a:spcPct val="0"/>
                  </a:spcBef>
                  <a:spcAft>
                    <a:spcPct val="0"/>
                  </a:spcAft>
                  <a:buClrTx/>
                  <a:buSzTx/>
                  <a:buFontTx/>
                  <a:buNone/>
                  <a:tabLst/>
                  <a:defRPr/>
                </a:pPr>
                <a:r>
                  <a:rPr kumimoji="0" lang="en-US" sz="1200" b="0" i="0" u="none" strike="noStrike" kern="0" cap="none" spc="0" normalizeH="0" baseline="0" noProof="0" dirty="0">
                    <a:ln>
                      <a:noFill/>
                    </a:ln>
                    <a:solidFill>
                      <a:sysClr val="windowText" lastClr="000000"/>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Device management</a:t>
                </a:r>
                <a:endParaRPr kumimoji="0" lang="en-US" altLang="zh-CN" sz="1200" b="0" i="0" u="none" strike="noStrike" kern="0" cap="none" spc="0" normalizeH="0" baseline="0" noProof="0" dirty="0">
                  <a:ln>
                    <a:noFill/>
                  </a:ln>
                  <a:solidFill>
                    <a:sysClr val="windowText" lastClr="000000"/>
                  </a:solidFill>
                  <a:effectLst/>
                  <a:uLnTx/>
                  <a:uFillTx/>
                  <a:latin typeface="Huawei Sans" panose="020C0503030203020204" pitchFamily="34" charset="0"/>
                  <a:ea typeface="方正兰亭黑简体" panose="02000000000000000000" pitchFamily="2" charset="-122"/>
                  <a:cs typeface="Microsoft YaHei" charset="-122"/>
                  <a:sym typeface="Huawei Sans" panose="020C0503030203020204" pitchFamily="34" charset="0"/>
                </a:endParaRPr>
              </a:p>
            </p:txBody>
          </p:sp>
          <p:sp>
            <p:nvSpPr>
              <p:cNvPr id="120" name="矩形 119">
                <a:extLst>
                  <a:ext uri="{FF2B5EF4-FFF2-40B4-BE49-F238E27FC236}">
                    <a16:creationId xmlns="" xmlns:a16="http://schemas.microsoft.com/office/drawing/2014/main" id="{4E3D9748-0D45-4F26-BFEF-C88AF272AA7D}"/>
                  </a:ext>
                </a:extLst>
              </p:cNvPr>
              <p:cNvSpPr/>
              <p:nvPr/>
            </p:nvSpPr>
            <p:spPr>
              <a:xfrm>
                <a:off x="4002598" y="3142095"/>
                <a:ext cx="566023" cy="273907"/>
              </a:xfrm>
              <a:prstGeom prst="rect">
                <a:avLst/>
              </a:prstGeom>
              <a:solidFill>
                <a:srgbClr val="F3FBFE">
                  <a:lumMod val="85000"/>
                </a:srgbClr>
              </a:solidFill>
              <a:ln w="6350" cap="flat" cmpd="sng" algn="ctr">
                <a:noFill/>
                <a:prstDash val="solid"/>
              </a:ln>
            </p:spPr>
            <p:txBody>
              <a:bodyPr lIns="35973" tIns="45694" rIns="0" bIns="45694" rtlCol="0" anchor="ctr">
                <a:noAutofit/>
              </a:bodyPr>
              <a:lstStyle/>
              <a:p>
                <a:pPr marL="0" marR="0" lvl="0" indent="0" algn="ctr" defTabSz="913830" eaLnBrk="0" fontAlgn="ctr" latinLnBrk="0" hangingPunct="0">
                  <a:lnSpc>
                    <a:spcPct val="100000"/>
                  </a:lnSpc>
                  <a:spcBef>
                    <a:spcPct val="0"/>
                  </a:spcBef>
                  <a:spcAft>
                    <a:spcPct val="0"/>
                  </a:spcAft>
                  <a:buClrTx/>
                  <a:buSzTx/>
                  <a:buFontTx/>
                  <a:buNone/>
                  <a:tabLst/>
                  <a:defRPr/>
                </a:pPr>
                <a:r>
                  <a:rPr kumimoji="0" lang="en-US" sz="800" b="0" i="0" u="none" strike="noStrike" kern="0" cap="none" spc="0" normalizeH="0" baseline="0" noProof="0" dirty="0">
                    <a:ln>
                      <a:noFill/>
                    </a:ln>
                    <a:solidFill>
                      <a:sysClr val="windowText" lastClr="000000"/>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a:t>
                </a:r>
              </a:p>
            </p:txBody>
          </p:sp>
          <p:sp>
            <p:nvSpPr>
              <p:cNvPr id="121" name="圆角矩形 94">
                <a:extLst>
                  <a:ext uri="{FF2B5EF4-FFF2-40B4-BE49-F238E27FC236}">
                    <a16:creationId xmlns="" xmlns:a16="http://schemas.microsoft.com/office/drawing/2014/main" id="{B4D98775-C9F7-4536-8F99-E508DD15237E}"/>
                  </a:ext>
                </a:extLst>
              </p:cNvPr>
              <p:cNvSpPr/>
              <p:nvPr/>
            </p:nvSpPr>
            <p:spPr>
              <a:xfrm>
                <a:off x="3424976" y="3579292"/>
                <a:ext cx="1143643" cy="356427"/>
              </a:xfrm>
              <a:prstGeom prst="rect">
                <a:avLst/>
              </a:prstGeom>
              <a:solidFill>
                <a:srgbClr val="F3FBFE">
                  <a:lumMod val="85000"/>
                </a:srgbClr>
              </a:solidFill>
              <a:ln w="6350" cap="flat" cmpd="sng" algn="ctr">
                <a:noFill/>
                <a:prstDash val="solid"/>
              </a:ln>
            </p:spPr>
            <p:txBody>
              <a:bodyPr lIns="35973" tIns="45694" rIns="0" bIns="45694" rtlCol="0" anchor="ctr">
                <a:noAutofit/>
              </a:bodyPr>
              <a:lstStyle/>
              <a:p>
                <a:pPr marL="0" marR="0" lvl="0" indent="0" algn="ctr" defTabSz="913830" eaLnBrk="0" fontAlgn="ctr" latinLnBrk="0" hangingPunct="0">
                  <a:lnSpc>
                    <a:spcPct val="100000"/>
                  </a:lnSpc>
                  <a:spcBef>
                    <a:spcPct val="0"/>
                  </a:spcBef>
                  <a:spcAft>
                    <a:spcPct val="0"/>
                  </a:spcAft>
                  <a:buClrTx/>
                  <a:buSzTx/>
                  <a:buFontTx/>
                  <a:buNone/>
                  <a:tabLst/>
                  <a:defRPr/>
                </a:pPr>
                <a:r>
                  <a:rPr kumimoji="0" lang="en-US" sz="1200" b="0" i="0" u="none" strike="noStrike" kern="0" cap="none" spc="0" normalizeH="0" baseline="0" noProof="0" dirty="0">
                    <a:ln>
                      <a:noFill/>
                    </a:ln>
                    <a:solidFill>
                      <a:sysClr val="windowText" lastClr="000000"/>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Device group</a:t>
                </a:r>
                <a:endParaRPr kumimoji="0" lang="en-US" altLang="zh-CN" sz="1200" b="0" i="0" u="none" strike="noStrike" kern="0" cap="none" spc="0" normalizeH="0" baseline="0" noProof="0" dirty="0">
                  <a:ln>
                    <a:noFill/>
                  </a:ln>
                  <a:solidFill>
                    <a:sysClr val="windowText" lastClr="000000"/>
                  </a:solidFill>
                  <a:effectLst/>
                  <a:uLnTx/>
                  <a:uFillTx/>
                  <a:latin typeface="Huawei Sans" panose="020C0503030203020204" pitchFamily="34" charset="0"/>
                  <a:ea typeface="方正兰亭黑简体" panose="02000000000000000000" pitchFamily="2" charset="-122"/>
                  <a:cs typeface="Microsoft YaHei" charset="-122"/>
                  <a:sym typeface="Huawei Sans" panose="020C0503030203020204" pitchFamily="34" charset="0"/>
                </a:endParaRPr>
              </a:p>
            </p:txBody>
          </p:sp>
          <p:sp>
            <p:nvSpPr>
              <p:cNvPr id="122" name="矩形 121">
                <a:extLst>
                  <a:ext uri="{FF2B5EF4-FFF2-40B4-BE49-F238E27FC236}">
                    <a16:creationId xmlns="" xmlns:a16="http://schemas.microsoft.com/office/drawing/2014/main" id="{6BDA2DF7-B01F-47A9-81FA-EF581FBAD0CB}"/>
                  </a:ext>
                </a:extLst>
              </p:cNvPr>
              <p:cNvSpPr/>
              <p:nvPr/>
            </p:nvSpPr>
            <p:spPr>
              <a:xfrm>
                <a:off x="842757" y="2591437"/>
                <a:ext cx="3825302" cy="402764"/>
              </a:xfrm>
              <a:prstGeom prst="rect">
                <a:avLst/>
              </a:prstGeom>
              <a:solidFill>
                <a:srgbClr val="FFFFFF"/>
              </a:solidFill>
              <a:ln w="12700" cap="flat" cmpd="sng" algn="ctr">
                <a:noFill/>
                <a:prstDash val="solid"/>
              </a:ln>
            </p:spPr>
            <p:txBody>
              <a:bodyPr lIns="91365" tIns="45681" rIns="91365" bIns="45681" rtlCol="0" anchor="ctr">
                <a:noAutofit/>
              </a:bodyPr>
              <a:lstStyle/>
              <a:p>
                <a:pPr marL="0" marR="0" lvl="0" indent="0" algn="ctr" defTabSz="1218175" eaLnBrk="1" fontAlgn="ctr" latinLnBrk="0" hangingPunct="1">
                  <a:lnSpc>
                    <a:spcPct val="100000"/>
                  </a:lnSpc>
                  <a:spcBef>
                    <a:spcPct val="0"/>
                  </a:spcBef>
                  <a:spcAft>
                    <a:spcPct val="0"/>
                  </a:spcAft>
                  <a:buClrTx/>
                  <a:buSzTx/>
                  <a:buFontTx/>
                  <a:buNone/>
                  <a:tabLst/>
                  <a:defRPr/>
                </a:pPr>
                <a:endParaRPr kumimoji="0" lang="en-US" altLang="zh-CN" sz="800" b="1" i="0" u="none" strike="noStrike" kern="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cs typeface="Calibri" pitchFamily="34" charset="0"/>
                  <a:sym typeface="Huawei Sans" panose="020C0503030203020204" pitchFamily="34" charset="0"/>
                </a:endParaRPr>
              </a:p>
            </p:txBody>
          </p:sp>
          <p:sp>
            <p:nvSpPr>
              <p:cNvPr id="123" name="矩形 122">
                <a:extLst>
                  <a:ext uri="{FF2B5EF4-FFF2-40B4-BE49-F238E27FC236}">
                    <a16:creationId xmlns="" xmlns:a16="http://schemas.microsoft.com/office/drawing/2014/main" id="{18647D6E-D70B-4FCC-82E4-A9D598126413}"/>
                  </a:ext>
                </a:extLst>
              </p:cNvPr>
              <p:cNvSpPr/>
              <p:nvPr/>
            </p:nvSpPr>
            <p:spPr>
              <a:xfrm>
                <a:off x="1922900" y="2617408"/>
                <a:ext cx="1279892" cy="355886"/>
              </a:xfrm>
              <a:prstGeom prst="rect">
                <a:avLst/>
              </a:prstGeom>
              <a:solidFill>
                <a:srgbClr val="F3FBFE">
                  <a:lumMod val="85000"/>
                </a:srgbClr>
              </a:solidFill>
              <a:ln w="6350" cap="flat" cmpd="sng" algn="ctr">
                <a:noFill/>
                <a:prstDash val="solid"/>
              </a:ln>
            </p:spPr>
            <p:txBody>
              <a:bodyPr lIns="35973" tIns="45694" rIns="0" bIns="45694" rtlCol="0" anchor="ctr">
                <a:noAutofit/>
              </a:bodyPr>
              <a:lstStyle/>
              <a:p>
                <a:pPr marL="0" marR="0" lvl="0" indent="0" algn="ctr" defTabSz="913830" eaLnBrk="0" fontAlgn="ctr" latinLnBrk="0" hangingPunct="0">
                  <a:lnSpc>
                    <a:spcPct val="100000"/>
                  </a:lnSpc>
                  <a:spcBef>
                    <a:spcPct val="0"/>
                  </a:spcBef>
                  <a:spcAft>
                    <a:spcPct val="0"/>
                  </a:spcAft>
                  <a:buClrTx/>
                  <a:buSzTx/>
                  <a:buFontTx/>
                  <a:buNone/>
                  <a:tabLst/>
                  <a:defRPr/>
                </a:pPr>
                <a:r>
                  <a:rPr kumimoji="0" lang="en-US" sz="1200" b="0" i="0" u="none" strike="noStrike" kern="0" cap="none" spc="0" normalizeH="0" baseline="0" noProof="0" dirty="0">
                    <a:ln>
                      <a:noFill/>
                    </a:ln>
                    <a:solidFill>
                      <a:sysClr val="windowText" lastClr="000000"/>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Software package management</a:t>
                </a:r>
                <a:endParaRPr kumimoji="0" lang="en-US" altLang="zh-CN" sz="1200" b="0" i="0" u="none" strike="noStrike" kern="0" cap="none" spc="0" normalizeH="0" baseline="0" noProof="0" dirty="0">
                  <a:ln>
                    <a:noFill/>
                  </a:ln>
                  <a:solidFill>
                    <a:sysClr val="windowText" lastClr="000000"/>
                  </a:solidFill>
                  <a:effectLst/>
                  <a:uLnTx/>
                  <a:uFillTx/>
                  <a:latin typeface="Huawei Sans" panose="020C0503030203020204" pitchFamily="34" charset="0"/>
                  <a:ea typeface="方正兰亭黑简体" panose="02000000000000000000" pitchFamily="2" charset="-122"/>
                  <a:cs typeface="Microsoft YaHei" charset="-122"/>
                  <a:sym typeface="Huawei Sans" panose="020C0503030203020204" pitchFamily="34" charset="0"/>
                </a:endParaRPr>
              </a:p>
            </p:txBody>
          </p:sp>
          <p:sp>
            <p:nvSpPr>
              <p:cNvPr id="124" name="矩形 123">
                <a:extLst>
                  <a:ext uri="{FF2B5EF4-FFF2-40B4-BE49-F238E27FC236}">
                    <a16:creationId xmlns="" xmlns:a16="http://schemas.microsoft.com/office/drawing/2014/main" id="{32D5A04A-116F-41FD-AB9E-3C526CE77863}"/>
                  </a:ext>
                </a:extLst>
              </p:cNvPr>
              <p:cNvSpPr/>
              <p:nvPr/>
            </p:nvSpPr>
            <p:spPr>
              <a:xfrm>
                <a:off x="3303777" y="2618764"/>
                <a:ext cx="1264845" cy="374007"/>
              </a:xfrm>
              <a:prstGeom prst="rect">
                <a:avLst/>
              </a:prstGeom>
              <a:solidFill>
                <a:srgbClr val="F3FBFE">
                  <a:lumMod val="85000"/>
                </a:srgbClr>
              </a:solidFill>
              <a:ln w="6350" cap="flat" cmpd="sng" algn="ctr">
                <a:noFill/>
                <a:prstDash val="solid"/>
              </a:ln>
            </p:spPr>
            <p:txBody>
              <a:bodyPr lIns="35973" tIns="45694" rIns="0" bIns="45694" rtlCol="0" anchor="ctr">
                <a:noAutofit/>
              </a:bodyPr>
              <a:lstStyle/>
              <a:p>
                <a:pPr marL="0" marR="0" lvl="0" indent="0" algn="ctr" defTabSz="913830" eaLnBrk="0" fontAlgn="ctr" latinLnBrk="0" hangingPunct="0">
                  <a:lnSpc>
                    <a:spcPct val="100000"/>
                  </a:lnSpc>
                  <a:spcBef>
                    <a:spcPct val="0"/>
                  </a:spcBef>
                  <a:spcAft>
                    <a:spcPct val="0"/>
                  </a:spcAft>
                  <a:buClrTx/>
                  <a:buSzTx/>
                  <a:buFontTx/>
                  <a:buNone/>
                  <a:tabLst/>
                  <a:defRPr/>
                </a:pPr>
                <a:r>
                  <a:rPr kumimoji="0" lang="en-US" sz="1200" b="0" i="0" u="none" strike="noStrike" kern="0" cap="none" spc="0" normalizeH="0" baseline="0" noProof="0" dirty="0">
                    <a:ln>
                      <a:noFill/>
                    </a:ln>
                    <a:solidFill>
                      <a:sysClr val="windowText" lastClr="000000"/>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Public key management</a:t>
                </a:r>
                <a:endParaRPr kumimoji="0" lang="en-US" altLang="zh-CN" sz="1200" b="0" i="0" u="none" strike="noStrike" kern="0" cap="none" spc="0" normalizeH="0" baseline="0" noProof="0" dirty="0">
                  <a:ln>
                    <a:noFill/>
                  </a:ln>
                  <a:solidFill>
                    <a:sysClr val="windowText" lastClr="000000"/>
                  </a:solidFill>
                  <a:effectLst/>
                  <a:uLnTx/>
                  <a:uFillTx/>
                  <a:latin typeface="Huawei Sans" panose="020C0503030203020204" pitchFamily="34" charset="0"/>
                  <a:ea typeface="方正兰亭黑简体" panose="02000000000000000000" pitchFamily="2" charset="-122"/>
                  <a:cs typeface="Microsoft YaHei" charset="-122"/>
                  <a:sym typeface="Huawei Sans" panose="020C0503030203020204" pitchFamily="34" charset="0"/>
                </a:endParaRPr>
              </a:p>
            </p:txBody>
          </p:sp>
          <p:sp>
            <p:nvSpPr>
              <p:cNvPr id="125" name="矩形 124">
                <a:extLst>
                  <a:ext uri="{FF2B5EF4-FFF2-40B4-BE49-F238E27FC236}">
                    <a16:creationId xmlns="" xmlns:a16="http://schemas.microsoft.com/office/drawing/2014/main" id="{F521FE9F-5BFE-454A-866B-EE11EF646774}"/>
                  </a:ext>
                </a:extLst>
              </p:cNvPr>
              <p:cNvSpPr/>
              <p:nvPr/>
            </p:nvSpPr>
            <p:spPr>
              <a:xfrm>
                <a:off x="830410" y="4568746"/>
                <a:ext cx="632657" cy="233937"/>
              </a:xfrm>
              <a:prstGeom prst="rect">
                <a:avLst/>
              </a:prstGeom>
            </p:spPr>
            <p:txBody>
              <a:bodyPr wrap="none" lIns="121853" tIns="60928" rIns="121853" bIns="60928">
                <a:noAutofit/>
              </a:bodyPr>
              <a:lstStyle>
                <a:defPPr>
                  <a:defRPr lang="zh-CN"/>
                </a:defPPr>
                <a:lvl1pPr marL="0" algn="l" defTabSz="1219272" rtl="0" eaLnBrk="1" latinLnBrk="0" hangingPunct="1">
                  <a:defRPr sz="2400" kern="1200">
                    <a:solidFill>
                      <a:schemeClr val="tx1"/>
                    </a:solidFill>
                    <a:latin typeface="Arial"/>
                    <a:ea typeface="+mn-ea"/>
                    <a:cs typeface="+mn-cs"/>
                  </a:defRPr>
                </a:lvl1pPr>
                <a:lvl2pPr marL="609636" algn="l" defTabSz="1219272" rtl="0" eaLnBrk="1" latinLnBrk="0" hangingPunct="1">
                  <a:defRPr sz="2400" kern="1200">
                    <a:solidFill>
                      <a:schemeClr val="tx1"/>
                    </a:solidFill>
                    <a:latin typeface="Arial"/>
                    <a:ea typeface="+mn-ea"/>
                    <a:cs typeface="+mn-cs"/>
                  </a:defRPr>
                </a:lvl2pPr>
                <a:lvl3pPr marL="1219272" algn="l" defTabSz="1219272" rtl="0" eaLnBrk="1" latinLnBrk="0" hangingPunct="1">
                  <a:defRPr sz="2400" kern="1200">
                    <a:solidFill>
                      <a:schemeClr val="tx1"/>
                    </a:solidFill>
                    <a:latin typeface="Arial"/>
                    <a:ea typeface="+mn-ea"/>
                    <a:cs typeface="+mn-cs"/>
                  </a:defRPr>
                </a:lvl3pPr>
                <a:lvl4pPr marL="1828908" algn="l" defTabSz="1219272" rtl="0" eaLnBrk="1" latinLnBrk="0" hangingPunct="1">
                  <a:defRPr sz="2400" kern="1200">
                    <a:solidFill>
                      <a:schemeClr val="tx1"/>
                    </a:solidFill>
                    <a:latin typeface="Arial"/>
                    <a:ea typeface="+mn-ea"/>
                    <a:cs typeface="+mn-cs"/>
                  </a:defRPr>
                </a:lvl4pPr>
                <a:lvl5pPr marL="2438545" algn="l" defTabSz="1219272" rtl="0" eaLnBrk="1" latinLnBrk="0" hangingPunct="1">
                  <a:defRPr sz="2400" kern="1200">
                    <a:solidFill>
                      <a:schemeClr val="tx1"/>
                    </a:solidFill>
                    <a:latin typeface="Arial"/>
                    <a:ea typeface="+mn-ea"/>
                    <a:cs typeface="+mn-cs"/>
                  </a:defRPr>
                </a:lvl5pPr>
                <a:lvl6pPr marL="3048180" algn="l" defTabSz="1219272" rtl="0" eaLnBrk="1" latinLnBrk="0" hangingPunct="1">
                  <a:defRPr sz="2400" kern="1200">
                    <a:solidFill>
                      <a:schemeClr val="tx1"/>
                    </a:solidFill>
                    <a:latin typeface="Arial"/>
                    <a:ea typeface="+mn-ea"/>
                    <a:cs typeface="+mn-cs"/>
                  </a:defRPr>
                </a:lvl6pPr>
                <a:lvl7pPr marL="3657816" algn="l" defTabSz="1219272" rtl="0" eaLnBrk="1" latinLnBrk="0" hangingPunct="1">
                  <a:defRPr sz="2400" kern="1200">
                    <a:solidFill>
                      <a:schemeClr val="tx1"/>
                    </a:solidFill>
                    <a:latin typeface="Arial"/>
                    <a:ea typeface="+mn-ea"/>
                    <a:cs typeface="+mn-cs"/>
                  </a:defRPr>
                </a:lvl7pPr>
                <a:lvl8pPr marL="4267452" algn="l" defTabSz="1219272" rtl="0" eaLnBrk="1" latinLnBrk="0" hangingPunct="1">
                  <a:defRPr sz="2400" kern="1200">
                    <a:solidFill>
                      <a:schemeClr val="tx1"/>
                    </a:solidFill>
                    <a:latin typeface="Arial"/>
                    <a:ea typeface="+mn-ea"/>
                    <a:cs typeface="+mn-cs"/>
                  </a:defRPr>
                </a:lvl8pPr>
                <a:lvl9pPr marL="4877087" algn="l" defTabSz="1219272" rtl="0" eaLnBrk="1" latinLnBrk="0" hangingPunct="1">
                  <a:defRPr sz="2400" kern="1200">
                    <a:solidFill>
                      <a:schemeClr val="tx1"/>
                    </a:solidFill>
                    <a:latin typeface="Arial"/>
                    <a:ea typeface="+mn-ea"/>
                    <a:cs typeface="+mn-cs"/>
                  </a:defRPr>
                </a:lvl9pPr>
              </a:lstStyle>
              <a:p>
                <a:pPr marL="0" marR="0" lvl="0" indent="0" algn="l" defTabSz="977412" rtl="0" eaLnBrk="1" fontAlgn="ctr" latinLnBrk="0" hangingPunct="1">
                  <a:lnSpc>
                    <a:spcPct val="90000"/>
                  </a:lnSpc>
                  <a:spcBef>
                    <a:spcPct val="0"/>
                  </a:spcBef>
                  <a:spcAft>
                    <a:spcPct val="35000"/>
                  </a:spcAft>
                  <a:buClrTx/>
                  <a:buSzTx/>
                  <a:buFontTx/>
                  <a:buNone/>
                  <a:tabLst/>
                  <a:defRPr/>
                </a:pPr>
                <a:r>
                  <a:rPr kumimoji="0" lang="en-US" sz="1200" b="0" i="0" u="none" strike="noStrike" kern="1200" cap="none" spc="0" normalizeH="0" baseline="0" noProof="0" dirty="0">
                    <a:ln>
                      <a:noFill/>
                    </a:ln>
                    <a:solidFill>
                      <a:srgbClr val="000000"/>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Protocol</a:t>
                </a:r>
              </a:p>
            </p:txBody>
          </p:sp>
          <p:sp>
            <p:nvSpPr>
              <p:cNvPr id="126" name="矩形 125">
                <a:extLst>
                  <a:ext uri="{FF2B5EF4-FFF2-40B4-BE49-F238E27FC236}">
                    <a16:creationId xmlns="" xmlns:a16="http://schemas.microsoft.com/office/drawing/2014/main" id="{B9C40D52-36A1-409D-8CA8-3B00A8C32B4E}"/>
                  </a:ext>
                </a:extLst>
              </p:cNvPr>
              <p:cNvSpPr/>
              <p:nvPr/>
            </p:nvSpPr>
            <p:spPr>
              <a:xfrm>
                <a:off x="4841886" y="2596063"/>
                <a:ext cx="1059716" cy="2286588"/>
              </a:xfrm>
              <a:prstGeom prst="rect">
                <a:avLst/>
              </a:prstGeom>
              <a:solidFill>
                <a:srgbClr val="FFFFFF"/>
              </a:solidFill>
              <a:ln w="12700" cap="flat" cmpd="sng" algn="ctr">
                <a:noFill/>
                <a:prstDash val="solid"/>
              </a:ln>
            </p:spPr>
            <p:txBody>
              <a:bodyPr lIns="91365" tIns="45681" rIns="91365" bIns="45681" rtlCol="0" anchor="ctr">
                <a:noAutofit/>
              </a:bodyPr>
              <a:lstStyle/>
              <a:p>
                <a:pPr marL="0" marR="0" lvl="0" indent="0" algn="ctr" defTabSz="1218175" eaLnBrk="1" fontAlgn="ctr" latinLnBrk="0" hangingPunct="1">
                  <a:lnSpc>
                    <a:spcPct val="100000"/>
                  </a:lnSpc>
                  <a:spcBef>
                    <a:spcPct val="0"/>
                  </a:spcBef>
                  <a:spcAft>
                    <a:spcPct val="0"/>
                  </a:spcAft>
                  <a:buClrTx/>
                  <a:buSzTx/>
                  <a:buFontTx/>
                  <a:buNone/>
                  <a:tabLst/>
                  <a:defRPr/>
                </a:pPr>
                <a:endParaRPr kumimoji="0" lang="en-US" altLang="zh-CN" sz="800" b="1" i="0" u="none" strike="noStrike" kern="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cs typeface="Calibri" pitchFamily="34" charset="0"/>
                  <a:sym typeface="Huawei Sans" panose="020C0503030203020204" pitchFamily="34" charset="0"/>
                </a:endParaRPr>
              </a:p>
            </p:txBody>
          </p:sp>
          <p:sp>
            <p:nvSpPr>
              <p:cNvPr id="127" name="矩形 126">
                <a:extLst>
                  <a:ext uri="{FF2B5EF4-FFF2-40B4-BE49-F238E27FC236}">
                    <a16:creationId xmlns="" xmlns:a16="http://schemas.microsoft.com/office/drawing/2014/main" id="{1543A37B-1758-4011-934A-45F811078396}"/>
                  </a:ext>
                </a:extLst>
              </p:cNvPr>
              <p:cNvSpPr/>
              <p:nvPr/>
            </p:nvSpPr>
            <p:spPr>
              <a:xfrm>
                <a:off x="4741869" y="2572430"/>
                <a:ext cx="1312435" cy="369411"/>
              </a:xfrm>
              <a:prstGeom prst="rect">
                <a:avLst/>
              </a:prstGeom>
            </p:spPr>
            <p:txBody>
              <a:bodyPr wrap="square" lIns="121853" tIns="60928" rIns="121853" bIns="60928">
                <a:noAutofit/>
              </a:bodyPr>
              <a:lstStyle>
                <a:defPPr>
                  <a:defRPr lang="zh-CN"/>
                </a:defPPr>
                <a:lvl1pPr marL="0" algn="l" defTabSz="1219272" rtl="0" eaLnBrk="1" latinLnBrk="0" hangingPunct="1">
                  <a:defRPr sz="2400" kern="1200">
                    <a:solidFill>
                      <a:schemeClr val="tx1"/>
                    </a:solidFill>
                    <a:latin typeface="Arial"/>
                    <a:ea typeface="+mn-ea"/>
                    <a:cs typeface="+mn-cs"/>
                  </a:defRPr>
                </a:lvl1pPr>
                <a:lvl2pPr marL="609636" algn="l" defTabSz="1219272" rtl="0" eaLnBrk="1" latinLnBrk="0" hangingPunct="1">
                  <a:defRPr sz="2400" kern="1200">
                    <a:solidFill>
                      <a:schemeClr val="tx1"/>
                    </a:solidFill>
                    <a:latin typeface="Arial"/>
                    <a:ea typeface="+mn-ea"/>
                    <a:cs typeface="+mn-cs"/>
                  </a:defRPr>
                </a:lvl2pPr>
                <a:lvl3pPr marL="1219272" algn="l" defTabSz="1219272" rtl="0" eaLnBrk="1" latinLnBrk="0" hangingPunct="1">
                  <a:defRPr sz="2400" kern="1200">
                    <a:solidFill>
                      <a:schemeClr val="tx1"/>
                    </a:solidFill>
                    <a:latin typeface="Arial"/>
                    <a:ea typeface="+mn-ea"/>
                    <a:cs typeface="+mn-cs"/>
                  </a:defRPr>
                </a:lvl3pPr>
                <a:lvl4pPr marL="1828908" algn="l" defTabSz="1219272" rtl="0" eaLnBrk="1" latinLnBrk="0" hangingPunct="1">
                  <a:defRPr sz="2400" kern="1200">
                    <a:solidFill>
                      <a:schemeClr val="tx1"/>
                    </a:solidFill>
                    <a:latin typeface="Arial"/>
                    <a:ea typeface="+mn-ea"/>
                    <a:cs typeface="+mn-cs"/>
                  </a:defRPr>
                </a:lvl4pPr>
                <a:lvl5pPr marL="2438545" algn="l" defTabSz="1219272" rtl="0" eaLnBrk="1" latinLnBrk="0" hangingPunct="1">
                  <a:defRPr sz="2400" kern="1200">
                    <a:solidFill>
                      <a:schemeClr val="tx1"/>
                    </a:solidFill>
                    <a:latin typeface="Arial"/>
                    <a:ea typeface="+mn-ea"/>
                    <a:cs typeface="+mn-cs"/>
                  </a:defRPr>
                </a:lvl5pPr>
                <a:lvl6pPr marL="3048180" algn="l" defTabSz="1219272" rtl="0" eaLnBrk="1" latinLnBrk="0" hangingPunct="1">
                  <a:defRPr sz="2400" kern="1200">
                    <a:solidFill>
                      <a:schemeClr val="tx1"/>
                    </a:solidFill>
                    <a:latin typeface="Arial"/>
                    <a:ea typeface="+mn-ea"/>
                    <a:cs typeface="+mn-cs"/>
                  </a:defRPr>
                </a:lvl6pPr>
                <a:lvl7pPr marL="3657816" algn="l" defTabSz="1219272" rtl="0" eaLnBrk="1" latinLnBrk="0" hangingPunct="1">
                  <a:defRPr sz="2400" kern="1200">
                    <a:solidFill>
                      <a:schemeClr val="tx1"/>
                    </a:solidFill>
                    <a:latin typeface="Arial"/>
                    <a:ea typeface="+mn-ea"/>
                    <a:cs typeface="+mn-cs"/>
                  </a:defRPr>
                </a:lvl7pPr>
                <a:lvl8pPr marL="4267452" algn="l" defTabSz="1219272" rtl="0" eaLnBrk="1" latinLnBrk="0" hangingPunct="1">
                  <a:defRPr sz="2400" kern="1200">
                    <a:solidFill>
                      <a:schemeClr val="tx1"/>
                    </a:solidFill>
                    <a:latin typeface="Arial"/>
                    <a:ea typeface="+mn-ea"/>
                    <a:cs typeface="+mn-cs"/>
                  </a:defRPr>
                </a:lvl8pPr>
                <a:lvl9pPr marL="4877087" algn="l" defTabSz="1219272" rtl="0" eaLnBrk="1" latinLnBrk="0" hangingPunct="1">
                  <a:defRPr sz="2400" kern="1200">
                    <a:solidFill>
                      <a:schemeClr val="tx1"/>
                    </a:solidFill>
                    <a:latin typeface="Arial"/>
                    <a:ea typeface="+mn-ea"/>
                    <a:cs typeface="+mn-cs"/>
                  </a:defRPr>
                </a:lvl9pPr>
              </a:lstStyle>
              <a:p>
                <a:pPr marL="0" marR="0" lvl="0" indent="0" algn="ctr" defTabSz="1219272" rtl="0" eaLnBrk="1" fontAlgn="ctr" latinLnBrk="0" hangingPunct="1">
                  <a:lnSpc>
                    <a:spcPct val="100000"/>
                  </a:lnSpc>
                  <a:spcBef>
                    <a:spcPct val="0"/>
                  </a:spcBef>
                  <a:spcAft>
                    <a:spcPct val="0"/>
                  </a:spcAft>
                  <a:buClrTx/>
                  <a:buSzTx/>
                  <a:buFontTx/>
                  <a:buNone/>
                  <a:tabLst/>
                  <a:defRPr/>
                </a:pPr>
                <a:r>
                  <a:rPr kumimoji="0" lang="en-US" sz="1200" b="1" i="0" u="none" strike="noStrike" kern="1200" cap="none" spc="0" normalizeH="0" baseline="0" noProof="0" dirty="0">
                    <a:ln>
                      <a:noFill/>
                    </a:ln>
                    <a:solidFill>
                      <a:srgbClr val="000000"/>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System configuration</a:t>
                </a:r>
                <a:endParaRPr kumimoji="0" lang="en-US" altLang="zh-CN" sz="1200" b="1" i="0" u="none" strike="noStrike" kern="0" cap="none" spc="0" normalizeH="0" baseline="0" noProof="0" dirty="0">
                  <a:ln>
                    <a:noFill/>
                  </a:ln>
                  <a:solidFill>
                    <a:srgbClr val="000000"/>
                  </a:solidFill>
                  <a:effectLst/>
                  <a:uLnTx/>
                  <a:uFillTx/>
                  <a:latin typeface="Huawei Sans" panose="020C0503030203020204" pitchFamily="34" charset="0"/>
                  <a:ea typeface="方正兰亭黑简体" panose="02000000000000000000" pitchFamily="2" charset="-122"/>
                  <a:cs typeface="Calibri" pitchFamily="34" charset="0"/>
                  <a:sym typeface="Huawei Sans" panose="020C0503030203020204" pitchFamily="34" charset="0"/>
                </a:endParaRPr>
              </a:p>
            </p:txBody>
          </p:sp>
          <p:sp>
            <p:nvSpPr>
              <p:cNvPr id="128" name="矩形 127">
                <a:extLst>
                  <a:ext uri="{FF2B5EF4-FFF2-40B4-BE49-F238E27FC236}">
                    <a16:creationId xmlns="" xmlns:a16="http://schemas.microsoft.com/office/drawing/2014/main" id="{5FB7E766-0CAC-4030-9908-D6791F94374D}"/>
                  </a:ext>
                </a:extLst>
              </p:cNvPr>
              <p:cNvSpPr/>
              <p:nvPr/>
            </p:nvSpPr>
            <p:spPr>
              <a:xfrm>
                <a:off x="714672" y="2570606"/>
                <a:ext cx="1254157" cy="369411"/>
              </a:xfrm>
              <a:prstGeom prst="rect">
                <a:avLst/>
              </a:prstGeom>
            </p:spPr>
            <p:txBody>
              <a:bodyPr wrap="square" lIns="121853" tIns="60928" rIns="121853" bIns="60928">
                <a:noAutofit/>
              </a:bodyPr>
              <a:lstStyle>
                <a:defPPr>
                  <a:defRPr lang="zh-CN"/>
                </a:defPPr>
                <a:lvl1pPr marL="0" algn="l" defTabSz="1219272" rtl="0" eaLnBrk="1" latinLnBrk="0" hangingPunct="1">
                  <a:defRPr sz="2400" kern="1200">
                    <a:solidFill>
                      <a:schemeClr val="tx1"/>
                    </a:solidFill>
                    <a:latin typeface="Arial"/>
                    <a:ea typeface="+mn-ea"/>
                    <a:cs typeface="+mn-cs"/>
                  </a:defRPr>
                </a:lvl1pPr>
                <a:lvl2pPr marL="609636" algn="l" defTabSz="1219272" rtl="0" eaLnBrk="1" latinLnBrk="0" hangingPunct="1">
                  <a:defRPr sz="2400" kern="1200">
                    <a:solidFill>
                      <a:schemeClr val="tx1"/>
                    </a:solidFill>
                    <a:latin typeface="Arial"/>
                    <a:ea typeface="+mn-ea"/>
                    <a:cs typeface="+mn-cs"/>
                  </a:defRPr>
                </a:lvl2pPr>
                <a:lvl3pPr marL="1219272" algn="l" defTabSz="1219272" rtl="0" eaLnBrk="1" latinLnBrk="0" hangingPunct="1">
                  <a:defRPr sz="2400" kern="1200">
                    <a:solidFill>
                      <a:schemeClr val="tx1"/>
                    </a:solidFill>
                    <a:latin typeface="Arial"/>
                    <a:ea typeface="+mn-ea"/>
                    <a:cs typeface="+mn-cs"/>
                  </a:defRPr>
                </a:lvl3pPr>
                <a:lvl4pPr marL="1828908" algn="l" defTabSz="1219272" rtl="0" eaLnBrk="1" latinLnBrk="0" hangingPunct="1">
                  <a:defRPr sz="2400" kern="1200">
                    <a:solidFill>
                      <a:schemeClr val="tx1"/>
                    </a:solidFill>
                    <a:latin typeface="Arial"/>
                    <a:ea typeface="+mn-ea"/>
                    <a:cs typeface="+mn-cs"/>
                  </a:defRPr>
                </a:lvl4pPr>
                <a:lvl5pPr marL="2438545" algn="l" defTabSz="1219272" rtl="0" eaLnBrk="1" latinLnBrk="0" hangingPunct="1">
                  <a:defRPr sz="2400" kern="1200">
                    <a:solidFill>
                      <a:schemeClr val="tx1"/>
                    </a:solidFill>
                    <a:latin typeface="Arial"/>
                    <a:ea typeface="+mn-ea"/>
                    <a:cs typeface="+mn-cs"/>
                  </a:defRPr>
                </a:lvl5pPr>
                <a:lvl6pPr marL="3048180" algn="l" defTabSz="1219272" rtl="0" eaLnBrk="1" latinLnBrk="0" hangingPunct="1">
                  <a:defRPr sz="2400" kern="1200">
                    <a:solidFill>
                      <a:schemeClr val="tx1"/>
                    </a:solidFill>
                    <a:latin typeface="Arial"/>
                    <a:ea typeface="+mn-ea"/>
                    <a:cs typeface="+mn-cs"/>
                  </a:defRPr>
                </a:lvl6pPr>
                <a:lvl7pPr marL="3657816" algn="l" defTabSz="1219272" rtl="0" eaLnBrk="1" latinLnBrk="0" hangingPunct="1">
                  <a:defRPr sz="2400" kern="1200">
                    <a:solidFill>
                      <a:schemeClr val="tx1"/>
                    </a:solidFill>
                    <a:latin typeface="Arial"/>
                    <a:ea typeface="+mn-ea"/>
                    <a:cs typeface="+mn-cs"/>
                  </a:defRPr>
                </a:lvl7pPr>
                <a:lvl8pPr marL="4267452" algn="l" defTabSz="1219272" rtl="0" eaLnBrk="1" latinLnBrk="0" hangingPunct="1">
                  <a:defRPr sz="2400" kern="1200">
                    <a:solidFill>
                      <a:schemeClr val="tx1"/>
                    </a:solidFill>
                    <a:latin typeface="Arial"/>
                    <a:ea typeface="+mn-ea"/>
                    <a:cs typeface="+mn-cs"/>
                  </a:defRPr>
                </a:lvl8pPr>
                <a:lvl9pPr marL="4877087" algn="l" defTabSz="1219272" rtl="0" eaLnBrk="1" latinLnBrk="0" hangingPunct="1">
                  <a:defRPr sz="2400" kern="1200">
                    <a:solidFill>
                      <a:schemeClr val="tx1"/>
                    </a:solidFill>
                    <a:latin typeface="Arial"/>
                    <a:ea typeface="+mn-ea"/>
                    <a:cs typeface="+mn-cs"/>
                  </a:defRPr>
                </a:lvl9pPr>
              </a:lstStyle>
              <a:p>
                <a:pPr marL="0" marR="0" lvl="0" indent="0" algn="ctr" defTabSz="1219272" rtl="0" eaLnBrk="1" fontAlgn="ctr" latinLnBrk="0" hangingPunct="1">
                  <a:lnSpc>
                    <a:spcPct val="100000"/>
                  </a:lnSpc>
                  <a:spcBef>
                    <a:spcPct val="0"/>
                  </a:spcBef>
                  <a:spcAft>
                    <a:spcPct val="0"/>
                  </a:spcAft>
                  <a:buClrTx/>
                  <a:buSzTx/>
                  <a:buFontTx/>
                  <a:buNone/>
                  <a:tabLst/>
                  <a:defRPr/>
                </a:pPr>
                <a:r>
                  <a:rPr kumimoji="0" lang="en-US" sz="1200" b="1" i="0" u="none" strike="noStrike" kern="1200" cap="none" spc="0" normalizeH="0" baseline="0" noProof="0" dirty="0">
                    <a:ln>
                      <a:noFill/>
                    </a:ln>
                    <a:solidFill>
                      <a:srgbClr val="000000"/>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Project management</a:t>
                </a:r>
                <a:endParaRPr kumimoji="0" lang="en-US" altLang="zh-CN" sz="1200" b="1" i="0" u="none" strike="noStrike" kern="0" cap="none" spc="0" normalizeH="0" baseline="0" noProof="0" dirty="0">
                  <a:ln>
                    <a:noFill/>
                  </a:ln>
                  <a:solidFill>
                    <a:srgbClr val="000000"/>
                  </a:solidFill>
                  <a:effectLst/>
                  <a:uLnTx/>
                  <a:uFillTx/>
                  <a:latin typeface="Huawei Sans" panose="020C0503030203020204" pitchFamily="34" charset="0"/>
                  <a:ea typeface="方正兰亭黑简体" panose="02000000000000000000" pitchFamily="2" charset="-122"/>
                  <a:cs typeface="Microsoft YaHei" charset="-122"/>
                  <a:sym typeface="Huawei Sans" panose="020C0503030203020204" pitchFamily="34" charset="0"/>
                </a:endParaRPr>
              </a:p>
            </p:txBody>
          </p:sp>
          <p:sp>
            <p:nvSpPr>
              <p:cNvPr id="129" name="矩形 128">
                <a:extLst>
                  <a:ext uri="{FF2B5EF4-FFF2-40B4-BE49-F238E27FC236}">
                    <a16:creationId xmlns="" xmlns:a16="http://schemas.microsoft.com/office/drawing/2014/main" id="{8D00D68E-7FB0-484B-82CA-A6952064F515}"/>
                  </a:ext>
                </a:extLst>
              </p:cNvPr>
              <p:cNvSpPr/>
              <p:nvPr/>
            </p:nvSpPr>
            <p:spPr>
              <a:xfrm>
                <a:off x="4923381" y="3150526"/>
                <a:ext cx="924167" cy="388952"/>
              </a:xfrm>
              <a:prstGeom prst="rect">
                <a:avLst/>
              </a:prstGeom>
              <a:solidFill>
                <a:srgbClr val="F3FBFE">
                  <a:lumMod val="85000"/>
                </a:srgbClr>
              </a:solidFill>
              <a:ln w="6350" cap="flat" cmpd="sng" algn="ctr">
                <a:noFill/>
                <a:prstDash val="solid"/>
              </a:ln>
            </p:spPr>
            <p:txBody>
              <a:bodyPr lIns="35973" tIns="45694" rIns="0" bIns="45694" rtlCol="0" anchor="ctr">
                <a:noAutofit/>
              </a:bodyPr>
              <a:lstStyle/>
              <a:p>
                <a:pPr marL="0" marR="0" lvl="0" indent="0" algn="ctr" defTabSz="913830" eaLnBrk="0" fontAlgn="ctr" latinLnBrk="0" hangingPunct="0">
                  <a:lnSpc>
                    <a:spcPct val="100000"/>
                  </a:lnSpc>
                  <a:spcBef>
                    <a:spcPct val="0"/>
                  </a:spcBef>
                  <a:spcAft>
                    <a:spcPct val="0"/>
                  </a:spcAft>
                  <a:buClrTx/>
                  <a:buSzTx/>
                  <a:buFontTx/>
                  <a:buNone/>
                  <a:tabLst/>
                  <a:defRPr/>
                </a:pPr>
                <a:r>
                  <a:rPr kumimoji="0" lang="en-US" sz="1200" b="0" i="0" u="none" strike="noStrike" kern="0" cap="none" spc="0" normalizeH="0" baseline="0" noProof="0" dirty="0">
                    <a:ln>
                      <a:noFill/>
                    </a:ln>
                    <a:solidFill>
                      <a:sysClr val="windowText" lastClr="000000"/>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Service template</a:t>
                </a:r>
                <a:endParaRPr kumimoji="0" lang="en-US" altLang="zh-CN" sz="1200" b="0" i="0" u="none" strike="noStrike" kern="0" cap="none" spc="0" normalizeH="0" baseline="0" noProof="0" dirty="0">
                  <a:ln>
                    <a:noFill/>
                  </a:ln>
                  <a:solidFill>
                    <a:sysClr val="windowText" lastClr="000000"/>
                  </a:solidFill>
                  <a:effectLst/>
                  <a:uLnTx/>
                  <a:uFillTx/>
                  <a:latin typeface="Huawei Sans" panose="020C0503030203020204" pitchFamily="34" charset="0"/>
                  <a:ea typeface="方正兰亭黑简体" panose="02000000000000000000" pitchFamily="2" charset="-122"/>
                  <a:cs typeface="Microsoft YaHei" charset="-122"/>
                  <a:sym typeface="Huawei Sans" panose="020C0503030203020204" pitchFamily="34" charset="0"/>
                </a:endParaRPr>
              </a:p>
            </p:txBody>
          </p:sp>
          <p:sp>
            <p:nvSpPr>
              <p:cNvPr id="130" name="矩形 129">
                <a:extLst>
                  <a:ext uri="{FF2B5EF4-FFF2-40B4-BE49-F238E27FC236}">
                    <a16:creationId xmlns="" xmlns:a16="http://schemas.microsoft.com/office/drawing/2014/main" id="{8858BFD9-0DE3-47B7-9461-EFB0283888E0}"/>
                  </a:ext>
                </a:extLst>
              </p:cNvPr>
              <p:cNvSpPr/>
              <p:nvPr/>
            </p:nvSpPr>
            <p:spPr>
              <a:xfrm>
                <a:off x="4968994" y="4410491"/>
                <a:ext cx="896456" cy="433110"/>
              </a:xfrm>
              <a:prstGeom prst="rect">
                <a:avLst/>
              </a:prstGeom>
              <a:solidFill>
                <a:srgbClr val="F3FBFE">
                  <a:lumMod val="85000"/>
                </a:srgbClr>
              </a:solidFill>
              <a:ln w="6350" cap="flat" cmpd="sng" algn="ctr">
                <a:noFill/>
                <a:prstDash val="solid"/>
              </a:ln>
            </p:spPr>
            <p:txBody>
              <a:bodyPr lIns="35973" tIns="45694" rIns="0" bIns="45694" rtlCol="0" anchor="ctr">
                <a:noAutofit/>
              </a:bodyPr>
              <a:lstStyle/>
              <a:p>
                <a:pPr marL="0" marR="0" lvl="0" indent="0" algn="ctr" defTabSz="913830" eaLnBrk="0" fontAlgn="ctr" latinLnBrk="0" hangingPunct="0">
                  <a:lnSpc>
                    <a:spcPct val="100000"/>
                  </a:lnSpc>
                  <a:spcBef>
                    <a:spcPct val="0"/>
                  </a:spcBef>
                  <a:spcAft>
                    <a:spcPct val="0"/>
                  </a:spcAft>
                  <a:buClrTx/>
                  <a:buSzTx/>
                  <a:buFontTx/>
                  <a:buNone/>
                  <a:tabLst/>
                  <a:defRPr/>
                </a:pPr>
                <a:r>
                  <a:rPr kumimoji="0" lang="en-US" sz="1200" b="0" i="0" u="none" strike="noStrike" kern="0" cap="none" spc="0" normalizeH="0" baseline="0" noProof="0" dirty="0">
                    <a:ln>
                      <a:noFill/>
                    </a:ln>
                    <a:solidFill>
                      <a:sysClr val="windowText" lastClr="000000"/>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Protocol parameter</a:t>
                </a:r>
                <a:endParaRPr kumimoji="0" lang="en-US" altLang="zh-CN" sz="1200" b="0" i="0" u="none" strike="noStrike" kern="0" cap="none" spc="0" normalizeH="0" baseline="0" noProof="0" dirty="0">
                  <a:ln>
                    <a:noFill/>
                  </a:ln>
                  <a:solidFill>
                    <a:sysClr val="windowText" lastClr="000000"/>
                  </a:solidFill>
                  <a:effectLst/>
                  <a:uLnTx/>
                  <a:uFillTx/>
                  <a:latin typeface="Huawei Sans" panose="020C0503030203020204" pitchFamily="34" charset="0"/>
                  <a:ea typeface="方正兰亭黑简体" panose="02000000000000000000" pitchFamily="2" charset="-122"/>
                  <a:cs typeface="Microsoft YaHei" charset="-122"/>
                  <a:sym typeface="Huawei Sans" panose="020C0503030203020204" pitchFamily="34" charset="0"/>
                </a:endParaRPr>
              </a:p>
            </p:txBody>
          </p:sp>
          <p:sp>
            <p:nvSpPr>
              <p:cNvPr id="131" name="矩形 130">
                <a:extLst>
                  <a:ext uri="{FF2B5EF4-FFF2-40B4-BE49-F238E27FC236}">
                    <a16:creationId xmlns="" xmlns:a16="http://schemas.microsoft.com/office/drawing/2014/main" id="{C34F3F47-FCE2-44E5-B877-29C3CA028108}"/>
                  </a:ext>
                </a:extLst>
              </p:cNvPr>
              <p:cNvSpPr/>
              <p:nvPr/>
            </p:nvSpPr>
            <p:spPr>
              <a:xfrm>
                <a:off x="4951092" y="3601397"/>
                <a:ext cx="896456" cy="368695"/>
              </a:xfrm>
              <a:prstGeom prst="rect">
                <a:avLst/>
              </a:prstGeom>
              <a:solidFill>
                <a:srgbClr val="F3FBFE">
                  <a:lumMod val="85000"/>
                </a:srgbClr>
              </a:solidFill>
              <a:ln w="6350" cap="flat" cmpd="sng" algn="ctr">
                <a:noFill/>
                <a:prstDash val="solid"/>
              </a:ln>
            </p:spPr>
            <p:txBody>
              <a:bodyPr lIns="35973" tIns="45694" rIns="0" bIns="45694" rtlCol="0" anchor="ctr">
                <a:noAutofit/>
              </a:bodyPr>
              <a:lstStyle/>
              <a:p>
                <a:pPr marL="0" marR="0" lvl="0" indent="0" algn="ctr" defTabSz="913830" eaLnBrk="0" fontAlgn="ctr" latinLnBrk="0" hangingPunct="0">
                  <a:lnSpc>
                    <a:spcPct val="100000"/>
                  </a:lnSpc>
                  <a:spcBef>
                    <a:spcPct val="0"/>
                  </a:spcBef>
                  <a:spcAft>
                    <a:spcPct val="0"/>
                  </a:spcAft>
                  <a:buClrTx/>
                  <a:buSzTx/>
                  <a:buFontTx/>
                  <a:buNone/>
                  <a:tabLst/>
                  <a:defRPr/>
                </a:pPr>
                <a:r>
                  <a:rPr kumimoji="0" lang="en-US" sz="1200" b="0" i="0" u="none" strike="noStrike" kern="0" cap="none" spc="0" normalizeH="0" baseline="0" noProof="0" dirty="0">
                    <a:ln>
                      <a:noFill/>
                    </a:ln>
                    <a:solidFill>
                      <a:sysClr val="windowText" lastClr="000000"/>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NE template</a:t>
                </a:r>
                <a:endParaRPr kumimoji="0" lang="en-US" altLang="zh-CN" sz="1200" b="0" i="0" u="none" strike="noStrike" kern="0" cap="none" spc="0" normalizeH="0" baseline="0" noProof="0" dirty="0">
                  <a:ln>
                    <a:noFill/>
                  </a:ln>
                  <a:solidFill>
                    <a:sysClr val="windowText" lastClr="000000"/>
                  </a:solidFill>
                  <a:effectLst/>
                  <a:uLnTx/>
                  <a:uFillTx/>
                  <a:latin typeface="Huawei Sans" panose="020C0503030203020204" pitchFamily="34" charset="0"/>
                  <a:ea typeface="方正兰亭黑简体" panose="02000000000000000000" pitchFamily="2" charset="-122"/>
                  <a:cs typeface="Microsoft YaHei" charset="-122"/>
                  <a:sym typeface="Huawei Sans" panose="020C0503030203020204" pitchFamily="34" charset="0"/>
                </a:endParaRPr>
              </a:p>
            </p:txBody>
          </p:sp>
        </p:grpSp>
        <p:cxnSp>
          <p:nvCxnSpPr>
            <p:cNvPr id="78" name="直接连接符 77">
              <a:extLst>
                <a:ext uri="{FF2B5EF4-FFF2-40B4-BE49-F238E27FC236}">
                  <a16:creationId xmlns="" xmlns:a16="http://schemas.microsoft.com/office/drawing/2014/main" id="{92EB80A3-E7E9-40C9-94F9-8F67A98B1DAE}"/>
                </a:ext>
              </a:extLst>
            </p:cNvPr>
            <p:cNvCxnSpPr>
              <a:cxnSpLocks/>
            </p:cNvCxnSpPr>
            <p:nvPr/>
          </p:nvCxnSpPr>
          <p:spPr>
            <a:xfrm flipV="1">
              <a:off x="2950035" y="5096900"/>
              <a:ext cx="532071" cy="350511"/>
            </a:xfrm>
            <a:prstGeom prst="line">
              <a:avLst/>
            </a:prstGeom>
            <a:noFill/>
            <a:ln w="9525" cap="flat" cmpd="sng" algn="ctr">
              <a:solidFill>
                <a:srgbClr val="0070C0"/>
              </a:solidFill>
              <a:prstDash val="dash"/>
            </a:ln>
            <a:effectLst/>
          </p:spPr>
        </p:cxnSp>
        <p:cxnSp>
          <p:nvCxnSpPr>
            <p:cNvPr id="79" name="直接连接符 78">
              <a:extLst>
                <a:ext uri="{FF2B5EF4-FFF2-40B4-BE49-F238E27FC236}">
                  <a16:creationId xmlns="" xmlns:a16="http://schemas.microsoft.com/office/drawing/2014/main" id="{24D64F74-0159-4948-BE55-77DDBCBE036B}"/>
                </a:ext>
              </a:extLst>
            </p:cNvPr>
            <p:cNvCxnSpPr>
              <a:cxnSpLocks/>
            </p:cNvCxnSpPr>
            <p:nvPr/>
          </p:nvCxnSpPr>
          <p:spPr>
            <a:xfrm flipH="1" flipV="1">
              <a:off x="3482107" y="5096900"/>
              <a:ext cx="708894" cy="380241"/>
            </a:xfrm>
            <a:prstGeom prst="line">
              <a:avLst/>
            </a:prstGeom>
            <a:noFill/>
            <a:ln w="9525" cap="flat" cmpd="sng" algn="ctr">
              <a:solidFill>
                <a:srgbClr val="0070C0"/>
              </a:solidFill>
              <a:prstDash val="dash"/>
            </a:ln>
            <a:effectLst/>
          </p:spPr>
        </p:cxnSp>
        <p:cxnSp>
          <p:nvCxnSpPr>
            <p:cNvPr id="80" name="直接连接符 79">
              <a:extLst>
                <a:ext uri="{FF2B5EF4-FFF2-40B4-BE49-F238E27FC236}">
                  <a16:creationId xmlns="" xmlns:a16="http://schemas.microsoft.com/office/drawing/2014/main" id="{378CA573-C95C-4F9E-941A-BF39DF4B917B}"/>
                </a:ext>
              </a:extLst>
            </p:cNvPr>
            <p:cNvCxnSpPr>
              <a:cxnSpLocks/>
            </p:cNvCxnSpPr>
            <p:nvPr/>
          </p:nvCxnSpPr>
          <p:spPr>
            <a:xfrm flipV="1">
              <a:off x="1815213" y="5096900"/>
              <a:ext cx="1666893" cy="601173"/>
            </a:xfrm>
            <a:prstGeom prst="line">
              <a:avLst/>
            </a:prstGeom>
            <a:noFill/>
            <a:ln w="9525" cap="flat" cmpd="sng" algn="ctr">
              <a:solidFill>
                <a:srgbClr val="0070C0"/>
              </a:solidFill>
              <a:prstDash val="dash"/>
            </a:ln>
            <a:effectLst/>
          </p:spPr>
        </p:cxnSp>
        <p:cxnSp>
          <p:nvCxnSpPr>
            <p:cNvPr id="81" name="直接连接符 80">
              <a:extLst>
                <a:ext uri="{FF2B5EF4-FFF2-40B4-BE49-F238E27FC236}">
                  <a16:creationId xmlns="" xmlns:a16="http://schemas.microsoft.com/office/drawing/2014/main" id="{E9E462D5-AB1C-4E1A-9F59-2366E7719078}"/>
                </a:ext>
              </a:extLst>
            </p:cNvPr>
            <p:cNvCxnSpPr>
              <a:cxnSpLocks/>
            </p:cNvCxnSpPr>
            <p:nvPr/>
          </p:nvCxnSpPr>
          <p:spPr>
            <a:xfrm flipH="1" flipV="1">
              <a:off x="3482106" y="5096902"/>
              <a:ext cx="1936622" cy="570832"/>
            </a:xfrm>
            <a:prstGeom prst="line">
              <a:avLst/>
            </a:prstGeom>
            <a:noFill/>
            <a:ln w="9525" cap="flat" cmpd="sng" algn="ctr">
              <a:solidFill>
                <a:srgbClr val="0070C0"/>
              </a:solidFill>
              <a:prstDash val="dash"/>
            </a:ln>
            <a:effectLst/>
          </p:spPr>
        </p:cxnSp>
        <p:sp>
          <p:nvSpPr>
            <p:cNvPr id="82" name="任意多边形 91">
              <a:extLst>
                <a:ext uri="{FF2B5EF4-FFF2-40B4-BE49-F238E27FC236}">
                  <a16:creationId xmlns="" xmlns:a16="http://schemas.microsoft.com/office/drawing/2014/main" id="{84080072-165C-497B-B198-F024B345FA9C}"/>
                </a:ext>
              </a:extLst>
            </p:cNvPr>
            <p:cNvSpPr/>
            <p:nvPr/>
          </p:nvSpPr>
          <p:spPr bwMode="auto">
            <a:xfrm>
              <a:off x="1564972" y="2003930"/>
              <a:ext cx="585698" cy="562637"/>
            </a:xfrm>
            <a:custGeom>
              <a:avLst/>
              <a:gdLst>
                <a:gd name="connsiteX0" fmla="*/ 0 w 585927"/>
                <a:gd name="connsiteY0" fmla="*/ 0 h 736847"/>
                <a:gd name="connsiteX1" fmla="*/ 488272 w 585927"/>
                <a:gd name="connsiteY1" fmla="*/ 736847 h 736847"/>
                <a:gd name="connsiteX2" fmla="*/ 488272 w 585927"/>
                <a:gd name="connsiteY2" fmla="*/ 736847 h 736847"/>
                <a:gd name="connsiteX3" fmla="*/ 585927 w 585927"/>
                <a:gd name="connsiteY3" fmla="*/ 727969 h 736847"/>
                <a:gd name="connsiteX0" fmla="*/ 0 w 585927"/>
                <a:gd name="connsiteY0" fmla="*/ 0 h 747798"/>
                <a:gd name="connsiteX1" fmla="*/ 488272 w 585927"/>
                <a:gd name="connsiteY1" fmla="*/ 736847 h 747798"/>
                <a:gd name="connsiteX2" fmla="*/ 285072 w 585927"/>
                <a:gd name="connsiteY2" fmla="*/ 747798 h 747798"/>
                <a:gd name="connsiteX3" fmla="*/ 585927 w 585927"/>
                <a:gd name="connsiteY3" fmla="*/ 727969 h 747798"/>
                <a:gd name="connsiteX0" fmla="*/ 0 w 585927"/>
                <a:gd name="connsiteY0" fmla="*/ 0 h 865853"/>
                <a:gd name="connsiteX1" fmla="*/ 488272 w 585927"/>
                <a:gd name="connsiteY1" fmla="*/ 736847 h 865853"/>
                <a:gd name="connsiteX2" fmla="*/ 285072 w 585927"/>
                <a:gd name="connsiteY2" fmla="*/ 747798 h 865853"/>
                <a:gd name="connsiteX3" fmla="*/ 585927 w 585927"/>
                <a:gd name="connsiteY3" fmla="*/ 727969 h 865853"/>
                <a:gd name="connsiteX0" fmla="*/ 0 w 818161"/>
                <a:gd name="connsiteY0" fmla="*/ 0 h 1185815"/>
                <a:gd name="connsiteX1" fmla="*/ 488272 w 818161"/>
                <a:gd name="connsiteY1" fmla="*/ 736847 h 1185815"/>
                <a:gd name="connsiteX2" fmla="*/ 649138 w 818161"/>
                <a:gd name="connsiteY2" fmla="*/ 1120109 h 1185815"/>
                <a:gd name="connsiteX3" fmla="*/ 585927 w 818161"/>
                <a:gd name="connsiteY3" fmla="*/ 727969 h 1185815"/>
                <a:gd name="connsiteX0" fmla="*/ 0 w 784813"/>
                <a:gd name="connsiteY0" fmla="*/ 0 h 1172713"/>
                <a:gd name="connsiteX1" fmla="*/ 234272 w 784813"/>
                <a:gd name="connsiteY1" fmla="*/ 528790 h 1172713"/>
                <a:gd name="connsiteX2" fmla="*/ 649138 w 784813"/>
                <a:gd name="connsiteY2" fmla="*/ 1120109 h 1172713"/>
                <a:gd name="connsiteX3" fmla="*/ 585927 w 784813"/>
                <a:gd name="connsiteY3" fmla="*/ 727969 h 1172713"/>
                <a:gd name="connsiteX0" fmla="*/ 0 w 657956"/>
                <a:gd name="connsiteY0" fmla="*/ 0 h 1172714"/>
                <a:gd name="connsiteX1" fmla="*/ 234272 w 657956"/>
                <a:gd name="connsiteY1" fmla="*/ 528790 h 1172714"/>
                <a:gd name="connsiteX2" fmla="*/ 505204 w 657956"/>
                <a:gd name="connsiteY2" fmla="*/ 1120109 h 1172714"/>
                <a:gd name="connsiteX3" fmla="*/ 585927 w 657956"/>
                <a:gd name="connsiteY3" fmla="*/ 727969 h 1172714"/>
                <a:gd name="connsiteX0" fmla="*/ 0 w 585927"/>
                <a:gd name="connsiteY0" fmla="*/ 0 h 727969"/>
                <a:gd name="connsiteX1" fmla="*/ 234272 w 585927"/>
                <a:gd name="connsiteY1" fmla="*/ 528790 h 727969"/>
                <a:gd name="connsiteX2" fmla="*/ 585927 w 585927"/>
                <a:gd name="connsiteY2" fmla="*/ 727969 h 727969"/>
                <a:gd name="connsiteX0" fmla="*/ 0 w 585927"/>
                <a:gd name="connsiteY0" fmla="*/ 0 h 727969"/>
                <a:gd name="connsiteX1" fmla="*/ 234272 w 585927"/>
                <a:gd name="connsiteY1" fmla="*/ 528790 h 727969"/>
                <a:gd name="connsiteX2" fmla="*/ 585927 w 585927"/>
                <a:gd name="connsiteY2" fmla="*/ 727969 h 727969"/>
                <a:gd name="connsiteX0" fmla="*/ 0 w 585927"/>
                <a:gd name="connsiteY0" fmla="*/ 0 h 727969"/>
                <a:gd name="connsiteX1" fmla="*/ 234272 w 585927"/>
                <a:gd name="connsiteY1" fmla="*/ 528790 h 727969"/>
                <a:gd name="connsiteX2" fmla="*/ 585927 w 585927"/>
                <a:gd name="connsiteY2" fmla="*/ 727969 h 727969"/>
                <a:gd name="connsiteX0" fmla="*/ 0 w 585927"/>
                <a:gd name="connsiteY0" fmla="*/ 0 h 727969"/>
                <a:gd name="connsiteX1" fmla="*/ 234272 w 585927"/>
                <a:gd name="connsiteY1" fmla="*/ 528790 h 727969"/>
                <a:gd name="connsiteX2" fmla="*/ 585927 w 585927"/>
                <a:gd name="connsiteY2" fmla="*/ 727969 h 727969"/>
                <a:gd name="connsiteX0" fmla="*/ 0 w 585927"/>
                <a:gd name="connsiteY0" fmla="*/ 0 h 727969"/>
                <a:gd name="connsiteX1" fmla="*/ 234272 w 585927"/>
                <a:gd name="connsiteY1" fmla="*/ 528790 h 727969"/>
                <a:gd name="connsiteX2" fmla="*/ 585927 w 585927"/>
                <a:gd name="connsiteY2" fmla="*/ 727969 h 727969"/>
              </a:gdLst>
              <a:ahLst/>
              <a:cxnLst>
                <a:cxn ang="0">
                  <a:pos x="connsiteX0" y="connsiteY0"/>
                </a:cxn>
                <a:cxn ang="0">
                  <a:pos x="connsiteX1" y="connsiteY1"/>
                </a:cxn>
                <a:cxn ang="0">
                  <a:pos x="connsiteX2" y="connsiteY2"/>
                </a:cxn>
              </a:cxnLst>
              <a:rect l="l" t="t" r="r" b="b"/>
              <a:pathLst>
                <a:path w="585927" h="727969">
                  <a:moveTo>
                    <a:pt x="0" y="0"/>
                  </a:moveTo>
                  <a:cubicBezTo>
                    <a:pt x="78091" y="176263"/>
                    <a:pt x="102751" y="374610"/>
                    <a:pt x="234272" y="528790"/>
                  </a:cubicBezTo>
                  <a:cubicBezTo>
                    <a:pt x="365793" y="682970"/>
                    <a:pt x="512666" y="686474"/>
                    <a:pt x="585927" y="727969"/>
                  </a:cubicBezTo>
                </a:path>
              </a:pathLst>
            </a:custGeom>
            <a:noFill/>
            <a:ln w="25400" cap="flat" cmpd="sng" algn="ctr">
              <a:solidFill>
                <a:srgbClr val="40BFC8">
                  <a:alpha val="50000"/>
                </a:srgbClr>
              </a:solidFill>
              <a:prstDash val="solid"/>
              <a:round/>
              <a:headEnd type="none" w="med" len="med"/>
              <a:tailEnd type="triangle" w="med" len="med"/>
            </a:ln>
            <a:effectLst/>
          </p:spPr>
          <p:txBody>
            <a:bodyPr rtlCol="0" anchor="ctr">
              <a:noAutofit/>
            </a:bodyPr>
            <a:lstStyle/>
            <a:p>
              <a:pPr marL="0" marR="0" lvl="0" indent="0" algn="ctr" defTabSz="914034" eaLnBrk="1" fontAlgn="ctr" latinLnBrk="0" hangingPunct="1">
                <a:lnSpc>
                  <a:spcPct val="100000"/>
                </a:lnSpc>
                <a:spcBef>
                  <a:spcPts val="0"/>
                </a:spcBef>
                <a:spcAft>
                  <a:spcPts val="0"/>
                </a:spcAft>
                <a:buClrTx/>
                <a:buSzTx/>
                <a:buFontTx/>
                <a:buNone/>
                <a:tabLst/>
                <a:defRPr/>
              </a:pPr>
              <a:endParaRPr kumimoji="0" lang="en-US" altLang="zh-CN" sz="1799" b="0" i="0" u="none" strike="noStrike" kern="0" cap="none" spc="0" normalizeH="0" baseline="0" noProof="0" dirty="0">
                <a:ln>
                  <a:noFill/>
                </a:ln>
                <a:solidFill>
                  <a:srgbClr val="000000"/>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3" name="椭圆 82">
              <a:extLst>
                <a:ext uri="{FF2B5EF4-FFF2-40B4-BE49-F238E27FC236}">
                  <a16:creationId xmlns="" xmlns:a16="http://schemas.microsoft.com/office/drawing/2014/main" id="{9F78A98C-5398-4818-A9F3-B8900D7B1101}"/>
                </a:ext>
              </a:extLst>
            </p:cNvPr>
            <p:cNvSpPr/>
            <p:nvPr/>
          </p:nvSpPr>
          <p:spPr>
            <a:xfrm>
              <a:off x="1539905" y="2101866"/>
              <a:ext cx="179907" cy="179907"/>
            </a:xfrm>
            <a:prstGeom prst="ellipse">
              <a:avLst/>
            </a:prstGeom>
            <a:solidFill>
              <a:srgbClr val="40BFC8"/>
            </a:solidFill>
            <a:ln w="25400" cap="flat" cmpd="sng" algn="ctr">
              <a:solidFill>
                <a:srgbClr val="40BFC8"/>
              </a:solidFill>
              <a:prstDash val="solid"/>
            </a:ln>
            <a:effectLst/>
          </p:spPr>
          <p:txBody>
            <a:bodyPr rtlCol="0" anchor="ctr">
              <a:noAutofit/>
            </a:bodyPr>
            <a:lstStyle/>
            <a:p>
              <a:pPr marL="0" marR="0" lvl="0" indent="0" algn="ctr" defTabSz="914034" eaLnBrk="1" fontAlgn="ctr" latinLnBrk="0" hangingPunct="1">
                <a:lnSpc>
                  <a:spcPct val="100000"/>
                </a:lnSpc>
                <a:spcBef>
                  <a:spcPts val="0"/>
                </a:spcBef>
                <a:spcAft>
                  <a:spcPts val="0"/>
                </a:spcAft>
                <a:buClrTx/>
                <a:buSzTx/>
                <a:buFontTx/>
                <a:buNone/>
                <a:tabLst/>
                <a:defRPr/>
              </a:pPr>
              <a:r>
                <a:rPr kumimoji="0" lang="en-US" sz="1200" b="1" i="0" u="none" strike="noStrike" kern="0" cap="none" spc="0" normalizeH="0" baseline="0" noProof="0" dirty="0">
                  <a:ln>
                    <a:noFill/>
                  </a:ln>
                  <a:solidFill>
                    <a:srgbClr val="FFFFFF"/>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1</a:t>
              </a:r>
              <a:endParaRPr kumimoji="0" lang="en-US" altLang="zh-CN" sz="1200" b="1" i="0" u="none" strike="noStrike" kern="0" cap="none" spc="0" normalizeH="0" baseline="0" noProof="0" dirty="0">
                <a:ln>
                  <a:noFill/>
                </a:ln>
                <a:solidFill>
                  <a:srgbClr val="FFFFFF"/>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4" name="任意多边形 93">
              <a:extLst>
                <a:ext uri="{FF2B5EF4-FFF2-40B4-BE49-F238E27FC236}">
                  <a16:creationId xmlns="" xmlns:a16="http://schemas.microsoft.com/office/drawing/2014/main" id="{B8C832C1-1163-4D51-8378-DD4DC10C6FB6}"/>
                </a:ext>
              </a:extLst>
            </p:cNvPr>
            <p:cNvSpPr/>
            <p:nvPr/>
          </p:nvSpPr>
          <p:spPr bwMode="auto">
            <a:xfrm>
              <a:off x="2425159" y="1881812"/>
              <a:ext cx="821249" cy="1313554"/>
            </a:xfrm>
            <a:custGeom>
              <a:avLst/>
              <a:gdLst>
                <a:gd name="connsiteX0" fmla="*/ 122423 w 1232132"/>
                <a:gd name="connsiteY0" fmla="*/ 0 h 1979720"/>
                <a:gd name="connsiteX1" fmla="*/ 33647 w 1232132"/>
                <a:gd name="connsiteY1" fmla="*/ 648070 h 1979720"/>
                <a:gd name="connsiteX2" fmla="*/ 619573 w 1232132"/>
                <a:gd name="connsiteY2" fmla="*/ 994299 h 1979720"/>
                <a:gd name="connsiteX3" fmla="*/ 1232132 w 1232132"/>
                <a:gd name="connsiteY3" fmla="*/ 1979720 h 1979720"/>
                <a:gd name="connsiteX4" fmla="*/ 1232132 w 1232132"/>
                <a:gd name="connsiteY4" fmla="*/ 1979720 h 1979720"/>
                <a:gd name="connsiteX0" fmla="*/ 150572 w 1260281"/>
                <a:gd name="connsiteY0" fmla="*/ 0 h 1979720"/>
                <a:gd name="connsiteX1" fmla="*/ 27929 w 1260281"/>
                <a:gd name="connsiteY1" fmla="*/ 639873 h 1979720"/>
                <a:gd name="connsiteX2" fmla="*/ 647722 w 1260281"/>
                <a:gd name="connsiteY2" fmla="*/ 994299 h 1979720"/>
                <a:gd name="connsiteX3" fmla="*/ 1260281 w 1260281"/>
                <a:gd name="connsiteY3" fmla="*/ 1979720 h 1979720"/>
                <a:gd name="connsiteX4" fmla="*/ 1260281 w 1260281"/>
                <a:gd name="connsiteY4" fmla="*/ 1979720 h 1979720"/>
                <a:gd name="connsiteX0" fmla="*/ 155277 w 1264986"/>
                <a:gd name="connsiteY0" fmla="*/ 0 h 1979720"/>
                <a:gd name="connsiteX1" fmla="*/ 32634 w 1264986"/>
                <a:gd name="connsiteY1" fmla="*/ 639873 h 1979720"/>
                <a:gd name="connsiteX2" fmla="*/ 720160 w 1264986"/>
                <a:gd name="connsiteY2" fmla="*/ 920527 h 1979720"/>
                <a:gd name="connsiteX3" fmla="*/ 1264986 w 1264986"/>
                <a:gd name="connsiteY3" fmla="*/ 1979720 h 1979720"/>
                <a:gd name="connsiteX4" fmla="*/ 1264986 w 1264986"/>
                <a:gd name="connsiteY4" fmla="*/ 1979720 h 1979720"/>
                <a:gd name="connsiteX0" fmla="*/ 155868 w 1265577"/>
                <a:gd name="connsiteY0" fmla="*/ 0 h 1979720"/>
                <a:gd name="connsiteX1" fmla="*/ 33225 w 1265577"/>
                <a:gd name="connsiteY1" fmla="*/ 639873 h 1979720"/>
                <a:gd name="connsiteX2" fmla="*/ 729218 w 1265577"/>
                <a:gd name="connsiteY2" fmla="*/ 904134 h 1979720"/>
                <a:gd name="connsiteX3" fmla="*/ 1265577 w 1265577"/>
                <a:gd name="connsiteY3" fmla="*/ 1979720 h 1979720"/>
                <a:gd name="connsiteX4" fmla="*/ 1265577 w 1265577"/>
                <a:gd name="connsiteY4" fmla="*/ 1979720 h 1979720"/>
                <a:gd name="connsiteX0" fmla="*/ 155868 w 1265577"/>
                <a:gd name="connsiteY0" fmla="*/ 0 h 1979720"/>
                <a:gd name="connsiteX1" fmla="*/ 33225 w 1265577"/>
                <a:gd name="connsiteY1" fmla="*/ 639873 h 1979720"/>
                <a:gd name="connsiteX2" fmla="*/ 729218 w 1265577"/>
                <a:gd name="connsiteY2" fmla="*/ 904134 h 1979720"/>
                <a:gd name="connsiteX3" fmla="*/ 1265577 w 1265577"/>
                <a:gd name="connsiteY3" fmla="*/ 1979720 h 1979720"/>
                <a:gd name="connsiteX4" fmla="*/ 1104710 w 1265577"/>
                <a:gd name="connsiteY4" fmla="*/ 1881357 h 1979720"/>
                <a:gd name="connsiteX0" fmla="*/ 155868 w 1104710"/>
                <a:gd name="connsiteY0" fmla="*/ 0 h 1881357"/>
                <a:gd name="connsiteX1" fmla="*/ 33225 w 1104710"/>
                <a:gd name="connsiteY1" fmla="*/ 639873 h 1881357"/>
                <a:gd name="connsiteX2" fmla="*/ 729218 w 1104710"/>
                <a:gd name="connsiteY2" fmla="*/ 904134 h 1881357"/>
                <a:gd name="connsiteX3" fmla="*/ 1028510 w 1104710"/>
                <a:gd name="connsiteY3" fmla="*/ 1676433 h 1881357"/>
                <a:gd name="connsiteX4" fmla="*/ 1104710 w 1104710"/>
                <a:gd name="connsiteY4" fmla="*/ 1881357 h 1881357"/>
                <a:gd name="connsiteX0" fmla="*/ 155868 w 1079310"/>
                <a:gd name="connsiteY0" fmla="*/ 0 h 1889553"/>
                <a:gd name="connsiteX1" fmla="*/ 33225 w 1079310"/>
                <a:gd name="connsiteY1" fmla="*/ 639873 h 1889553"/>
                <a:gd name="connsiteX2" fmla="*/ 729218 w 1079310"/>
                <a:gd name="connsiteY2" fmla="*/ 904134 h 1889553"/>
                <a:gd name="connsiteX3" fmla="*/ 1028510 w 1079310"/>
                <a:gd name="connsiteY3" fmla="*/ 1676433 h 1889553"/>
                <a:gd name="connsiteX4" fmla="*/ 1079310 w 1079310"/>
                <a:gd name="connsiteY4" fmla="*/ 1889553 h 1889553"/>
                <a:gd name="connsiteX0" fmla="*/ 155868 w 1079310"/>
                <a:gd name="connsiteY0" fmla="*/ 0 h 1889553"/>
                <a:gd name="connsiteX1" fmla="*/ 33225 w 1079310"/>
                <a:gd name="connsiteY1" fmla="*/ 639873 h 1889553"/>
                <a:gd name="connsiteX2" fmla="*/ 729218 w 1079310"/>
                <a:gd name="connsiteY2" fmla="*/ 904134 h 1889553"/>
                <a:gd name="connsiteX3" fmla="*/ 1011576 w 1079310"/>
                <a:gd name="connsiteY3" fmla="*/ 1586266 h 1889553"/>
                <a:gd name="connsiteX4" fmla="*/ 1079310 w 1079310"/>
                <a:gd name="connsiteY4" fmla="*/ 1889553 h 1889553"/>
                <a:gd name="connsiteX0" fmla="*/ 155868 w 1079310"/>
                <a:gd name="connsiteY0" fmla="*/ 0 h 1889553"/>
                <a:gd name="connsiteX1" fmla="*/ 33225 w 1079310"/>
                <a:gd name="connsiteY1" fmla="*/ 639873 h 1889553"/>
                <a:gd name="connsiteX2" fmla="*/ 729218 w 1079310"/>
                <a:gd name="connsiteY2" fmla="*/ 904134 h 1889553"/>
                <a:gd name="connsiteX3" fmla="*/ 1079310 w 1079310"/>
                <a:gd name="connsiteY3" fmla="*/ 1889553 h 1889553"/>
                <a:gd name="connsiteX0" fmla="*/ 158243 w 1081685"/>
                <a:gd name="connsiteY0" fmla="*/ 0 h 1889553"/>
                <a:gd name="connsiteX1" fmla="*/ 35600 w 1081685"/>
                <a:gd name="connsiteY1" fmla="*/ 639873 h 1889553"/>
                <a:gd name="connsiteX2" fmla="*/ 765460 w 1081685"/>
                <a:gd name="connsiteY2" fmla="*/ 977906 h 1889553"/>
                <a:gd name="connsiteX3" fmla="*/ 1081685 w 1081685"/>
                <a:gd name="connsiteY3" fmla="*/ 1889553 h 1889553"/>
                <a:gd name="connsiteX0" fmla="*/ 35930 w 959372"/>
                <a:gd name="connsiteY0" fmla="*/ 0 h 1889553"/>
                <a:gd name="connsiteX1" fmla="*/ 133420 w 959372"/>
                <a:gd name="connsiteY1" fmla="*/ 656266 h 1889553"/>
                <a:gd name="connsiteX2" fmla="*/ 643147 w 959372"/>
                <a:gd name="connsiteY2" fmla="*/ 977906 h 1889553"/>
                <a:gd name="connsiteX3" fmla="*/ 959372 w 959372"/>
                <a:gd name="connsiteY3" fmla="*/ 1889553 h 1889553"/>
                <a:gd name="connsiteX0" fmla="*/ 35930 w 1086372"/>
                <a:gd name="connsiteY0" fmla="*/ 0 h 1946932"/>
                <a:gd name="connsiteX1" fmla="*/ 133420 w 1086372"/>
                <a:gd name="connsiteY1" fmla="*/ 656266 h 1946932"/>
                <a:gd name="connsiteX2" fmla="*/ 643147 w 1086372"/>
                <a:gd name="connsiteY2" fmla="*/ 977906 h 1946932"/>
                <a:gd name="connsiteX3" fmla="*/ 1086372 w 1086372"/>
                <a:gd name="connsiteY3" fmla="*/ 1946932 h 1946932"/>
                <a:gd name="connsiteX0" fmla="*/ 35930 w 1086372"/>
                <a:gd name="connsiteY0" fmla="*/ 0 h 1946932"/>
                <a:gd name="connsiteX1" fmla="*/ 133420 w 1086372"/>
                <a:gd name="connsiteY1" fmla="*/ 656266 h 1946932"/>
                <a:gd name="connsiteX2" fmla="*/ 643147 w 1086372"/>
                <a:gd name="connsiteY2" fmla="*/ 977906 h 1946932"/>
                <a:gd name="connsiteX3" fmla="*/ 1086372 w 1086372"/>
                <a:gd name="connsiteY3" fmla="*/ 1946932 h 1946932"/>
                <a:gd name="connsiteX0" fmla="*/ 35930 w 1187972"/>
                <a:gd name="connsiteY0" fmla="*/ 0 h 1930537"/>
                <a:gd name="connsiteX1" fmla="*/ 133420 w 1187972"/>
                <a:gd name="connsiteY1" fmla="*/ 656266 h 1930537"/>
                <a:gd name="connsiteX2" fmla="*/ 643147 w 1187972"/>
                <a:gd name="connsiteY2" fmla="*/ 977906 h 1930537"/>
                <a:gd name="connsiteX3" fmla="*/ 1187972 w 1187972"/>
                <a:gd name="connsiteY3" fmla="*/ 1930537 h 1930537"/>
                <a:gd name="connsiteX0" fmla="*/ 35930 w 1187972"/>
                <a:gd name="connsiteY0" fmla="*/ 0 h 1931527"/>
                <a:gd name="connsiteX1" fmla="*/ 133420 w 1187972"/>
                <a:gd name="connsiteY1" fmla="*/ 656266 h 1931527"/>
                <a:gd name="connsiteX2" fmla="*/ 643147 w 1187972"/>
                <a:gd name="connsiteY2" fmla="*/ 977906 h 1931527"/>
                <a:gd name="connsiteX3" fmla="*/ 1187972 w 1187972"/>
                <a:gd name="connsiteY3" fmla="*/ 1930537 h 1931527"/>
                <a:gd name="connsiteX0" fmla="*/ 49785 w 1201827"/>
                <a:gd name="connsiteY0" fmla="*/ 0 h 1931539"/>
                <a:gd name="connsiteX1" fmla="*/ 96475 w 1201827"/>
                <a:gd name="connsiteY1" fmla="*/ 598888 h 1931539"/>
                <a:gd name="connsiteX2" fmla="*/ 657002 w 1201827"/>
                <a:gd name="connsiteY2" fmla="*/ 977906 h 1931539"/>
                <a:gd name="connsiteX3" fmla="*/ 1201827 w 1201827"/>
                <a:gd name="connsiteY3" fmla="*/ 1930537 h 1931539"/>
                <a:gd name="connsiteX0" fmla="*/ 66131 w 1218173"/>
                <a:gd name="connsiteY0" fmla="*/ 0 h 1931539"/>
                <a:gd name="connsiteX1" fmla="*/ 112821 w 1218173"/>
                <a:gd name="connsiteY1" fmla="*/ 598888 h 1931539"/>
                <a:gd name="connsiteX2" fmla="*/ 673348 w 1218173"/>
                <a:gd name="connsiteY2" fmla="*/ 977906 h 1931539"/>
                <a:gd name="connsiteX3" fmla="*/ 1218173 w 1218173"/>
                <a:gd name="connsiteY3" fmla="*/ 1930537 h 1931539"/>
                <a:gd name="connsiteX0" fmla="*/ 30452 w 1182494"/>
                <a:gd name="connsiteY0" fmla="*/ 0 h 1931541"/>
                <a:gd name="connsiteX1" fmla="*/ 204142 w 1182494"/>
                <a:gd name="connsiteY1" fmla="*/ 590691 h 1931541"/>
                <a:gd name="connsiteX2" fmla="*/ 637669 w 1182494"/>
                <a:gd name="connsiteY2" fmla="*/ 977906 h 1931541"/>
                <a:gd name="connsiteX3" fmla="*/ 1182494 w 1182494"/>
                <a:gd name="connsiteY3" fmla="*/ 1930537 h 1931541"/>
              </a:gdLst>
              <a:ahLst/>
              <a:cxnLst>
                <a:cxn ang="0">
                  <a:pos x="connsiteX0" y="connsiteY0"/>
                </a:cxn>
                <a:cxn ang="0">
                  <a:pos x="connsiteX1" y="connsiteY1"/>
                </a:cxn>
                <a:cxn ang="0">
                  <a:pos x="connsiteX2" y="connsiteY2"/>
                </a:cxn>
                <a:cxn ang="0">
                  <a:pos x="connsiteX3" y="connsiteY3"/>
                </a:cxn>
              </a:cxnLst>
              <a:rect l="l" t="t" r="r" b="b"/>
              <a:pathLst>
                <a:path w="1182494" h="1931541">
                  <a:moveTo>
                    <a:pt x="30452" y="0"/>
                  </a:moveTo>
                  <a:cubicBezTo>
                    <a:pt x="-55365" y="241177"/>
                    <a:pt x="52139" y="411314"/>
                    <a:pt x="204142" y="590691"/>
                  </a:cubicBezTo>
                  <a:cubicBezTo>
                    <a:pt x="356145" y="770068"/>
                    <a:pt x="474610" y="754598"/>
                    <a:pt x="637669" y="977906"/>
                  </a:cubicBezTo>
                  <a:cubicBezTo>
                    <a:pt x="800728" y="1201214"/>
                    <a:pt x="864025" y="1962953"/>
                    <a:pt x="1182494" y="1930537"/>
                  </a:cubicBezTo>
                </a:path>
              </a:pathLst>
            </a:custGeom>
            <a:noFill/>
            <a:ln w="25400" cap="flat" cmpd="sng" algn="ctr">
              <a:solidFill>
                <a:srgbClr val="40BFC8">
                  <a:alpha val="50000"/>
                </a:srgbClr>
              </a:solidFill>
              <a:prstDash val="solid"/>
              <a:round/>
              <a:headEnd type="none" w="med" len="med"/>
              <a:tailEnd type="triangle" w="med" len="med"/>
            </a:ln>
            <a:effectLst/>
          </p:spPr>
          <p:txBody>
            <a:bodyPr rtlCol="0" anchor="ctr">
              <a:noAutofit/>
            </a:bodyPr>
            <a:lstStyle/>
            <a:p>
              <a:pPr marL="0" marR="0" lvl="0" indent="0" algn="ctr" defTabSz="914034" eaLnBrk="1" fontAlgn="ctr" latinLnBrk="0" hangingPunct="1">
                <a:lnSpc>
                  <a:spcPct val="100000"/>
                </a:lnSpc>
                <a:spcBef>
                  <a:spcPts val="0"/>
                </a:spcBef>
                <a:spcAft>
                  <a:spcPts val="0"/>
                </a:spcAft>
                <a:buClrTx/>
                <a:buSzTx/>
                <a:buFontTx/>
                <a:buNone/>
                <a:tabLst/>
                <a:defRPr/>
              </a:pPr>
              <a:endParaRPr kumimoji="0" lang="en-US" altLang="zh-CN" sz="1799" b="0" i="0" u="none" strike="noStrike" kern="0" cap="none" spc="0" normalizeH="0" baseline="0" noProof="0" dirty="0">
                <a:ln>
                  <a:noFill/>
                </a:ln>
                <a:solidFill>
                  <a:srgbClr val="000000"/>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85" name="图片 84">
              <a:extLst>
                <a:ext uri="{FF2B5EF4-FFF2-40B4-BE49-F238E27FC236}">
                  <a16:creationId xmlns="" xmlns:a16="http://schemas.microsoft.com/office/drawing/2014/main" id="{FE51DCBD-982C-43B4-BA67-B25B0A63F905}"/>
                </a:ext>
              </a:extLst>
            </p:cNvPr>
            <p:cNvPicPr>
              <a:picLocks noChangeAspect="1"/>
            </p:cNvPicPr>
            <p:nvPr/>
          </p:nvPicPr>
          <p:blipFill>
            <a:blip r:embed="rId3"/>
            <a:stretch>
              <a:fillRect/>
            </a:stretch>
          </p:blipFill>
          <p:spPr>
            <a:xfrm>
              <a:off x="463189" y="5542572"/>
              <a:ext cx="490664" cy="447623"/>
            </a:xfrm>
            <a:prstGeom prst="rect">
              <a:avLst/>
            </a:prstGeom>
          </p:spPr>
        </p:pic>
        <p:sp>
          <p:nvSpPr>
            <p:cNvPr id="86" name="文本框 85">
              <a:extLst>
                <a:ext uri="{FF2B5EF4-FFF2-40B4-BE49-F238E27FC236}">
                  <a16:creationId xmlns="" xmlns:a16="http://schemas.microsoft.com/office/drawing/2014/main" id="{EC3AAF6C-DF05-47A0-9092-B8BE6BF7498C}"/>
                </a:ext>
              </a:extLst>
            </p:cNvPr>
            <p:cNvSpPr txBox="1"/>
            <p:nvPr/>
          </p:nvSpPr>
          <p:spPr>
            <a:xfrm>
              <a:off x="463191" y="5291551"/>
              <a:ext cx="317119" cy="233183"/>
            </a:xfrm>
            <a:prstGeom prst="rect">
              <a:avLst/>
            </a:prstGeom>
            <a:noFill/>
          </p:spPr>
          <p:txBody>
            <a:bodyPr wrap="none" rtlCol="0">
              <a:noAutofit/>
            </a:bodyPr>
            <a:lstStyle/>
            <a:p>
              <a:pPr marL="0" marR="0" lvl="0" indent="0" defTabSz="914034" eaLnBrk="1" fontAlgn="ctr"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a:ln>
                    <a:noFill/>
                  </a:ln>
                  <a:solidFill>
                    <a:srgbClr val="000000"/>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IDE</a:t>
              </a:r>
              <a:endParaRPr kumimoji="0" lang="en-US" altLang="zh-CN" sz="1200" b="0" i="0" u="none" strike="noStrike" kern="0" cap="none" spc="0" normalizeH="0" baseline="0" noProof="0" dirty="0">
                <a:ln>
                  <a:noFill/>
                </a:ln>
                <a:solidFill>
                  <a:srgbClr val="000000"/>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7" name="任意多边形 96">
              <a:extLst>
                <a:ext uri="{FF2B5EF4-FFF2-40B4-BE49-F238E27FC236}">
                  <a16:creationId xmlns="" xmlns:a16="http://schemas.microsoft.com/office/drawing/2014/main" id="{0E4D99A2-6856-4879-8281-8FCAB5D60FA2}"/>
                </a:ext>
              </a:extLst>
            </p:cNvPr>
            <p:cNvSpPr/>
            <p:nvPr/>
          </p:nvSpPr>
          <p:spPr bwMode="auto">
            <a:xfrm>
              <a:off x="775476" y="2614001"/>
              <a:ext cx="1475922" cy="2925764"/>
            </a:xfrm>
            <a:custGeom>
              <a:avLst/>
              <a:gdLst>
                <a:gd name="connsiteX0" fmla="*/ 1509204 w 1509204"/>
                <a:gd name="connsiteY0" fmla="*/ 0 h 2982897"/>
                <a:gd name="connsiteX1" fmla="*/ 0 w 1509204"/>
                <a:gd name="connsiteY1" fmla="*/ 2982897 h 2982897"/>
                <a:gd name="connsiteX2" fmla="*/ 0 w 1509204"/>
                <a:gd name="connsiteY2" fmla="*/ 2982897 h 2982897"/>
                <a:gd name="connsiteX0" fmla="*/ 1509204 w 1509204"/>
                <a:gd name="connsiteY0" fmla="*/ 0 h 2982897"/>
                <a:gd name="connsiteX1" fmla="*/ 707433 w 1509204"/>
                <a:gd name="connsiteY1" fmla="*/ 1551136 h 2982897"/>
                <a:gd name="connsiteX2" fmla="*/ 0 w 1509204"/>
                <a:gd name="connsiteY2" fmla="*/ 2982897 h 2982897"/>
                <a:gd name="connsiteX3" fmla="*/ 0 w 1509204"/>
                <a:gd name="connsiteY3" fmla="*/ 2982897 h 2982897"/>
                <a:gd name="connsiteX0" fmla="*/ 1509204 w 1509204"/>
                <a:gd name="connsiteY0" fmla="*/ 0 h 2982897"/>
                <a:gd name="connsiteX1" fmla="*/ 589168 w 1509204"/>
                <a:gd name="connsiteY1" fmla="*/ 1232151 h 2982897"/>
                <a:gd name="connsiteX2" fmla="*/ 0 w 1509204"/>
                <a:gd name="connsiteY2" fmla="*/ 2982897 h 2982897"/>
                <a:gd name="connsiteX3" fmla="*/ 0 w 1509204"/>
                <a:gd name="connsiteY3" fmla="*/ 2982897 h 2982897"/>
                <a:gd name="connsiteX0" fmla="*/ 1509204 w 1509204"/>
                <a:gd name="connsiteY0" fmla="*/ 0 h 2982897"/>
                <a:gd name="connsiteX1" fmla="*/ 589168 w 1509204"/>
                <a:gd name="connsiteY1" fmla="*/ 1232151 h 2982897"/>
                <a:gd name="connsiteX2" fmla="*/ 0 w 1509204"/>
                <a:gd name="connsiteY2" fmla="*/ 2982897 h 2982897"/>
                <a:gd name="connsiteX3" fmla="*/ 0 w 1509204"/>
                <a:gd name="connsiteY3" fmla="*/ 2982897 h 2982897"/>
                <a:gd name="connsiteX0" fmla="*/ 1509204 w 1509204"/>
                <a:gd name="connsiteY0" fmla="*/ 0 h 2982897"/>
                <a:gd name="connsiteX1" fmla="*/ 652850 w 1509204"/>
                <a:gd name="connsiteY1" fmla="*/ 1357811 h 2982897"/>
                <a:gd name="connsiteX2" fmla="*/ 0 w 1509204"/>
                <a:gd name="connsiteY2" fmla="*/ 2982897 h 2982897"/>
                <a:gd name="connsiteX3" fmla="*/ 0 w 1509204"/>
                <a:gd name="connsiteY3" fmla="*/ 2982897 h 2982897"/>
              </a:gdLst>
              <a:ahLst/>
              <a:cxnLst>
                <a:cxn ang="0">
                  <a:pos x="connsiteX0" y="connsiteY0"/>
                </a:cxn>
                <a:cxn ang="0">
                  <a:pos x="connsiteX1" y="connsiteY1"/>
                </a:cxn>
                <a:cxn ang="0">
                  <a:pos x="connsiteX2" y="connsiteY2"/>
                </a:cxn>
                <a:cxn ang="0">
                  <a:pos x="connsiteX3" y="connsiteY3"/>
                </a:cxn>
              </a:cxnLst>
              <a:rect l="l" t="t" r="r" b="b"/>
              <a:pathLst>
                <a:path w="1509204" h="2982897">
                  <a:moveTo>
                    <a:pt x="1509204" y="0"/>
                  </a:moveTo>
                  <a:cubicBezTo>
                    <a:pt x="1202525" y="410717"/>
                    <a:pt x="904384" y="860662"/>
                    <a:pt x="652850" y="1357811"/>
                  </a:cubicBezTo>
                  <a:cubicBezTo>
                    <a:pt x="401316" y="1854961"/>
                    <a:pt x="98195" y="2691106"/>
                    <a:pt x="0" y="2982897"/>
                  </a:cubicBezTo>
                  <a:lnTo>
                    <a:pt x="0" y="2982897"/>
                  </a:lnTo>
                </a:path>
              </a:pathLst>
            </a:custGeom>
            <a:noFill/>
            <a:ln w="25400" cap="flat" cmpd="sng" algn="ctr">
              <a:solidFill>
                <a:srgbClr val="40BFC8">
                  <a:alpha val="50000"/>
                </a:srgbClr>
              </a:solidFill>
              <a:prstDash val="solid"/>
              <a:round/>
              <a:headEnd type="none" w="med" len="med"/>
              <a:tailEnd type="triangle" w="med" len="med"/>
            </a:ln>
            <a:effectLst/>
          </p:spPr>
          <p:txBody>
            <a:bodyPr rtlCol="0" anchor="ctr">
              <a:noAutofit/>
            </a:bodyPr>
            <a:lstStyle/>
            <a:p>
              <a:pPr marL="0" marR="0" lvl="0" indent="0" algn="ctr" defTabSz="914034" eaLnBrk="1" fontAlgn="ctr" latinLnBrk="0" hangingPunct="1">
                <a:lnSpc>
                  <a:spcPct val="100000"/>
                </a:lnSpc>
                <a:spcBef>
                  <a:spcPts val="0"/>
                </a:spcBef>
                <a:spcAft>
                  <a:spcPts val="0"/>
                </a:spcAft>
                <a:buClrTx/>
                <a:buSzTx/>
                <a:buFontTx/>
                <a:buNone/>
                <a:tabLst/>
                <a:defRPr/>
              </a:pPr>
              <a:endParaRPr kumimoji="0" lang="en-US" altLang="zh-CN" sz="1799" b="0" i="0" u="none" strike="noStrike" kern="0" cap="none" spc="0" normalizeH="0" baseline="0" noProof="0" dirty="0">
                <a:ln>
                  <a:noFill/>
                </a:ln>
                <a:solidFill>
                  <a:srgbClr val="000000"/>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8" name="椭圆 87">
              <a:extLst>
                <a:ext uri="{FF2B5EF4-FFF2-40B4-BE49-F238E27FC236}">
                  <a16:creationId xmlns="" xmlns:a16="http://schemas.microsoft.com/office/drawing/2014/main" id="{BD6027B4-455D-4787-BA00-640A345929E2}"/>
                </a:ext>
              </a:extLst>
            </p:cNvPr>
            <p:cNvSpPr/>
            <p:nvPr/>
          </p:nvSpPr>
          <p:spPr>
            <a:xfrm>
              <a:off x="1513437" y="3661545"/>
              <a:ext cx="179907" cy="179907"/>
            </a:xfrm>
            <a:prstGeom prst="ellipse">
              <a:avLst/>
            </a:prstGeom>
            <a:solidFill>
              <a:srgbClr val="40BFC8"/>
            </a:solidFill>
            <a:ln w="25400" cap="flat" cmpd="sng" algn="ctr">
              <a:solidFill>
                <a:srgbClr val="40BFC8"/>
              </a:solidFill>
              <a:prstDash val="solid"/>
            </a:ln>
            <a:effectLst/>
          </p:spPr>
          <p:txBody>
            <a:bodyPr rtlCol="0" anchor="ctr">
              <a:noAutofit/>
            </a:bodyPr>
            <a:lstStyle/>
            <a:p>
              <a:pPr marL="0" marR="0" lvl="0" indent="0" algn="ctr" defTabSz="914034" eaLnBrk="1" fontAlgn="ctr" latinLnBrk="0" hangingPunct="1">
                <a:lnSpc>
                  <a:spcPct val="100000"/>
                </a:lnSpc>
                <a:spcBef>
                  <a:spcPts val="0"/>
                </a:spcBef>
                <a:spcAft>
                  <a:spcPts val="0"/>
                </a:spcAft>
                <a:buClrTx/>
                <a:buSzTx/>
                <a:buFontTx/>
                <a:buNone/>
                <a:tabLst/>
                <a:defRPr/>
              </a:pPr>
              <a:r>
                <a:rPr kumimoji="0" lang="en-US" sz="1200" b="1" i="0" u="none" strike="noStrike" kern="0" cap="none" spc="0" normalizeH="0" baseline="0" noProof="0" dirty="0">
                  <a:ln>
                    <a:noFill/>
                  </a:ln>
                  <a:solidFill>
                    <a:srgbClr val="FFFFFF"/>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2</a:t>
              </a:r>
              <a:endParaRPr kumimoji="0" lang="en-US" altLang="zh-CN" sz="1200" b="1" i="0" u="none" strike="noStrike" kern="0" cap="none" spc="0" normalizeH="0" baseline="0" noProof="0" dirty="0">
                <a:ln>
                  <a:noFill/>
                </a:ln>
                <a:solidFill>
                  <a:srgbClr val="FFFFFF"/>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9" name="椭圆 88">
              <a:extLst>
                <a:ext uri="{FF2B5EF4-FFF2-40B4-BE49-F238E27FC236}">
                  <a16:creationId xmlns="" xmlns:a16="http://schemas.microsoft.com/office/drawing/2014/main" id="{923EA44D-6D2C-4B3C-B49F-4AF99BC62E11}"/>
                </a:ext>
              </a:extLst>
            </p:cNvPr>
            <p:cNvSpPr/>
            <p:nvPr/>
          </p:nvSpPr>
          <p:spPr>
            <a:xfrm>
              <a:off x="2627930" y="2227773"/>
              <a:ext cx="179907" cy="179907"/>
            </a:xfrm>
            <a:prstGeom prst="ellipse">
              <a:avLst/>
            </a:prstGeom>
            <a:solidFill>
              <a:srgbClr val="40BFC8"/>
            </a:solidFill>
            <a:ln w="25400" cap="flat" cmpd="sng" algn="ctr">
              <a:solidFill>
                <a:srgbClr val="40BFC8"/>
              </a:solidFill>
              <a:prstDash val="solid"/>
            </a:ln>
            <a:effectLst/>
          </p:spPr>
          <p:txBody>
            <a:bodyPr rtlCol="0" anchor="ctr">
              <a:noAutofit/>
            </a:bodyPr>
            <a:lstStyle/>
            <a:p>
              <a:pPr marL="0" marR="0" lvl="0" indent="0" algn="ctr" defTabSz="914034" eaLnBrk="1" fontAlgn="ctr" latinLnBrk="0" hangingPunct="1">
                <a:lnSpc>
                  <a:spcPct val="100000"/>
                </a:lnSpc>
                <a:spcBef>
                  <a:spcPts val="0"/>
                </a:spcBef>
                <a:spcAft>
                  <a:spcPts val="0"/>
                </a:spcAft>
                <a:buClrTx/>
                <a:buSzTx/>
                <a:buFontTx/>
                <a:buNone/>
                <a:tabLst/>
                <a:defRPr/>
              </a:pPr>
              <a:r>
                <a:rPr kumimoji="0" lang="en-US" sz="1200" b="1" i="0" u="none" strike="noStrike" kern="0" cap="none" spc="0" normalizeH="0" baseline="0" noProof="0" dirty="0">
                  <a:ln>
                    <a:noFill/>
                  </a:ln>
                  <a:solidFill>
                    <a:srgbClr val="FFFFFF"/>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3</a:t>
              </a:r>
              <a:endParaRPr kumimoji="0" lang="en-US" altLang="zh-CN" sz="1200" b="1" i="0" u="none" strike="noStrike" kern="0" cap="none" spc="0" normalizeH="0" baseline="0" noProof="0" dirty="0">
                <a:ln>
                  <a:noFill/>
                </a:ln>
                <a:solidFill>
                  <a:srgbClr val="FFFFFF"/>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0" name="任意多边形 144">
              <a:extLst>
                <a:ext uri="{FF2B5EF4-FFF2-40B4-BE49-F238E27FC236}">
                  <a16:creationId xmlns="" xmlns:a16="http://schemas.microsoft.com/office/drawing/2014/main" id="{F72981F8-3CDF-4716-B04C-83AF935D67CE}"/>
                </a:ext>
              </a:extLst>
            </p:cNvPr>
            <p:cNvSpPr/>
            <p:nvPr/>
          </p:nvSpPr>
          <p:spPr bwMode="auto">
            <a:xfrm>
              <a:off x="2646472" y="3266887"/>
              <a:ext cx="560056" cy="1856344"/>
            </a:xfrm>
            <a:custGeom>
              <a:avLst/>
              <a:gdLst>
                <a:gd name="connsiteX0" fmla="*/ 182485 w 568075"/>
                <a:gd name="connsiteY0" fmla="*/ 0 h 2196926"/>
                <a:gd name="connsiteX1" fmla="*/ 564225 w 568075"/>
                <a:gd name="connsiteY1" fmla="*/ 399495 h 2196926"/>
                <a:gd name="connsiteX2" fmla="*/ 360039 w 568075"/>
                <a:gd name="connsiteY2" fmla="*/ 914400 h 2196926"/>
                <a:gd name="connsiteX3" fmla="*/ 49320 w 568075"/>
                <a:gd name="connsiteY3" fmla="*/ 2015231 h 2196926"/>
                <a:gd name="connsiteX4" fmla="*/ 4932 w 568075"/>
                <a:gd name="connsiteY4" fmla="*/ 2183907 h 2196926"/>
                <a:gd name="connsiteX0" fmla="*/ 182485 w 609507"/>
                <a:gd name="connsiteY0" fmla="*/ 0 h 2196926"/>
                <a:gd name="connsiteX1" fmla="*/ 564225 w 609507"/>
                <a:gd name="connsiteY1" fmla="*/ 399495 h 2196926"/>
                <a:gd name="connsiteX2" fmla="*/ 544900 w 609507"/>
                <a:gd name="connsiteY2" fmla="*/ 1202361 h 2196926"/>
                <a:gd name="connsiteX3" fmla="*/ 49320 w 609507"/>
                <a:gd name="connsiteY3" fmla="*/ 2015231 h 2196926"/>
                <a:gd name="connsiteX4" fmla="*/ 4932 w 609507"/>
                <a:gd name="connsiteY4" fmla="*/ 2183907 h 2196926"/>
                <a:gd name="connsiteX0" fmla="*/ 177885 w 597805"/>
                <a:gd name="connsiteY0" fmla="*/ 0 h 2186243"/>
                <a:gd name="connsiteX1" fmla="*/ 559625 w 597805"/>
                <a:gd name="connsiteY1" fmla="*/ 399495 h 2186243"/>
                <a:gd name="connsiteX2" fmla="*/ 540300 w 597805"/>
                <a:gd name="connsiteY2" fmla="*/ 1202361 h 2186243"/>
                <a:gd name="connsiteX3" fmla="*/ 170426 w 597805"/>
                <a:gd name="connsiteY3" fmla="*/ 1865919 h 2186243"/>
                <a:gd name="connsiteX4" fmla="*/ 332 w 597805"/>
                <a:gd name="connsiteY4" fmla="*/ 2183907 h 2186243"/>
                <a:gd name="connsiteX0" fmla="*/ 177553 w 607257"/>
                <a:gd name="connsiteY0" fmla="*/ 0 h 2183908"/>
                <a:gd name="connsiteX1" fmla="*/ 559293 w 607257"/>
                <a:gd name="connsiteY1" fmla="*/ 399495 h 2183908"/>
                <a:gd name="connsiteX2" fmla="*/ 539968 w 607257"/>
                <a:gd name="connsiteY2" fmla="*/ 1202361 h 2183908"/>
                <a:gd name="connsiteX3" fmla="*/ 0 w 607257"/>
                <a:gd name="connsiteY3" fmla="*/ 2183907 h 2183908"/>
                <a:gd name="connsiteX0" fmla="*/ 177553 w 603113"/>
                <a:gd name="connsiteY0" fmla="*/ 0 h 2183907"/>
                <a:gd name="connsiteX1" fmla="*/ 551898 w 603113"/>
                <a:gd name="connsiteY1" fmla="*/ 420825 h 2183907"/>
                <a:gd name="connsiteX2" fmla="*/ 539968 w 603113"/>
                <a:gd name="connsiteY2" fmla="*/ 1202361 h 2183907"/>
                <a:gd name="connsiteX3" fmla="*/ 0 w 603113"/>
                <a:gd name="connsiteY3" fmla="*/ 2183907 h 2183907"/>
                <a:gd name="connsiteX0" fmla="*/ 295864 w 596198"/>
                <a:gd name="connsiteY0" fmla="*/ 0 h 2034593"/>
                <a:gd name="connsiteX1" fmla="*/ 551898 w 596198"/>
                <a:gd name="connsiteY1" fmla="*/ 271511 h 2034593"/>
                <a:gd name="connsiteX2" fmla="*/ 539968 w 596198"/>
                <a:gd name="connsiteY2" fmla="*/ 1053047 h 2034593"/>
                <a:gd name="connsiteX3" fmla="*/ 0 w 596198"/>
                <a:gd name="connsiteY3" fmla="*/ 2034593 h 2034593"/>
                <a:gd name="connsiteX0" fmla="*/ 295864 w 612820"/>
                <a:gd name="connsiteY0" fmla="*/ 0 h 2034593"/>
                <a:gd name="connsiteX1" fmla="*/ 581476 w 612820"/>
                <a:gd name="connsiteY1" fmla="*/ 484815 h 2034593"/>
                <a:gd name="connsiteX2" fmla="*/ 539968 w 612820"/>
                <a:gd name="connsiteY2" fmla="*/ 1053047 h 2034593"/>
                <a:gd name="connsiteX3" fmla="*/ 0 w 612820"/>
                <a:gd name="connsiteY3" fmla="*/ 2034593 h 2034593"/>
                <a:gd name="connsiteX0" fmla="*/ 295864 w 546543"/>
                <a:gd name="connsiteY0" fmla="*/ 0 h 2034593"/>
                <a:gd name="connsiteX1" fmla="*/ 539968 w 546543"/>
                <a:gd name="connsiteY1" fmla="*/ 1053047 h 2034593"/>
                <a:gd name="connsiteX2" fmla="*/ 0 w 546543"/>
                <a:gd name="connsiteY2" fmla="*/ 2034593 h 2034593"/>
                <a:gd name="connsiteX0" fmla="*/ 295864 w 546543"/>
                <a:gd name="connsiteY0" fmla="*/ 0 h 2034593"/>
                <a:gd name="connsiteX1" fmla="*/ 539968 w 546543"/>
                <a:gd name="connsiteY1" fmla="*/ 1053047 h 2034593"/>
                <a:gd name="connsiteX2" fmla="*/ 0 w 546543"/>
                <a:gd name="connsiteY2" fmla="*/ 2034593 h 2034593"/>
                <a:gd name="connsiteX0" fmla="*/ 295864 w 539328"/>
                <a:gd name="connsiteY0" fmla="*/ 0 h 2034593"/>
                <a:gd name="connsiteX1" fmla="*/ 532574 w 539328"/>
                <a:gd name="connsiteY1" fmla="*/ 967725 h 2034593"/>
                <a:gd name="connsiteX2" fmla="*/ 0 w 539328"/>
                <a:gd name="connsiteY2" fmla="*/ 2034593 h 2034593"/>
                <a:gd name="connsiteX0" fmla="*/ 295864 w 590009"/>
                <a:gd name="connsiteY0" fmla="*/ 0 h 2034593"/>
                <a:gd name="connsiteX1" fmla="*/ 584336 w 590009"/>
                <a:gd name="connsiteY1" fmla="*/ 711760 h 2034593"/>
                <a:gd name="connsiteX2" fmla="*/ 0 w 590009"/>
                <a:gd name="connsiteY2" fmla="*/ 2034593 h 2034593"/>
                <a:gd name="connsiteX0" fmla="*/ 295864 w 587352"/>
                <a:gd name="connsiteY0" fmla="*/ 0 h 2034593"/>
                <a:gd name="connsiteX1" fmla="*/ 584336 w 587352"/>
                <a:gd name="connsiteY1" fmla="*/ 711760 h 2034593"/>
                <a:gd name="connsiteX2" fmla="*/ 0 w 587352"/>
                <a:gd name="connsiteY2" fmla="*/ 2034593 h 2034593"/>
                <a:gd name="connsiteX0" fmla="*/ 295864 w 588311"/>
                <a:gd name="connsiteY0" fmla="*/ 0 h 2034593"/>
                <a:gd name="connsiteX1" fmla="*/ 584336 w 588311"/>
                <a:gd name="connsiteY1" fmla="*/ 711760 h 2034593"/>
                <a:gd name="connsiteX2" fmla="*/ 0 w 588311"/>
                <a:gd name="connsiteY2" fmla="*/ 2034593 h 2034593"/>
                <a:gd name="connsiteX0" fmla="*/ 273681 w 590202"/>
                <a:gd name="connsiteY0" fmla="*/ 0 h 1970602"/>
                <a:gd name="connsiteX1" fmla="*/ 584336 w 590202"/>
                <a:gd name="connsiteY1" fmla="*/ 647769 h 1970602"/>
                <a:gd name="connsiteX2" fmla="*/ 0 w 590202"/>
                <a:gd name="connsiteY2" fmla="*/ 1970602 h 1970602"/>
                <a:gd name="connsiteX0" fmla="*/ 118398 w 430376"/>
                <a:gd name="connsiteY0" fmla="*/ 0 h 2354549"/>
                <a:gd name="connsiteX1" fmla="*/ 429053 w 430376"/>
                <a:gd name="connsiteY1" fmla="*/ 647769 h 2354549"/>
                <a:gd name="connsiteX2" fmla="*/ 0 w 430376"/>
                <a:gd name="connsiteY2" fmla="*/ 2354549 h 2354549"/>
                <a:gd name="connsiteX0" fmla="*/ 118398 w 430376"/>
                <a:gd name="connsiteY0" fmla="*/ 0 h 2354549"/>
                <a:gd name="connsiteX1" fmla="*/ 429053 w 430376"/>
                <a:gd name="connsiteY1" fmla="*/ 647769 h 2354549"/>
                <a:gd name="connsiteX2" fmla="*/ 0 w 430376"/>
                <a:gd name="connsiteY2" fmla="*/ 2354549 h 2354549"/>
                <a:gd name="connsiteX0" fmla="*/ 118398 w 430376"/>
                <a:gd name="connsiteY0" fmla="*/ 0 h 2418540"/>
                <a:gd name="connsiteX1" fmla="*/ 429053 w 430376"/>
                <a:gd name="connsiteY1" fmla="*/ 647769 h 2418540"/>
                <a:gd name="connsiteX2" fmla="*/ 0 w 430376"/>
                <a:gd name="connsiteY2" fmla="*/ 2418540 h 2418540"/>
              </a:gdLst>
              <a:ahLst/>
              <a:cxnLst>
                <a:cxn ang="0">
                  <a:pos x="connsiteX0" y="connsiteY0"/>
                </a:cxn>
                <a:cxn ang="0">
                  <a:pos x="connsiteX1" y="connsiteY1"/>
                </a:cxn>
                <a:cxn ang="0">
                  <a:pos x="connsiteX2" y="connsiteY2"/>
                </a:cxn>
              </a:cxnLst>
              <a:rect l="l" t="t" r="r" b="b"/>
              <a:pathLst>
                <a:path w="430376" h="2418540">
                  <a:moveTo>
                    <a:pt x="118398" y="0"/>
                  </a:moveTo>
                  <a:cubicBezTo>
                    <a:pt x="243198" y="112733"/>
                    <a:pt x="448786" y="244679"/>
                    <a:pt x="429053" y="647769"/>
                  </a:cubicBezTo>
                  <a:cubicBezTo>
                    <a:pt x="409320" y="1050859"/>
                    <a:pt x="119888" y="1936755"/>
                    <a:pt x="0" y="2418540"/>
                  </a:cubicBezTo>
                </a:path>
              </a:pathLst>
            </a:custGeom>
            <a:noFill/>
            <a:ln w="25400" cap="flat" cmpd="sng" algn="ctr">
              <a:solidFill>
                <a:srgbClr val="40BFC8">
                  <a:alpha val="49000"/>
                </a:srgbClr>
              </a:solidFill>
              <a:prstDash val="solid"/>
              <a:round/>
              <a:headEnd type="none" w="med" len="med"/>
              <a:tailEnd type="triangle" w="med" len="med"/>
            </a:ln>
            <a:effectLst/>
          </p:spPr>
          <p:txBody>
            <a:bodyPr rtlCol="0" anchor="ctr">
              <a:noAutofit/>
            </a:bodyPr>
            <a:lstStyle/>
            <a:p>
              <a:pPr marL="0" marR="0" lvl="0" indent="0" algn="ctr" defTabSz="914034" eaLnBrk="1" fontAlgn="ctr" latinLnBrk="0" hangingPunct="1">
                <a:lnSpc>
                  <a:spcPct val="100000"/>
                </a:lnSpc>
                <a:spcBef>
                  <a:spcPts val="0"/>
                </a:spcBef>
                <a:spcAft>
                  <a:spcPts val="0"/>
                </a:spcAft>
                <a:buClrTx/>
                <a:buSzTx/>
                <a:buFontTx/>
                <a:buNone/>
                <a:tabLst/>
                <a:defRPr/>
              </a:pPr>
              <a:endParaRPr kumimoji="0" lang="en-US" altLang="zh-CN" sz="1799" b="0" i="0" u="none" strike="noStrike" kern="0" cap="none" spc="0" normalizeH="0" baseline="0" noProof="0" dirty="0">
                <a:ln>
                  <a:noFill/>
                </a:ln>
                <a:solidFill>
                  <a:srgbClr val="000000"/>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1" name="椭圆 90">
              <a:extLst>
                <a:ext uri="{FF2B5EF4-FFF2-40B4-BE49-F238E27FC236}">
                  <a16:creationId xmlns="" xmlns:a16="http://schemas.microsoft.com/office/drawing/2014/main" id="{EDF4D798-0F3B-48FE-B7B4-7A4F53939D54}"/>
                </a:ext>
              </a:extLst>
            </p:cNvPr>
            <p:cNvSpPr>
              <a:spLocks/>
            </p:cNvSpPr>
            <p:nvPr/>
          </p:nvSpPr>
          <p:spPr>
            <a:xfrm>
              <a:off x="2429871" y="5096775"/>
              <a:ext cx="179907" cy="179907"/>
            </a:xfrm>
            <a:prstGeom prst="ellipse">
              <a:avLst/>
            </a:prstGeom>
            <a:solidFill>
              <a:srgbClr val="40BFC8"/>
            </a:solidFill>
            <a:ln w="25400" cap="flat" cmpd="sng" algn="ctr">
              <a:solidFill>
                <a:srgbClr val="40BFC8"/>
              </a:solidFill>
              <a:prstDash val="solid"/>
            </a:ln>
            <a:effectLst/>
          </p:spPr>
          <p:txBody>
            <a:bodyPr rtlCol="0" anchor="ctr">
              <a:noAutofit/>
            </a:bodyPr>
            <a:lstStyle/>
            <a:p>
              <a:pPr marL="0" marR="0" lvl="0" indent="0" algn="ctr" defTabSz="914034" eaLnBrk="1" fontAlgn="ctr" latinLnBrk="0" hangingPunct="1">
                <a:lnSpc>
                  <a:spcPct val="100000"/>
                </a:lnSpc>
                <a:spcBef>
                  <a:spcPts val="0"/>
                </a:spcBef>
                <a:spcAft>
                  <a:spcPts val="0"/>
                </a:spcAft>
                <a:buClrTx/>
                <a:buSzTx/>
                <a:buFontTx/>
                <a:buNone/>
                <a:tabLst/>
                <a:defRPr/>
              </a:pPr>
              <a:r>
                <a:rPr kumimoji="0" lang="en-US" sz="1200" b="1" i="0" u="none" strike="noStrike" kern="0" cap="none" spc="0" normalizeH="0" baseline="0" noProof="0" dirty="0">
                  <a:ln>
                    <a:noFill/>
                  </a:ln>
                  <a:solidFill>
                    <a:srgbClr val="FFFFFF"/>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4</a:t>
              </a:r>
              <a:endParaRPr kumimoji="0" lang="en-US" altLang="zh-CN" sz="1200" b="1" i="0" u="none" strike="noStrike" kern="0" cap="none" spc="0" normalizeH="0" baseline="0" noProof="0" dirty="0">
                <a:ln>
                  <a:noFill/>
                </a:ln>
                <a:solidFill>
                  <a:srgbClr val="FFFFFF"/>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92" name="图片 91">
              <a:extLst>
                <a:ext uri="{FF2B5EF4-FFF2-40B4-BE49-F238E27FC236}">
                  <a16:creationId xmlns="" xmlns:a16="http://schemas.microsoft.com/office/drawing/2014/main" id="{52BE44E8-3470-4ED4-8A24-40D63FAEDBB4}"/>
                </a:ext>
              </a:extLst>
            </p:cNvPr>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1608189" y="5687365"/>
              <a:ext cx="469006" cy="384585"/>
            </a:xfrm>
            <a:prstGeom prst="rect">
              <a:avLst/>
            </a:prstGeom>
          </p:spPr>
        </p:pic>
        <p:pic>
          <p:nvPicPr>
            <p:cNvPr id="93" name="图片 92">
              <a:extLst>
                <a:ext uri="{FF2B5EF4-FFF2-40B4-BE49-F238E27FC236}">
                  <a16:creationId xmlns="" xmlns:a16="http://schemas.microsoft.com/office/drawing/2014/main" id="{1BCBD186-2D41-4E83-B732-894D43BB4D0F}"/>
                </a:ext>
              </a:extLst>
            </p:cNvPr>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2751514" y="5419349"/>
              <a:ext cx="469006" cy="384585"/>
            </a:xfrm>
            <a:prstGeom prst="rect">
              <a:avLst/>
            </a:prstGeom>
          </p:spPr>
        </p:pic>
        <p:pic>
          <p:nvPicPr>
            <p:cNvPr id="94" name="图片 93">
              <a:extLst>
                <a:ext uri="{FF2B5EF4-FFF2-40B4-BE49-F238E27FC236}">
                  <a16:creationId xmlns="" xmlns:a16="http://schemas.microsoft.com/office/drawing/2014/main" id="{1D2404A0-0754-4A0D-93E4-872617DB22CC}"/>
                </a:ext>
              </a:extLst>
            </p:cNvPr>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3854674" y="5419349"/>
              <a:ext cx="469006" cy="384585"/>
            </a:xfrm>
            <a:prstGeom prst="rect">
              <a:avLst/>
            </a:prstGeom>
          </p:spPr>
        </p:pic>
        <p:pic>
          <p:nvPicPr>
            <p:cNvPr id="95" name="图片 94">
              <a:extLst>
                <a:ext uri="{FF2B5EF4-FFF2-40B4-BE49-F238E27FC236}">
                  <a16:creationId xmlns="" xmlns:a16="http://schemas.microsoft.com/office/drawing/2014/main" id="{29ABCB2B-5C40-460B-8E8E-AC437F6B47E5}"/>
                </a:ext>
              </a:extLst>
            </p:cNvPr>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5144249" y="5627222"/>
              <a:ext cx="469006" cy="384585"/>
            </a:xfrm>
            <a:prstGeom prst="rect">
              <a:avLst/>
            </a:prstGeom>
          </p:spPr>
        </p:pic>
        <p:cxnSp>
          <p:nvCxnSpPr>
            <p:cNvPr id="96" name="直接连接符 95">
              <a:extLst>
                <a:ext uri="{FF2B5EF4-FFF2-40B4-BE49-F238E27FC236}">
                  <a16:creationId xmlns="" xmlns:a16="http://schemas.microsoft.com/office/drawing/2014/main" id="{6C636F20-1267-433C-AAB0-0DCBEB7FDEF3}"/>
                </a:ext>
              </a:extLst>
            </p:cNvPr>
            <p:cNvCxnSpPr>
              <a:cxnSpLocks/>
              <a:stCxn id="92" idx="3"/>
              <a:endCxn id="93" idx="1"/>
            </p:cNvCxnSpPr>
            <p:nvPr/>
          </p:nvCxnSpPr>
          <p:spPr>
            <a:xfrm flipV="1">
              <a:off x="2077195" y="5611642"/>
              <a:ext cx="674319" cy="268016"/>
            </a:xfrm>
            <a:prstGeom prst="line">
              <a:avLst/>
            </a:prstGeom>
            <a:noFill/>
            <a:ln w="19050" cap="flat" cmpd="sng" algn="ctr">
              <a:solidFill>
                <a:sysClr val="window" lastClr="FFFFFF">
                  <a:lumMod val="65000"/>
                </a:sysClr>
              </a:solidFill>
              <a:prstDash val="solid"/>
              <a:miter lim="800000"/>
            </a:ln>
            <a:effectLst/>
          </p:spPr>
        </p:cxnSp>
        <p:cxnSp>
          <p:nvCxnSpPr>
            <p:cNvPr id="97" name="直接连接符 96">
              <a:extLst>
                <a:ext uri="{FF2B5EF4-FFF2-40B4-BE49-F238E27FC236}">
                  <a16:creationId xmlns="" xmlns:a16="http://schemas.microsoft.com/office/drawing/2014/main" id="{CC688348-DB3B-41A9-8C10-28B040055C40}"/>
                </a:ext>
              </a:extLst>
            </p:cNvPr>
            <p:cNvCxnSpPr>
              <a:cxnSpLocks/>
              <a:stCxn id="93" idx="3"/>
              <a:endCxn id="94" idx="1"/>
            </p:cNvCxnSpPr>
            <p:nvPr/>
          </p:nvCxnSpPr>
          <p:spPr>
            <a:xfrm>
              <a:off x="3220520" y="5611642"/>
              <a:ext cx="634154" cy="0"/>
            </a:xfrm>
            <a:prstGeom prst="line">
              <a:avLst/>
            </a:prstGeom>
            <a:noFill/>
            <a:ln w="19050" cap="flat" cmpd="sng" algn="ctr">
              <a:solidFill>
                <a:sysClr val="window" lastClr="FFFFFF">
                  <a:lumMod val="65000"/>
                </a:sysClr>
              </a:solidFill>
              <a:prstDash val="solid"/>
              <a:miter lim="800000"/>
            </a:ln>
            <a:effectLst/>
          </p:spPr>
        </p:cxnSp>
        <p:cxnSp>
          <p:nvCxnSpPr>
            <p:cNvPr id="98" name="直接连接符 97">
              <a:extLst>
                <a:ext uri="{FF2B5EF4-FFF2-40B4-BE49-F238E27FC236}">
                  <a16:creationId xmlns="" xmlns:a16="http://schemas.microsoft.com/office/drawing/2014/main" id="{844A0A8D-38BE-40A5-9644-9A38C16DD530}"/>
                </a:ext>
              </a:extLst>
            </p:cNvPr>
            <p:cNvCxnSpPr>
              <a:cxnSpLocks/>
              <a:stCxn id="94" idx="3"/>
              <a:endCxn id="95" idx="1"/>
            </p:cNvCxnSpPr>
            <p:nvPr/>
          </p:nvCxnSpPr>
          <p:spPr>
            <a:xfrm>
              <a:off x="4323680" y="5611642"/>
              <a:ext cx="820569" cy="207873"/>
            </a:xfrm>
            <a:prstGeom prst="line">
              <a:avLst/>
            </a:prstGeom>
            <a:noFill/>
            <a:ln w="19050" cap="flat" cmpd="sng" algn="ctr">
              <a:solidFill>
                <a:sysClr val="window" lastClr="FFFFFF">
                  <a:lumMod val="65000"/>
                </a:sysClr>
              </a:solidFill>
              <a:prstDash val="solid"/>
              <a:miter lim="800000"/>
            </a:ln>
            <a:effectLst/>
          </p:spPr>
        </p:cxnSp>
      </p:grpSp>
      <p:sp>
        <p:nvSpPr>
          <p:cNvPr id="132" name="矩形 131">
            <a:extLst>
              <a:ext uri="{FF2B5EF4-FFF2-40B4-BE49-F238E27FC236}">
                <a16:creationId xmlns="" xmlns:a16="http://schemas.microsoft.com/office/drawing/2014/main" id="{5A0231DD-474E-4160-B863-B7CBB4270EDC}"/>
              </a:ext>
            </a:extLst>
          </p:cNvPr>
          <p:cNvSpPr/>
          <p:nvPr/>
        </p:nvSpPr>
        <p:spPr>
          <a:xfrm>
            <a:off x="6334139" y="1241022"/>
            <a:ext cx="5013589" cy="369188"/>
          </a:xfrm>
          <a:prstGeom prst="rect">
            <a:avLst/>
          </a:prstGeom>
        </p:spPr>
        <p:txBody>
          <a:bodyPr wrap="square">
            <a:noAutofit/>
          </a:bodyPr>
          <a:lstStyle/>
          <a:p>
            <a:pPr marL="0" marR="0" lvl="0" indent="0" algn="ctr" defTabSz="1218956" eaLnBrk="1" fontAlgn="ctr" latinLnBrk="0" hangingPunct="1">
              <a:lnSpc>
                <a:spcPct val="100000"/>
              </a:lnSpc>
              <a:spcBef>
                <a:spcPct val="0"/>
              </a:spcBef>
              <a:spcAft>
                <a:spcPct val="0"/>
              </a:spcAft>
              <a:buClrTx/>
              <a:buSzTx/>
              <a:buFontTx/>
              <a:buNone/>
              <a:tabLst/>
              <a:defRPr/>
            </a:pPr>
            <a:r>
              <a:rPr kumimoji="0" lang="en-US" sz="1799" b="1" i="0" u="none" strike="noStrike" kern="0" cap="none" spc="0" normalizeH="0" baseline="0" noProof="0" dirty="0">
                <a:ln>
                  <a:noFill/>
                </a:ln>
                <a:solidFill>
                  <a:srgbClr val="0070C0"/>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Implementation process</a:t>
            </a:r>
            <a:endParaRPr kumimoji="0" lang="en-US" altLang="zh-CN" sz="1799" b="1" i="0" u="none" strike="noStrike" kern="0" cap="none" spc="0" normalizeH="0" baseline="0" noProof="0" dirty="0">
              <a:ln>
                <a:noFill/>
              </a:ln>
              <a:solidFill>
                <a:srgbClr val="0070C0"/>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4218896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quarter" idx="11"/>
          </p:nvPr>
        </p:nvSpPr>
        <p:spPr/>
        <p:txBody>
          <a:bodyPr/>
          <a:lstStyle/>
          <a:p>
            <a:r>
              <a:rPr lang="en-US">
                <a:sym typeface="Huawei Sans" panose="020C0503030203020204" pitchFamily="34" charset="0"/>
              </a:rPr>
              <a:t>On completion of this course, you will be able to:</a:t>
            </a:r>
          </a:p>
          <a:p>
            <a:pPr lvl="1"/>
            <a:r>
              <a:rPr lang="en-US">
                <a:sym typeface="Huawei Sans" panose="020C0503030203020204" pitchFamily="34" charset="0"/>
              </a:rPr>
              <a:t>Describe the basic concepts of Huawei NCE service openness and programmability.</a:t>
            </a:r>
            <a:endParaRPr lang="en-US" altLang="zh-CN">
              <a:sym typeface="Huawei Sans" panose="020C0503030203020204" pitchFamily="34" charset="0"/>
            </a:endParaRPr>
          </a:p>
          <a:p>
            <a:pPr lvl="1"/>
            <a:r>
              <a:rPr lang="en-US">
                <a:sym typeface="Huawei Sans" panose="020C0503030203020204" pitchFamily="34" charset="0"/>
              </a:rPr>
              <a:t>Describe the open and programmable architecture and working principles of NCE services.</a:t>
            </a:r>
          </a:p>
          <a:p>
            <a:pPr lvl="1"/>
            <a:r>
              <a:rPr lang="en-US">
                <a:sym typeface="Huawei Sans" panose="020C0503030203020204" pitchFamily="34" charset="0"/>
              </a:rPr>
              <a:t>Describe the application scenarios of NCE service openness and programmability.</a:t>
            </a:r>
          </a:p>
          <a:p>
            <a:pPr lvl="1"/>
            <a:r>
              <a:rPr lang="en-US">
                <a:sym typeface="Huawei Sans" panose="020C0503030203020204" pitchFamily="34" charset="0"/>
              </a:rPr>
              <a:t>Use the iMaster NCE </a:t>
            </a:r>
            <a:r>
              <a:rPr lang="en-US" altLang="zh-CN">
                <a:sym typeface="Huawei Sans" panose="020C0503030203020204" pitchFamily="34" charset="0"/>
              </a:rPr>
              <a:t>open </a:t>
            </a:r>
            <a:r>
              <a:rPr lang="en-US">
                <a:sym typeface="Huawei Sans" panose="020C0503030203020204" pitchFamily="34" charset="0"/>
              </a:rPr>
              <a:t>programmability system (OPS) to interconnect new devices and roll out new services.</a:t>
            </a:r>
            <a:endParaRPr lang="en-US" dirty="0">
              <a:sym typeface="Huawei Sans" panose="020C0503030203020204" pitchFamily="34" charset="0"/>
            </a:endParaRPr>
          </a:p>
        </p:txBody>
      </p:sp>
    </p:spTree>
    <p:extLst>
      <p:ext uri="{BB962C8B-B14F-4D97-AF65-F5344CB8AC3E}">
        <p14:creationId xmlns:p14="http://schemas.microsoft.com/office/powerpoint/2010/main" val="593258234"/>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A96D0915-332E-42C1-9384-FDE7BBF2140C}"/>
              </a:ext>
            </a:extLst>
          </p:cNvPr>
          <p:cNvSpPr>
            <a:spLocks noGrp="1"/>
          </p:cNvSpPr>
          <p:nvPr>
            <p:ph type="title"/>
          </p:nvPr>
        </p:nvSpPr>
        <p:spPr/>
        <p:txBody>
          <a:bodyPr/>
          <a:lstStyle/>
          <a:p>
            <a:r>
              <a:rPr lang="en-US">
                <a:sym typeface="Huawei Sans" panose="020C0503030203020204" pitchFamily="34" charset="0"/>
              </a:rPr>
              <a:t>Case 3: Batch Configuration Delivery</a:t>
            </a:r>
            <a:endParaRPr lang="en-US" dirty="0">
              <a:sym typeface="Huawei Sans" panose="020C0503030203020204" pitchFamily="34" charset="0"/>
            </a:endParaRPr>
          </a:p>
        </p:txBody>
      </p:sp>
      <p:sp>
        <p:nvSpPr>
          <p:cNvPr id="192" name="矩形 191">
            <a:extLst>
              <a:ext uri="{FF2B5EF4-FFF2-40B4-BE49-F238E27FC236}">
                <a16:creationId xmlns="" xmlns:a16="http://schemas.microsoft.com/office/drawing/2014/main" id="{A57E012E-5FFC-44CE-8F6D-9ACB85F3EE7A}"/>
              </a:ext>
            </a:extLst>
          </p:cNvPr>
          <p:cNvSpPr/>
          <p:nvPr/>
        </p:nvSpPr>
        <p:spPr>
          <a:xfrm>
            <a:off x="6334139" y="1241022"/>
            <a:ext cx="5013589" cy="369188"/>
          </a:xfrm>
          <a:prstGeom prst="rect">
            <a:avLst/>
          </a:prstGeom>
        </p:spPr>
        <p:txBody>
          <a:bodyPr wrap="square">
            <a:noAutofit/>
          </a:bodyPr>
          <a:lstStyle/>
          <a:p>
            <a:pPr marL="0" marR="0" lvl="0" indent="0" algn="ctr" defTabSz="1218956" eaLnBrk="1" fontAlgn="ctr" latinLnBrk="0" hangingPunct="1">
              <a:lnSpc>
                <a:spcPct val="100000"/>
              </a:lnSpc>
              <a:spcBef>
                <a:spcPct val="0"/>
              </a:spcBef>
              <a:spcAft>
                <a:spcPct val="0"/>
              </a:spcAft>
              <a:buClrTx/>
              <a:buSzTx/>
              <a:buFontTx/>
              <a:buNone/>
              <a:tabLst/>
              <a:defRPr/>
            </a:pPr>
            <a:r>
              <a:rPr kumimoji="0" lang="en-US" sz="1799" b="1" i="0" u="none" strike="noStrike" kern="0" cap="none" spc="0" normalizeH="0" baseline="0" noProof="0" dirty="0">
                <a:ln>
                  <a:noFill/>
                </a:ln>
                <a:solidFill>
                  <a:srgbClr val="0070C0"/>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Implementation process</a:t>
            </a:r>
            <a:endParaRPr kumimoji="0" lang="en-US" altLang="zh-CN" sz="1799" b="1" i="0" u="none" strike="noStrike" kern="0" cap="none" spc="0" normalizeH="0" baseline="0" noProof="0" dirty="0">
              <a:ln>
                <a:noFill/>
              </a:ln>
              <a:solidFill>
                <a:srgbClr val="0070C0"/>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3" name="矩形 192">
            <a:extLst>
              <a:ext uri="{FF2B5EF4-FFF2-40B4-BE49-F238E27FC236}">
                <a16:creationId xmlns="" xmlns:a16="http://schemas.microsoft.com/office/drawing/2014/main" id="{8DDDC460-643A-43CB-A5C5-4243912C9803}"/>
              </a:ext>
            </a:extLst>
          </p:cNvPr>
          <p:cNvSpPr/>
          <p:nvPr/>
        </p:nvSpPr>
        <p:spPr>
          <a:xfrm>
            <a:off x="9392197" y="5932170"/>
            <a:ext cx="184731" cy="507831"/>
          </a:xfrm>
          <a:prstGeom prst="rect">
            <a:avLst/>
          </a:prstGeom>
        </p:spPr>
        <p:txBody>
          <a:bodyPr wrap="none">
            <a:noAutofit/>
          </a:bodyPr>
          <a:lstStyle/>
          <a:p>
            <a:pPr defTabSz="914400" fontAlgn="ctr">
              <a:lnSpc>
                <a:spcPct val="150000"/>
              </a:lnSpc>
              <a:buClr>
                <a:srgbClr val="CC9900"/>
              </a:buClr>
            </a:pPr>
            <a:endParaRPr lang="en-US" altLang="zh-CN" b="1" dirty="0">
              <a:solidFill>
                <a:srgbClr val="F3FBFE"/>
              </a:solidFill>
              <a:latin typeface="Huawei Sans" panose="020C0503030203020204" pitchFamily="34" charset="0"/>
              <a:ea typeface="方正兰亭黑简体" panose="02000000000000000000" pitchFamily="2" charset="-122"/>
              <a:cs typeface="Microsoft YaHei" charset="-122"/>
              <a:sym typeface="Huawei Sans" panose="020C0503030203020204" pitchFamily="34" charset="0"/>
            </a:endParaRPr>
          </a:p>
        </p:txBody>
      </p:sp>
      <p:sp>
        <p:nvSpPr>
          <p:cNvPr id="197" name="矩形 196">
            <a:extLst>
              <a:ext uri="{FF2B5EF4-FFF2-40B4-BE49-F238E27FC236}">
                <a16:creationId xmlns="" xmlns:a16="http://schemas.microsoft.com/office/drawing/2014/main" id="{A1B113A6-0E8C-4411-8E97-B716BFCA445B}"/>
              </a:ext>
            </a:extLst>
          </p:cNvPr>
          <p:cNvSpPr/>
          <p:nvPr/>
        </p:nvSpPr>
        <p:spPr bwMode="auto">
          <a:xfrm>
            <a:off x="6642270" y="2047794"/>
            <a:ext cx="4792965" cy="1088656"/>
          </a:xfrm>
          <a:prstGeom prst="rect">
            <a:avLst/>
          </a:prstGeom>
          <a:solidFill>
            <a:srgbClr val="F3FBFE">
              <a:lumMod val="95000"/>
            </a:srgbClr>
          </a:solidFill>
          <a:ln w="28575" cap="flat" cmpd="sng" algn="ctr">
            <a:noFill/>
            <a:prstDash val="solid"/>
            <a:round/>
            <a:headEnd type="none" w="med" len="med"/>
            <a:tailEnd type="none" w="med" len="med"/>
          </a:ln>
          <a:effectLst/>
        </p:spPr>
        <p:txBody>
          <a:bodyPr vert="horz" wrap="square" lIns="89965" tIns="45702" rIns="91404" bIns="45702" numCol="1" rtlCol="0" anchor="ctr" anchorCtr="0" compatLnSpc="1">
            <a:prstTxWarp prst="textNoShape">
              <a:avLst/>
            </a:prstTxWarp>
            <a:noAutofit/>
          </a:bodyPr>
          <a:lstStyle/>
          <a:p>
            <a:pPr marL="285750" indent="-285750" defTabSz="914034" fontAlgn="ctr">
              <a:spcBef>
                <a:spcPct val="0"/>
              </a:spcBef>
              <a:spcAft>
                <a:spcPct val="0"/>
              </a:spcAft>
              <a:buSzPct val="60000"/>
              <a:buFont typeface="Wingdings" panose="05000000000000000000" pitchFamily="2" charset="2"/>
              <a:buChar char="l"/>
              <a:defRPr/>
            </a:pPr>
            <a:r>
              <a:rPr lang="en-US" sz="1400" kern="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Choose NE Management &gt; Device Management, add a device, and match the SND package based on the device NE type, software version, and vendor.</a:t>
            </a:r>
            <a:endParaRPr lang="en-US" altLang="zh-CN" sz="1400" kern="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a:p>
            <a:pPr marL="285750" indent="-285750" defTabSz="914034" fontAlgn="ctr">
              <a:spcBef>
                <a:spcPct val="0"/>
              </a:spcBef>
              <a:spcAft>
                <a:spcPct val="0"/>
              </a:spcAft>
              <a:buSzPct val="60000"/>
              <a:buFont typeface="Wingdings" panose="05000000000000000000" pitchFamily="2" charset="2"/>
              <a:buChar char="l"/>
              <a:defRPr/>
            </a:pPr>
            <a:r>
              <a:rPr lang="en-US" sz="1400" kern="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Synchronize device configurations to the OPS.</a:t>
            </a:r>
            <a:endParaRPr lang="en-US" altLang="zh-CN" sz="1400" kern="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8" name="矩形 197">
            <a:extLst>
              <a:ext uri="{FF2B5EF4-FFF2-40B4-BE49-F238E27FC236}">
                <a16:creationId xmlns="" xmlns:a16="http://schemas.microsoft.com/office/drawing/2014/main" id="{EB688A3D-DDDB-4C0A-ADED-9911B8A47488}"/>
              </a:ext>
            </a:extLst>
          </p:cNvPr>
          <p:cNvSpPr/>
          <p:nvPr/>
        </p:nvSpPr>
        <p:spPr bwMode="auto">
          <a:xfrm>
            <a:off x="6642271" y="1584437"/>
            <a:ext cx="2449417" cy="452360"/>
          </a:xfrm>
          <a:prstGeom prst="rect">
            <a:avLst/>
          </a:prstGeom>
          <a:noFill/>
          <a:ln w="28575" cap="flat" cmpd="sng" algn="ctr">
            <a:noFill/>
            <a:prstDash val="solid"/>
            <a:round/>
            <a:headEnd type="none" w="med" len="med"/>
            <a:tailEnd type="none" w="med" len="med"/>
          </a:ln>
          <a:effectLst/>
        </p:spPr>
        <p:txBody>
          <a:bodyPr vert="horz" wrap="square" lIns="91404" tIns="45702" rIns="91404" bIns="45702" numCol="1" rtlCol="0" anchor="t" anchorCtr="0" compatLnSpc="1">
            <a:prstTxWarp prst="textNoShape">
              <a:avLst/>
            </a:prstTxWarp>
            <a:noAutofit/>
          </a:bodyPr>
          <a:lstStyle/>
          <a:p>
            <a:pPr marL="0" marR="0" lvl="0" indent="0" defTabSz="914034" eaLnBrk="1" fontAlgn="ctr" latinLnBrk="0" hangingPunct="1">
              <a:lnSpc>
                <a:spcPct val="150000"/>
              </a:lnSpc>
              <a:spcBef>
                <a:spcPct val="0"/>
              </a:spcBef>
              <a:spcAft>
                <a:spcPct val="0"/>
              </a:spcAft>
              <a:buClr>
                <a:srgbClr val="CC9900"/>
              </a:buClr>
              <a:buSzTx/>
              <a:buFontTx/>
              <a:buNone/>
              <a:tabLst/>
              <a:defRPr/>
            </a:pPr>
            <a:r>
              <a:rPr kumimoji="0" lang="en-US" sz="1600" b="1" i="0" u="none" strike="noStrike" kern="0" cap="none" spc="0" normalizeH="0" baseline="0" noProof="0" dirty="0">
                <a:ln>
                  <a:noFill/>
                </a:ln>
                <a:solidFill>
                  <a:srgbClr val="000000"/>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Managing devices</a:t>
            </a:r>
            <a:endParaRPr kumimoji="0" lang="en-US" altLang="zh-CN" sz="1600" b="1" i="0" u="none" strike="noStrike" kern="0" cap="none" spc="0" normalizeH="0" baseline="0" noProof="0" dirty="0">
              <a:ln>
                <a:noFill/>
              </a:ln>
              <a:solidFill>
                <a:srgbClr val="000000"/>
              </a:solidFill>
              <a:effectLst/>
              <a:uLnTx/>
              <a:uFillTx/>
              <a:latin typeface="Huawei Sans" panose="020C0503030203020204" pitchFamily="34" charset="0"/>
              <a:ea typeface="方正兰亭黑简体" panose="02000000000000000000" pitchFamily="2" charset="-122"/>
              <a:cs typeface="Microsoft YaHei" charset="-122"/>
              <a:sym typeface="Huawei Sans" panose="020C0503030203020204" pitchFamily="34" charset="0"/>
            </a:endParaRPr>
          </a:p>
        </p:txBody>
      </p:sp>
      <p:sp>
        <p:nvSpPr>
          <p:cNvPr id="199" name="椭圆 198">
            <a:extLst>
              <a:ext uri="{FF2B5EF4-FFF2-40B4-BE49-F238E27FC236}">
                <a16:creationId xmlns="" xmlns:a16="http://schemas.microsoft.com/office/drawing/2014/main" id="{8344AB64-FAD1-4147-8F59-175195DE2E6E}"/>
              </a:ext>
            </a:extLst>
          </p:cNvPr>
          <p:cNvSpPr>
            <a:spLocks/>
          </p:cNvSpPr>
          <p:nvPr/>
        </p:nvSpPr>
        <p:spPr>
          <a:xfrm>
            <a:off x="6326868" y="1839796"/>
            <a:ext cx="179907" cy="179907"/>
          </a:xfrm>
          <a:prstGeom prst="ellipse">
            <a:avLst/>
          </a:prstGeom>
          <a:solidFill>
            <a:srgbClr val="40BFC8"/>
          </a:solidFill>
          <a:ln w="25400" cap="flat" cmpd="sng" algn="ctr">
            <a:solidFill>
              <a:srgbClr val="40BFC8"/>
            </a:solidFill>
            <a:prstDash val="solid"/>
          </a:ln>
          <a:effectLst/>
        </p:spPr>
        <p:txBody>
          <a:bodyPr rtlCol="0" anchor="ctr">
            <a:noAutofit/>
          </a:bodyPr>
          <a:lstStyle/>
          <a:p>
            <a:pPr marL="0" marR="0" lvl="0" indent="0" algn="ctr" defTabSz="914034" eaLnBrk="1" fontAlgn="ctr" latinLnBrk="0" hangingPunct="1">
              <a:lnSpc>
                <a:spcPct val="100000"/>
              </a:lnSpc>
              <a:spcBef>
                <a:spcPts val="0"/>
              </a:spcBef>
              <a:spcAft>
                <a:spcPts val="0"/>
              </a:spcAft>
              <a:buClrTx/>
              <a:buSzTx/>
              <a:buFontTx/>
              <a:buNone/>
              <a:tabLst/>
              <a:defRPr/>
            </a:pPr>
            <a:r>
              <a:rPr kumimoji="0" lang="en-US" sz="1200" b="1" i="0" u="none" strike="noStrike" kern="0" cap="none" spc="0" normalizeH="0" baseline="0" noProof="0" dirty="0">
                <a:ln>
                  <a:noFill/>
                </a:ln>
                <a:solidFill>
                  <a:srgbClr val="FFFFFF"/>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1</a:t>
            </a:r>
            <a:endParaRPr kumimoji="0" lang="en-US" altLang="zh-CN" sz="1200" b="1" i="0" u="none" strike="noStrike" kern="0" cap="none" spc="0" normalizeH="0" baseline="0" noProof="0" dirty="0">
              <a:ln>
                <a:noFill/>
              </a:ln>
              <a:solidFill>
                <a:srgbClr val="FFFFFF"/>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200" name="直线连接符 19">
            <a:extLst>
              <a:ext uri="{FF2B5EF4-FFF2-40B4-BE49-F238E27FC236}">
                <a16:creationId xmlns="" xmlns:a16="http://schemas.microsoft.com/office/drawing/2014/main" id="{DA928562-40DF-4237-8CED-4D0217A723AB}"/>
              </a:ext>
            </a:extLst>
          </p:cNvPr>
          <p:cNvCxnSpPr>
            <a:stCxn id="199" idx="4"/>
          </p:cNvCxnSpPr>
          <p:nvPr/>
        </p:nvCxnSpPr>
        <p:spPr>
          <a:xfrm>
            <a:off x="6416822" y="2019703"/>
            <a:ext cx="0" cy="1514605"/>
          </a:xfrm>
          <a:prstGeom prst="line">
            <a:avLst/>
          </a:prstGeom>
          <a:noFill/>
          <a:ln w="25400" cap="flat" cmpd="sng" algn="ctr">
            <a:solidFill>
              <a:srgbClr val="40BFC8"/>
            </a:solidFill>
            <a:prstDash val="solid"/>
            <a:miter lim="800000"/>
          </a:ln>
          <a:effectLst/>
        </p:spPr>
      </p:cxnSp>
      <p:sp>
        <p:nvSpPr>
          <p:cNvPr id="201" name="矩形 200">
            <a:extLst>
              <a:ext uri="{FF2B5EF4-FFF2-40B4-BE49-F238E27FC236}">
                <a16:creationId xmlns="" xmlns:a16="http://schemas.microsoft.com/office/drawing/2014/main" id="{AE63B378-32FB-4F5F-853C-90381781F472}"/>
              </a:ext>
            </a:extLst>
          </p:cNvPr>
          <p:cNvSpPr/>
          <p:nvPr/>
        </p:nvSpPr>
        <p:spPr bwMode="auto">
          <a:xfrm>
            <a:off x="6642270" y="3645060"/>
            <a:ext cx="4792965" cy="866238"/>
          </a:xfrm>
          <a:prstGeom prst="rect">
            <a:avLst/>
          </a:prstGeom>
          <a:solidFill>
            <a:srgbClr val="F3FBFE">
              <a:lumMod val="95000"/>
            </a:srgbClr>
          </a:solidFill>
          <a:ln w="28575" cap="flat" cmpd="sng" algn="ctr">
            <a:noFill/>
            <a:prstDash val="solid"/>
            <a:round/>
            <a:headEnd type="none" w="med" len="med"/>
            <a:tailEnd type="none" w="med" len="med"/>
          </a:ln>
          <a:effectLst/>
        </p:spPr>
        <p:txBody>
          <a:bodyPr vert="horz" wrap="square" lIns="91404" tIns="45702" rIns="91404" bIns="45702" numCol="1" rtlCol="0" anchor="ctr" anchorCtr="0" compatLnSpc="1">
            <a:prstTxWarp prst="textNoShape">
              <a:avLst/>
            </a:prstTxWarp>
            <a:noAutofit/>
          </a:bodyPr>
          <a:lstStyle/>
          <a:p>
            <a:pPr marL="285750" marR="0" lvl="0" indent="-285750" defTabSz="914034" fontAlgn="ctr">
              <a:spcBef>
                <a:spcPct val="0"/>
              </a:spcBef>
              <a:spcAft>
                <a:spcPct val="0"/>
              </a:spcAft>
              <a:buSzPct val="60000"/>
              <a:buFont typeface="Wingdings" panose="05000000000000000000" pitchFamily="2" charset="2"/>
              <a:buChar char="l"/>
              <a:tabLst/>
              <a:defRPr/>
            </a:pPr>
            <a:r>
              <a:rPr lang="en-US" sz="1400" kern="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To apply one template to multiple devices, you can add these devices to the same device group.</a:t>
            </a:r>
            <a:endParaRPr lang="en-US" altLang="zh-CN" sz="1400" kern="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2" name="矩形 201">
            <a:extLst>
              <a:ext uri="{FF2B5EF4-FFF2-40B4-BE49-F238E27FC236}">
                <a16:creationId xmlns="" xmlns:a16="http://schemas.microsoft.com/office/drawing/2014/main" id="{353513B1-EFD8-4432-98A7-CA97CBF643E8}"/>
              </a:ext>
            </a:extLst>
          </p:cNvPr>
          <p:cNvSpPr/>
          <p:nvPr/>
        </p:nvSpPr>
        <p:spPr bwMode="auto">
          <a:xfrm>
            <a:off x="6595620" y="3224793"/>
            <a:ext cx="3995343" cy="411237"/>
          </a:xfrm>
          <a:prstGeom prst="rect">
            <a:avLst/>
          </a:prstGeom>
          <a:noFill/>
          <a:ln w="28575" cap="flat" cmpd="sng" algn="ctr">
            <a:noFill/>
            <a:prstDash val="solid"/>
            <a:round/>
            <a:headEnd type="none" w="med" len="med"/>
            <a:tailEnd type="none" w="med" len="med"/>
          </a:ln>
          <a:effectLst/>
        </p:spPr>
        <p:txBody>
          <a:bodyPr vert="horz" wrap="square" lIns="91404" tIns="45702" rIns="91404" bIns="45702" numCol="1" rtlCol="0" anchor="ctr" anchorCtr="0" compatLnSpc="1">
            <a:prstTxWarp prst="textNoShape">
              <a:avLst/>
            </a:prstTxWarp>
            <a:noAutofit/>
          </a:bodyPr>
          <a:lstStyle/>
          <a:p>
            <a:pPr marL="0" marR="0" lvl="0" indent="0" defTabSz="914034" eaLnBrk="1" fontAlgn="ctr" latinLnBrk="0" hangingPunct="1">
              <a:lnSpc>
                <a:spcPct val="150000"/>
              </a:lnSpc>
              <a:spcBef>
                <a:spcPct val="0"/>
              </a:spcBef>
              <a:spcAft>
                <a:spcPct val="0"/>
              </a:spcAft>
              <a:buClr>
                <a:srgbClr val="CC9900"/>
              </a:buClr>
              <a:buSzTx/>
              <a:buFontTx/>
              <a:buNone/>
              <a:tabLst/>
              <a:defRPr/>
            </a:pPr>
            <a:r>
              <a:rPr kumimoji="0" lang="en-US" sz="1600" b="1" i="0" u="none" strike="noStrike" kern="0" cap="none" spc="0" normalizeH="0" baseline="0" noProof="0" dirty="0">
                <a:ln>
                  <a:noFill/>
                </a:ln>
                <a:solidFill>
                  <a:srgbClr val="000000"/>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Grouping devices on demand</a:t>
            </a:r>
            <a:endParaRPr kumimoji="0" lang="en-US" altLang="zh-CN" sz="1600" b="1" i="0" u="none" strike="noStrike" kern="0" cap="none" spc="0" normalizeH="0" baseline="0" noProof="0" dirty="0">
              <a:ln>
                <a:noFill/>
              </a:ln>
              <a:solidFill>
                <a:srgbClr val="FF0000"/>
              </a:solidFill>
              <a:effectLst/>
              <a:uLnTx/>
              <a:uFillTx/>
              <a:latin typeface="Huawei Sans" panose="020C0503030203020204" pitchFamily="34" charset="0"/>
              <a:ea typeface="方正兰亭黑简体" panose="02000000000000000000" pitchFamily="2" charset="-122"/>
              <a:cs typeface="Microsoft YaHei" charset="-122"/>
              <a:sym typeface="Huawei Sans" panose="020C0503030203020204" pitchFamily="34" charset="0"/>
            </a:endParaRPr>
          </a:p>
        </p:txBody>
      </p:sp>
      <p:sp>
        <p:nvSpPr>
          <p:cNvPr id="203" name="椭圆 202">
            <a:extLst>
              <a:ext uri="{FF2B5EF4-FFF2-40B4-BE49-F238E27FC236}">
                <a16:creationId xmlns="" xmlns:a16="http://schemas.microsoft.com/office/drawing/2014/main" id="{2B4E12A3-4926-41D9-83F9-68163CA7A946}"/>
              </a:ext>
            </a:extLst>
          </p:cNvPr>
          <p:cNvSpPr>
            <a:spLocks/>
          </p:cNvSpPr>
          <p:nvPr/>
        </p:nvSpPr>
        <p:spPr>
          <a:xfrm>
            <a:off x="6326868" y="3433267"/>
            <a:ext cx="179907" cy="179907"/>
          </a:xfrm>
          <a:prstGeom prst="ellipse">
            <a:avLst/>
          </a:prstGeom>
          <a:solidFill>
            <a:srgbClr val="40BFC8"/>
          </a:solidFill>
          <a:ln w="25400" cap="flat" cmpd="sng" algn="ctr">
            <a:solidFill>
              <a:srgbClr val="40BFC8"/>
            </a:solidFill>
            <a:prstDash val="solid"/>
          </a:ln>
          <a:effectLst/>
        </p:spPr>
        <p:txBody>
          <a:bodyPr rtlCol="0" anchor="ctr">
            <a:noAutofit/>
          </a:bodyPr>
          <a:lstStyle/>
          <a:p>
            <a:pPr marL="0" marR="0" lvl="0" indent="0" algn="ctr" defTabSz="914034" eaLnBrk="1" fontAlgn="ctr" latinLnBrk="0" hangingPunct="1">
              <a:lnSpc>
                <a:spcPct val="100000"/>
              </a:lnSpc>
              <a:spcBef>
                <a:spcPts val="0"/>
              </a:spcBef>
              <a:spcAft>
                <a:spcPts val="0"/>
              </a:spcAft>
              <a:buClrTx/>
              <a:buSzTx/>
              <a:buFontTx/>
              <a:buNone/>
              <a:tabLst/>
              <a:defRPr/>
            </a:pPr>
            <a:r>
              <a:rPr kumimoji="0" lang="en-US" sz="1200" b="1" i="0" u="none" strike="noStrike" kern="0" cap="none" spc="0" normalizeH="0" baseline="0" noProof="0" dirty="0">
                <a:ln>
                  <a:noFill/>
                </a:ln>
                <a:solidFill>
                  <a:srgbClr val="FFFFFF"/>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2</a:t>
            </a:r>
            <a:endParaRPr kumimoji="0" lang="en-US" altLang="zh-CN" sz="1200" b="1" i="0" u="none" strike="noStrike" kern="0" cap="none" spc="0" normalizeH="0" baseline="0" noProof="0" dirty="0">
              <a:ln>
                <a:noFill/>
              </a:ln>
              <a:solidFill>
                <a:srgbClr val="FFFFFF"/>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4" name="椭圆 203">
            <a:extLst>
              <a:ext uri="{FF2B5EF4-FFF2-40B4-BE49-F238E27FC236}">
                <a16:creationId xmlns="" xmlns:a16="http://schemas.microsoft.com/office/drawing/2014/main" id="{A5B2F0CD-BFBA-4513-ABDF-6109907D1CFF}"/>
              </a:ext>
            </a:extLst>
          </p:cNvPr>
          <p:cNvSpPr>
            <a:spLocks/>
          </p:cNvSpPr>
          <p:nvPr/>
        </p:nvSpPr>
        <p:spPr>
          <a:xfrm>
            <a:off x="6326868" y="4921087"/>
            <a:ext cx="179907" cy="179907"/>
          </a:xfrm>
          <a:prstGeom prst="ellipse">
            <a:avLst/>
          </a:prstGeom>
          <a:solidFill>
            <a:srgbClr val="40BFC8"/>
          </a:solidFill>
          <a:ln w="25400" cap="flat" cmpd="sng" algn="ctr">
            <a:solidFill>
              <a:srgbClr val="40BFC8"/>
            </a:solidFill>
            <a:prstDash val="solid"/>
          </a:ln>
          <a:effectLst/>
        </p:spPr>
        <p:txBody>
          <a:bodyPr rtlCol="0" anchor="ctr">
            <a:noAutofit/>
          </a:bodyPr>
          <a:lstStyle/>
          <a:p>
            <a:pPr marL="0" marR="0" lvl="0" indent="0" algn="ctr" defTabSz="914034" eaLnBrk="1" fontAlgn="ctr" latinLnBrk="0" hangingPunct="1">
              <a:lnSpc>
                <a:spcPct val="100000"/>
              </a:lnSpc>
              <a:spcBef>
                <a:spcPts val="0"/>
              </a:spcBef>
              <a:spcAft>
                <a:spcPts val="0"/>
              </a:spcAft>
              <a:buClrTx/>
              <a:buSzTx/>
              <a:buFontTx/>
              <a:buNone/>
              <a:tabLst/>
              <a:defRPr/>
            </a:pPr>
            <a:r>
              <a:rPr kumimoji="0" lang="en-US" sz="1200" b="1" i="0" u="none" strike="noStrike" kern="0" cap="none" spc="0" normalizeH="0" baseline="0" noProof="0" dirty="0">
                <a:ln>
                  <a:noFill/>
                </a:ln>
                <a:solidFill>
                  <a:srgbClr val="FFFFFF"/>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3</a:t>
            </a:r>
            <a:endParaRPr kumimoji="0" lang="en-US" altLang="zh-CN" sz="1200" b="1" i="0" u="none" strike="noStrike" kern="0" cap="none" spc="0" normalizeH="0" baseline="0" noProof="0" dirty="0">
              <a:ln>
                <a:noFill/>
              </a:ln>
              <a:solidFill>
                <a:srgbClr val="FFFFFF"/>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205" name="直线连接符 254">
            <a:extLst>
              <a:ext uri="{FF2B5EF4-FFF2-40B4-BE49-F238E27FC236}">
                <a16:creationId xmlns="" xmlns:a16="http://schemas.microsoft.com/office/drawing/2014/main" id="{8BB6A88A-3D39-4CAA-8F7F-F0EACDE22706}"/>
              </a:ext>
            </a:extLst>
          </p:cNvPr>
          <p:cNvCxnSpPr>
            <a:stCxn id="203" idx="4"/>
            <a:endCxn id="204" idx="0"/>
          </p:cNvCxnSpPr>
          <p:nvPr/>
        </p:nvCxnSpPr>
        <p:spPr>
          <a:xfrm>
            <a:off x="6416822" y="3613174"/>
            <a:ext cx="0" cy="1307913"/>
          </a:xfrm>
          <a:prstGeom prst="line">
            <a:avLst/>
          </a:prstGeom>
          <a:noFill/>
          <a:ln w="25400" cap="flat" cmpd="sng" algn="ctr">
            <a:solidFill>
              <a:srgbClr val="40BFC8"/>
            </a:solidFill>
            <a:prstDash val="solid"/>
            <a:miter lim="800000"/>
          </a:ln>
          <a:effectLst/>
        </p:spPr>
      </p:cxnSp>
      <p:sp>
        <p:nvSpPr>
          <p:cNvPr id="206" name="矩形 205">
            <a:extLst>
              <a:ext uri="{FF2B5EF4-FFF2-40B4-BE49-F238E27FC236}">
                <a16:creationId xmlns="" xmlns:a16="http://schemas.microsoft.com/office/drawing/2014/main" id="{EA4DD1A3-AAF3-4559-86FC-9FD5715E4687}"/>
              </a:ext>
            </a:extLst>
          </p:cNvPr>
          <p:cNvSpPr/>
          <p:nvPr/>
        </p:nvSpPr>
        <p:spPr bwMode="auto">
          <a:xfrm>
            <a:off x="6593978" y="4385330"/>
            <a:ext cx="5463725" cy="452360"/>
          </a:xfrm>
          <a:prstGeom prst="rect">
            <a:avLst/>
          </a:prstGeom>
          <a:noFill/>
          <a:ln w="28575" cap="flat" cmpd="sng" algn="ctr">
            <a:noFill/>
            <a:prstDash val="solid"/>
            <a:round/>
            <a:headEnd type="none" w="med" len="med"/>
            <a:tailEnd type="none" w="med" len="med"/>
          </a:ln>
          <a:effectLst/>
        </p:spPr>
        <p:txBody>
          <a:bodyPr vert="horz" wrap="square" lIns="91404" tIns="45702" rIns="91404" bIns="45702" numCol="1" rtlCol="0" anchor="t" anchorCtr="0" compatLnSpc="1">
            <a:prstTxWarp prst="textNoShape">
              <a:avLst/>
            </a:prstTxWarp>
            <a:noAutofit/>
          </a:bodyPr>
          <a:lstStyle/>
          <a:p>
            <a:pPr marL="0" marR="0" lvl="0" indent="0" defTabSz="914034" eaLnBrk="1" fontAlgn="ctr" latinLnBrk="0" hangingPunct="1">
              <a:lnSpc>
                <a:spcPct val="150000"/>
              </a:lnSpc>
              <a:spcBef>
                <a:spcPct val="0"/>
              </a:spcBef>
              <a:spcAft>
                <a:spcPct val="0"/>
              </a:spcAft>
              <a:buClr>
                <a:srgbClr val="CC9900"/>
              </a:buClr>
              <a:buSzTx/>
              <a:buFontTx/>
              <a:buNone/>
              <a:tabLst/>
              <a:defRPr/>
            </a:pPr>
            <a:r>
              <a:rPr kumimoji="0" lang="en-US" sz="1600" b="1" i="0" u="none" strike="noStrike" kern="0" cap="none" spc="0" normalizeH="0" baseline="0" noProof="0" dirty="0">
                <a:ln>
                  <a:noFill/>
                </a:ln>
                <a:solidFill>
                  <a:srgbClr val="000000"/>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Delivering configurations in </a:t>
            </a:r>
            <a:r>
              <a:rPr kumimoji="0" lang="en-US" sz="1600" b="1" i="0" u="none" strike="noStrike" kern="0" cap="none" spc="0" normalizeH="0" baseline="0" noProof="0">
                <a:ln>
                  <a:noFill/>
                </a:ln>
                <a:solidFill>
                  <a:srgbClr val="000000"/>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batches </a:t>
            </a:r>
            <a:endParaRPr kumimoji="0" lang="en-US" sz="1600" b="1" i="0" u="none" strike="noStrike" kern="0" cap="none" spc="0" normalizeH="0" baseline="0" noProof="0" smtClean="0">
              <a:ln>
                <a:noFill/>
              </a:ln>
              <a:solidFill>
                <a:srgbClr val="000000"/>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a:p>
            <a:pPr marL="0" marR="0" lvl="0" indent="0" defTabSz="914034" eaLnBrk="1" fontAlgn="ctr" latinLnBrk="0" hangingPunct="1">
              <a:lnSpc>
                <a:spcPct val="150000"/>
              </a:lnSpc>
              <a:spcBef>
                <a:spcPct val="0"/>
              </a:spcBef>
              <a:spcAft>
                <a:spcPct val="0"/>
              </a:spcAft>
              <a:buClr>
                <a:srgbClr val="CC9900"/>
              </a:buClr>
              <a:buSzTx/>
              <a:buFontTx/>
              <a:buNone/>
              <a:tabLst/>
              <a:defRPr/>
            </a:pPr>
            <a:r>
              <a:rPr kumimoji="0" lang="en-US" sz="1600" b="1" i="0" u="none" strike="noStrike" kern="0" cap="none" spc="0" normalizeH="0" baseline="0" noProof="0" smtClean="0">
                <a:ln>
                  <a:noFill/>
                </a:ln>
                <a:solidFill>
                  <a:srgbClr val="000000"/>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by </a:t>
            </a:r>
            <a:r>
              <a:rPr kumimoji="0" lang="en-US" sz="1600" b="1" i="0" u="none" strike="noStrike" kern="0" cap="none" spc="0" normalizeH="0" baseline="0" noProof="0" dirty="0">
                <a:ln>
                  <a:noFill/>
                </a:ln>
                <a:solidFill>
                  <a:srgbClr val="000000"/>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device group</a:t>
            </a:r>
            <a:endParaRPr kumimoji="0" lang="en-US" altLang="zh-CN" sz="1600" b="1" i="0" u="none" strike="noStrike" kern="0" cap="none" spc="0" normalizeH="0" baseline="0" noProof="0" dirty="0">
              <a:ln>
                <a:noFill/>
              </a:ln>
              <a:solidFill>
                <a:srgbClr val="000000"/>
              </a:solidFill>
              <a:effectLst/>
              <a:uLnTx/>
              <a:uFillTx/>
              <a:latin typeface="Huawei Sans" panose="020C0503030203020204" pitchFamily="34" charset="0"/>
              <a:ea typeface="方正兰亭黑简体" panose="02000000000000000000" pitchFamily="2" charset="-122"/>
              <a:cs typeface="Microsoft YaHei" charset="-122"/>
              <a:sym typeface="Huawei Sans" panose="020C0503030203020204" pitchFamily="34" charset="0"/>
            </a:endParaRPr>
          </a:p>
        </p:txBody>
      </p:sp>
      <p:sp>
        <p:nvSpPr>
          <p:cNvPr id="207" name="矩形 206">
            <a:extLst>
              <a:ext uri="{FF2B5EF4-FFF2-40B4-BE49-F238E27FC236}">
                <a16:creationId xmlns="" xmlns:a16="http://schemas.microsoft.com/office/drawing/2014/main" id="{0057B327-47B5-4C84-BFE7-CAA1ACC32A5C}"/>
              </a:ext>
            </a:extLst>
          </p:cNvPr>
          <p:cNvSpPr/>
          <p:nvPr/>
        </p:nvSpPr>
        <p:spPr bwMode="auto">
          <a:xfrm>
            <a:off x="6642269" y="5207506"/>
            <a:ext cx="4792965" cy="864892"/>
          </a:xfrm>
          <a:prstGeom prst="rect">
            <a:avLst/>
          </a:prstGeom>
          <a:solidFill>
            <a:srgbClr val="F3FBFE">
              <a:lumMod val="95000"/>
            </a:srgbClr>
          </a:solidFill>
          <a:ln w="28575" cap="flat" cmpd="sng" algn="ctr">
            <a:noFill/>
            <a:prstDash val="solid"/>
            <a:round/>
            <a:headEnd type="none" w="med" len="med"/>
            <a:tailEnd type="none" w="med" len="med"/>
          </a:ln>
          <a:effectLst/>
        </p:spPr>
        <p:txBody>
          <a:bodyPr vert="horz" wrap="square" lIns="91404" tIns="45702" rIns="91404" bIns="45702" numCol="1" rtlCol="0" anchor="ctr" anchorCtr="0" compatLnSpc="1">
            <a:prstTxWarp prst="textNoShape">
              <a:avLst/>
            </a:prstTxWarp>
            <a:noAutofit/>
          </a:bodyPr>
          <a:lstStyle/>
          <a:p>
            <a:pPr marL="285750" indent="-285750" defTabSz="914034" fontAlgn="ctr">
              <a:spcBef>
                <a:spcPct val="0"/>
              </a:spcBef>
              <a:spcAft>
                <a:spcPct val="0"/>
              </a:spcAft>
              <a:buSzPct val="60000"/>
              <a:buFont typeface="Wingdings" panose="05000000000000000000" pitchFamily="2" charset="2"/>
              <a:buChar char="l"/>
              <a:defRPr/>
            </a:pPr>
            <a:r>
              <a:rPr lang="en-US" sz="1400" kern="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Some templates can be preset for common configurations (such as underlay), and device groups can be selected for batch delivery.</a:t>
            </a:r>
            <a:endParaRPr lang="en-US" altLang="zh-CN" sz="1400" kern="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5" name="组合 4"/>
          <p:cNvGrpSpPr/>
          <p:nvPr/>
        </p:nvGrpSpPr>
        <p:grpSpPr>
          <a:xfrm>
            <a:off x="481499" y="1310514"/>
            <a:ext cx="5265070" cy="4835096"/>
            <a:chOff x="759810" y="1338454"/>
            <a:chExt cx="5265070" cy="4835096"/>
          </a:xfrm>
        </p:grpSpPr>
        <p:sp>
          <p:nvSpPr>
            <p:cNvPr id="161" name="矩形 160">
              <a:extLst>
                <a:ext uri="{FF2B5EF4-FFF2-40B4-BE49-F238E27FC236}">
                  <a16:creationId xmlns="" xmlns:a16="http://schemas.microsoft.com/office/drawing/2014/main" id="{D5D20E86-9F1A-44E7-86DA-2D52A5A84156}"/>
                </a:ext>
              </a:extLst>
            </p:cNvPr>
            <p:cNvSpPr/>
            <p:nvPr/>
          </p:nvSpPr>
          <p:spPr bwMode="auto">
            <a:xfrm>
              <a:off x="868680" y="1776570"/>
              <a:ext cx="5156200" cy="3414918"/>
            </a:xfrm>
            <a:prstGeom prst="rect">
              <a:avLst/>
            </a:prstGeom>
            <a:solidFill>
              <a:srgbClr val="F3FBFE">
                <a:lumMod val="95000"/>
              </a:srgbClr>
            </a:solidFill>
            <a:ln w="25400" cap="flat" cmpd="sng" algn="ctr">
              <a:noFill/>
              <a:prstDash val="solid"/>
            </a:ln>
          </p:spPr>
          <p:txBody>
            <a:bodyPr lIns="91365" tIns="45681" rIns="91365" bIns="45681" rtlCol="0" anchor="ctr">
              <a:noAutofit/>
            </a:bodyPr>
            <a:lstStyle/>
            <a:p>
              <a:pPr marL="0" marR="0" lvl="0" indent="0" algn="ctr" defTabSz="1218175" eaLnBrk="1" fontAlgn="ctr" latinLnBrk="0" hangingPunct="1">
                <a:lnSpc>
                  <a:spcPct val="100000"/>
                </a:lnSpc>
                <a:spcBef>
                  <a:spcPct val="0"/>
                </a:spcBef>
                <a:spcAft>
                  <a:spcPct val="0"/>
                </a:spcAft>
                <a:buClrTx/>
                <a:buSzTx/>
                <a:buFontTx/>
                <a:buNone/>
                <a:tabLst/>
                <a:defRPr/>
              </a:pPr>
              <a:endParaRPr kumimoji="0" lang="en-US" altLang="zh-CN" sz="1200" b="1" i="0" u="none" strike="noStrike" kern="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cs typeface="Calibri" pitchFamily="34" charset="0"/>
                <a:sym typeface="Huawei Sans" panose="020C0503030203020204" pitchFamily="34" charset="0"/>
              </a:endParaRPr>
            </a:p>
          </p:txBody>
        </p:sp>
        <p:sp>
          <p:nvSpPr>
            <p:cNvPr id="162" name="矩形 161">
              <a:extLst>
                <a:ext uri="{FF2B5EF4-FFF2-40B4-BE49-F238E27FC236}">
                  <a16:creationId xmlns="" xmlns:a16="http://schemas.microsoft.com/office/drawing/2014/main" id="{18CB9F75-86E8-4950-929C-EA64260E8249}"/>
                </a:ext>
              </a:extLst>
            </p:cNvPr>
            <p:cNvSpPr/>
            <p:nvPr/>
          </p:nvSpPr>
          <p:spPr>
            <a:xfrm>
              <a:off x="917904" y="4681699"/>
              <a:ext cx="3697531" cy="404640"/>
            </a:xfrm>
            <a:prstGeom prst="rect">
              <a:avLst/>
            </a:prstGeom>
            <a:solidFill>
              <a:srgbClr val="FFFFFF"/>
            </a:solidFill>
            <a:ln w="12700" cap="flat" cmpd="sng" algn="ctr">
              <a:noFill/>
              <a:prstDash val="solid"/>
            </a:ln>
          </p:spPr>
          <p:txBody>
            <a:bodyPr lIns="91365" tIns="45681" rIns="91365" bIns="45681" rtlCol="0" anchor="ctr">
              <a:noAutofit/>
            </a:bodyPr>
            <a:lstStyle/>
            <a:p>
              <a:pPr marL="0" marR="0" lvl="0" indent="0" algn="ctr" defTabSz="1218175" eaLnBrk="1" fontAlgn="ctr" latinLnBrk="0" hangingPunct="1">
                <a:lnSpc>
                  <a:spcPct val="100000"/>
                </a:lnSpc>
                <a:spcBef>
                  <a:spcPct val="0"/>
                </a:spcBef>
                <a:spcAft>
                  <a:spcPct val="0"/>
                </a:spcAft>
                <a:buClrTx/>
                <a:buSzTx/>
                <a:buFontTx/>
                <a:buNone/>
                <a:tabLst/>
                <a:defRPr/>
              </a:pPr>
              <a:endParaRPr kumimoji="0" lang="en-US" altLang="zh-CN" sz="1200" b="1" i="0" u="none" strike="noStrike" kern="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cs typeface="Calibri" pitchFamily="34" charset="0"/>
                <a:sym typeface="Huawei Sans" panose="020C0503030203020204" pitchFamily="34" charset="0"/>
              </a:endParaRPr>
            </a:p>
          </p:txBody>
        </p:sp>
        <p:sp>
          <p:nvSpPr>
            <p:cNvPr id="163" name="矩形 162">
              <a:extLst>
                <a:ext uri="{FF2B5EF4-FFF2-40B4-BE49-F238E27FC236}">
                  <a16:creationId xmlns="" xmlns:a16="http://schemas.microsoft.com/office/drawing/2014/main" id="{93861AB6-BE28-4067-A3DA-4853AE9091BF}"/>
                </a:ext>
              </a:extLst>
            </p:cNvPr>
            <p:cNvSpPr/>
            <p:nvPr/>
          </p:nvSpPr>
          <p:spPr>
            <a:xfrm>
              <a:off x="868680" y="1338454"/>
              <a:ext cx="5156200" cy="344332"/>
            </a:xfrm>
            <a:prstGeom prst="rect">
              <a:avLst/>
            </a:prstGeom>
            <a:solidFill>
              <a:srgbClr val="8BC9A0">
                <a:lumMod val="75000"/>
              </a:srgbClr>
            </a:solidFill>
            <a:ln w="6350" cap="flat" cmpd="sng" algn="ctr">
              <a:noFill/>
              <a:prstDash val="solid"/>
            </a:ln>
          </p:spPr>
          <p:txBody>
            <a:bodyPr lIns="35973" tIns="45694" rIns="0" bIns="45694" rtlCol="0" anchor="ctr">
              <a:noAutofit/>
            </a:bodyPr>
            <a:lstStyle/>
            <a:p>
              <a:pPr marL="0" marR="0" lvl="0" indent="0" algn="ctr" defTabSz="913830" eaLnBrk="0" fontAlgn="ctr" latinLnBrk="0" hangingPunct="0">
                <a:lnSpc>
                  <a:spcPct val="100000"/>
                </a:lnSpc>
                <a:spcBef>
                  <a:spcPct val="0"/>
                </a:spcBef>
                <a:spcAft>
                  <a:spcPct val="0"/>
                </a:spcAft>
                <a:buClrTx/>
                <a:buSzTx/>
                <a:buFontTx/>
                <a:buNone/>
                <a:tabLst/>
                <a:defRPr/>
              </a:pPr>
              <a:r>
                <a:rPr kumimoji="0" lang="en-US" sz="1200" b="1" i="0" u="none" strike="noStrike" kern="0" cap="none" spc="0" normalizeH="0" baseline="0" noProof="0" dirty="0">
                  <a:ln>
                    <a:noFill/>
                  </a:ln>
                  <a:solidFill>
                    <a:srgbClr val="F3FBFE"/>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OSS/Orchestrator</a:t>
              </a:r>
            </a:p>
          </p:txBody>
        </p:sp>
        <p:cxnSp>
          <p:nvCxnSpPr>
            <p:cNvPr id="164" name="直接连接符 201">
              <a:extLst>
                <a:ext uri="{FF2B5EF4-FFF2-40B4-BE49-F238E27FC236}">
                  <a16:creationId xmlns="" xmlns:a16="http://schemas.microsoft.com/office/drawing/2014/main" id="{F71BE8DA-19EC-4726-A262-A3339EA2D783}"/>
                </a:ext>
              </a:extLst>
            </p:cNvPr>
            <p:cNvCxnSpPr/>
            <p:nvPr/>
          </p:nvCxnSpPr>
          <p:spPr>
            <a:xfrm flipH="1">
              <a:off x="3431306" y="1682787"/>
              <a:ext cx="1" cy="93783"/>
            </a:xfrm>
            <a:prstGeom prst="line">
              <a:avLst/>
            </a:prstGeom>
            <a:noFill/>
            <a:ln w="9525" cap="flat" cmpd="sng" algn="ctr">
              <a:solidFill>
                <a:srgbClr val="D9D9D9"/>
              </a:solidFill>
              <a:prstDash val="solid"/>
            </a:ln>
            <a:effectLst/>
          </p:spPr>
        </p:cxnSp>
        <p:sp>
          <p:nvSpPr>
            <p:cNvPr id="165" name="矩形 164">
              <a:extLst>
                <a:ext uri="{FF2B5EF4-FFF2-40B4-BE49-F238E27FC236}">
                  <a16:creationId xmlns="" xmlns:a16="http://schemas.microsoft.com/office/drawing/2014/main" id="{4063DB5B-C1E2-435E-9507-E0114DD86CA2}"/>
                </a:ext>
              </a:extLst>
            </p:cNvPr>
            <p:cNvSpPr/>
            <p:nvPr/>
          </p:nvSpPr>
          <p:spPr>
            <a:xfrm>
              <a:off x="1142749" y="2175553"/>
              <a:ext cx="4577114" cy="454289"/>
            </a:xfrm>
            <a:prstGeom prst="rect">
              <a:avLst/>
            </a:prstGeom>
            <a:noFill/>
            <a:ln w="22225" cap="flat" cmpd="sng" algn="ctr">
              <a:solidFill>
                <a:srgbClr val="F3FBFE">
                  <a:lumMod val="85000"/>
                </a:srgbClr>
              </a:solidFill>
              <a:prstDash val="sysDot"/>
            </a:ln>
          </p:spPr>
          <p:txBody>
            <a:bodyPr lIns="91365" tIns="45681" rIns="91365" bIns="45681" rtlCol="0" anchor="ctr">
              <a:noAutofit/>
            </a:bodyPr>
            <a:lstStyle/>
            <a:p>
              <a:pPr marL="0" marR="0" lvl="0" indent="0" algn="ctr" defTabSz="1218175" eaLnBrk="1" fontAlgn="ctr" latinLnBrk="0" hangingPunct="1">
                <a:lnSpc>
                  <a:spcPct val="100000"/>
                </a:lnSpc>
                <a:spcBef>
                  <a:spcPct val="0"/>
                </a:spcBef>
                <a:spcAft>
                  <a:spcPct val="0"/>
                </a:spcAft>
                <a:buClrTx/>
                <a:buSzTx/>
                <a:buFontTx/>
                <a:buNone/>
                <a:tabLst/>
                <a:defRPr/>
              </a:pPr>
              <a:endParaRPr kumimoji="0" lang="en-US" altLang="zh-CN" sz="1200" b="1" i="0" u="none" strike="noStrike" kern="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cs typeface="Calibri" pitchFamily="34" charset="0"/>
                <a:sym typeface="Huawei Sans" panose="020C0503030203020204" pitchFamily="34" charset="0"/>
              </a:endParaRPr>
            </a:p>
          </p:txBody>
        </p:sp>
        <p:sp>
          <p:nvSpPr>
            <p:cNvPr id="166" name="矩形 165">
              <a:extLst>
                <a:ext uri="{FF2B5EF4-FFF2-40B4-BE49-F238E27FC236}">
                  <a16:creationId xmlns="" xmlns:a16="http://schemas.microsoft.com/office/drawing/2014/main" id="{A0A84E29-9DB0-493C-9963-5CAB5260380D}"/>
                </a:ext>
              </a:extLst>
            </p:cNvPr>
            <p:cNvSpPr/>
            <p:nvPr/>
          </p:nvSpPr>
          <p:spPr>
            <a:xfrm>
              <a:off x="917904" y="3745309"/>
              <a:ext cx="3697531" cy="375617"/>
            </a:xfrm>
            <a:prstGeom prst="rect">
              <a:avLst/>
            </a:prstGeom>
            <a:solidFill>
              <a:srgbClr val="FFFFFF"/>
            </a:solidFill>
            <a:ln w="12700" cap="flat" cmpd="sng" algn="ctr">
              <a:noFill/>
              <a:prstDash val="solid"/>
            </a:ln>
          </p:spPr>
          <p:txBody>
            <a:bodyPr lIns="91365" tIns="45681" rIns="91365" bIns="45681" rtlCol="0" anchor="ctr">
              <a:noAutofit/>
            </a:bodyPr>
            <a:lstStyle/>
            <a:p>
              <a:pPr marL="0" marR="0" lvl="0" indent="0" algn="ctr" defTabSz="1218175" eaLnBrk="1" fontAlgn="ctr" latinLnBrk="0" hangingPunct="1">
                <a:lnSpc>
                  <a:spcPct val="100000"/>
                </a:lnSpc>
                <a:spcBef>
                  <a:spcPct val="0"/>
                </a:spcBef>
                <a:spcAft>
                  <a:spcPct val="0"/>
                </a:spcAft>
                <a:buClrTx/>
                <a:buSzTx/>
                <a:buFontTx/>
                <a:buNone/>
                <a:tabLst/>
                <a:defRPr/>
              </a:pPr>
              <a:endParaRPr kumimoji="0" lang="en-US" altLang="zh-CN" sz="1200" b="1" i="0" u="none" strike="noStrike" kern="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cs typeface="Calibri" pitchFamily="34" charset="0"/>
                <a:sym typeface="Huawei Sans" panose="020C0503030203020204" pitchFamily="34" charset="0"/>
              </a:endParaRPr>
            </a:p>
          </p:txBody>
        </p:sp>
        <p:sp>
          <p:nvSpPr>
            <p:cNvPr id="167" name="矩形 166">
              <a:extLst>
                <a:ext uri="{FF2B5EF4-FFF2-40B4-BE49-F238E27FC236}">
                  <a16:creationId xmlns="" xmlns:a16="http://schemas.microsoft.com/office/drawing/2014/main" id="{00FFF1FA-05FF-461F-9DA8-87D46923D152}"/>
                </a:ext>
              </a:extLst>
            </p:cNvPr>
            <p:cNvSpPr/>
            <p:nvPr/>
          </p:nvSpPr>
          <p:spPr>
            <a:xfrm>
              <a:off x="759864" y="3700898"/>
              <a:ext cx="1313662" cy="369267"/>
            </a:xfrm>
            <a:prstGeom prst="rect">
              <a:avLst/>
            </a:prstGeom>
          </p:spPr>
          <p:txBody>
            <a:bodyPr wrap="square" lIns="121853" tIns="60928" rIns="121853" bIns="60928">
              <a:noAutofit/>
            </a:bodyPr>
            <a:lstStyle>
              <a:defPPr>
                <a:defRPr lang="zh-CN"/>
              </a:defPPr>
              <a:lvl1pPr marL="0" algn="l" defTabSz="1219272" rtl="0" eaLnBrk="1" latinLnBrk="0" hangingPunct="1">
                <a:defRPr sz="2400" kern="1200">
                  <a:solidFill>
                    <a:schemeClr val="tx1"/>
                  </a:solidFill>
                  <a:latin typeface="Arial"/>
                  <a:ea typeface="+mn-ea"/>
                  <a:cs typeface="+mn-cs"/>
                </a:defRPr>
              </a:lvl1pPr>
              <a:lvl2pPr marL="609636" algn="l" defTabSz="1219272" rtl="0" eaLnBrk="1" latinLnBrk="0" hangingPunct="1">
                <a:defRPr sz="2400" kern="1200">
                  <a:solidFill>
                    <a:schemeClr val="tx1"/>
                  </a:solidFill>
                  <a:latin typeface="Arial"/>
                  <a:ea typeface="+mn-ea"/>
                  <a:cs typeface="+mn-cs"/>
                </a:defRPr>
              </a:lvl2pPr>
              <a:lvl3pPr marL="1219272" algn="l" defTabSz="1219272" rtl="0" eaLnBrk="1" latinLnBrk="0" hangingPunct="1">
                <a:defRPr sz="2400" kern="1200">
                  <a:solidFill>
                    <a:schemeClr val="tx1"/>
                  </a:solidFill>
                  <a:latin typeface="Arial"/>
                  <a:ea typeface="+mn-ea"/>
                  <a:cs typeface="+mn-cs"/>
                </a:defRPr>
              </a:lvl3pPr>
              <a:lvl4pPr marL="1828908" algn="l" defTabSz="1219272" rtl="0" eaLnBrk="1" latinLnBrk="0" hangingPunct="1">
                <a:defRPr sz="2400" kern="1200">
                  <a:solidFill>
                    <a:schemeClr val="tx1"/>
                  </a:solidFill>
                  <a:latin typeface="Arial"/>
                  <a:ea typeface="+mn-ea"/>
                  <a:cs typeface="+mn-cs"/>
                </a:defRPr>
              </a:lvl4pPr>
              <a:lvl5pPr marL="2438545" algn="l" defTabSz="1219272" rtl="0" eaLnBrk="1" latinLnBrk="0" hangingPunct="1">
                <a:defRPr sz="2400" kern="1200">
                  <a:solidFill>
                    <a:schemeClr val="tx1"/>
                  </a:solidFill>
                  <a:latin typeface="Arial"/>
                  <a:ea typeface="+mn-ea"/>
                  <a:cs typeface="+mn-cs"/>
                </a:defRPr>
              </a:lvl5pPr>
              <a:lvl6pPr marL="3048180" algn="l" defTabSz="1219272" rtl="0" eaLnBrk="1" latinLnBrk="0" hangingPunct="1">
                <a:defRPr sz="2400" kern="1200">
                  <a:solidFill>
                    <a:schemeClr val="tx1"/>
                  </a:solidFill>
                  <a:latin typeface="Arial"/>
                  <a:ea typeface="+mn-ea"/>
                  <a:cs typeface="+mn-cs"/>
                </a:defRPr>
              </a:lvl6pPr>
              <a:lvl7pPr marL="3657816" algn="l" defTabSz="1219272" rtl="0" eaLnBrk="1" latinLnBrk="0" hangingPunct="1">
                <a:defRPr sz="2400" kern="1200">
                  <a:solidFill>
                    <a:schemeClr val="tx1"/>
                  </a:solidFill>
                  <a:latin typeface="Arial"/>
                  <a:ea typeface="+mn-ea"/>
                  <a:cs typeface="+mn-cs"/>
                </a:defRPr>
              </a:lvl7pPr>
              <a:lvl8pPr marL="4267452" algn="l" defTabSz="1219272" rtl="0" eaLnBrk="1" latinLnBrk="0" hangingPunct="1">
                <a:defRPr sz="2400" kern="1200">
                  <a:solidFill>
                    <a:schemeClr val="tx1"/>
                  </a:solidFill>
                  <a:latin typeface="Arial"/>
                  <a:ea typeface="+mn-ea"/>
                  <a:cs typeface="+mn-cs"/>
                </a:defRPr>
              </a:lvl8pPr>
              <a:lvl9pPr marL="4877087" algn="l" defTabSz="1219272" rtl="0" eaLnBrk="1" latinLnBrk="0" hangingPunct="1">
                <a:defRPr sz="2400" kern="1200">
                  <a:solidFill>
                    <a:schemeClr val="tx1"/>
                  </a:solidFill>
                  <a:latin typeface="Arial"/>
                  <a:ea typeface="+mn-ea"/>
                  <a:cs typeface="+mn-cs"/>
                </a:defRPr>
              </a:lvl9pPr>
            </a:lstStyle>
            <a:p>
              <a:pPr marL="0" marR="0" lvl="0" indent="0" algn="ctr" defTabSz="1219272" rtl="0" eaLnBrk="1" fontAlgn="ctr" latinLnBrk="0" hangingPunct="1">
                <a:lnSpc>
                  <a:spcPct val="100000"/>
                </a:lnSpc>
                <a:spcBef>
                  <a:spcPct val="0"/>
                </a:spcBef>
                <a:spcAft>
                  <a:spcPct val="0"/>
                </a:spcAft>
                <a:buClrTx/>
                <a:buSzTx/>
                <a:buFontTx/>
                <a:buNone/>
                <a:tabLst/>
                <a:defRPr/>
              </a:pPr>
              <a:r>
                <a:rPr kumimoji="0" lang="en-US" sz="1200" b="1" i="0" u="none" strike="noStrike" kern="1200" cap="none" spc="0" normalizeH="0" baseline="0" noProof="0" dirty="0">
                  <a:ln>
                    <a:noFill/>
                  </a:ln>
                  <a:solidFill>
                    <a:srgbClr val="000000"/>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NE management</a:t>
              </a:r>
            </a:p>
          </p:txBody>
        </p:sp>
        <p:sp>
          <p:nvSpPr>
            <p:cNvPr id="168" name="矩形 167">
              <a:extLst>
                <a:ext uri="{FF2B5EF4-FFF2-40B4-BE49-F238E27FC236}">
                  <a16:creationId xmlns="" xmlns:a16="http://schemas.microsoft.com/office/drawing/2014/main" id="{1E121783-D688-4DDC-919A-4645B16DE7A1}"/>
                </a:ext>
              </a:extLst>
            </p:cNvPr>
            <p:cNvSpPr/>
            <p:nvPr/>
          </p:nvSpPr>
          <p:spPr>
            <a:xfrm>
              <a:off x="917906" y="4195358"/>
              <a:ext cx="3697530" cy="398236"/>
            </a:xfrm>
            <a:prstGeom prst="rect">
              <a:avLst/>
            </a:prstGeom>
            <a:solidFill>
              <a:srgbClr val="FFFFFF"/>
            </a:solidFill>
            <a:ln w="12700" cap="flat" cmpd="sng" algn="ctr">
              <a:noFill/>
              <a:prstDash val="solid"/>
            </a:ln>
          </p:spPr>
          <p:txBody>
            <a:bodyPr lIns="91365" tIns="45681" rIns="91365" bIns="45681" rtlCol="0" anchor="ctr">
              <a:noAutofit/>
            </a:bodyPr>
            <a:lstStyle/>
            <a:p>
              <a:pPr marL="0" marR="0" lvl="0" indent="0" algn="ctr" defTabSz="1218175" eaLnBrk="1" fontAlgn="ctr" latinLnBrk="0" hangingPunct="1">
                <a:lnSpc>
                  <a:spcPct val="100000"/>
                </a:lnSpc>
                <a:spcBef>
                  <a:spcPct val="0"/>
                </a:spcBef>
                <a:spcAft>
                  <a:spcPct val="0"/>
                </a:spcAft>
                <a:buClrTx/>
                <a:buSzTx/>
                <a:buFontTx/>
                <a:buNone/>
                <a:tabLst/>
                <a:defRPr/>
              </a:pPr>
              <a:endParaRPr kumimoji="0" lang="en-US" altLang="zh-CN" sz="1200" b="1" i="0" u="none" strike="noStrike" kern="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cs typeface="Calibri" pitchFamily="34" charset="0"/>
                <a:sym typeface="Huawei Sans" panose="020C0503030203020204" pitchFamily="34" charset="0"/>
              </a:endParaRPr>
            </a:p>
          </p:txBody>
        </p:sp>
        <p:sp>
          <p:nvSpPr>
            <p:cNvPr id="169" name="矩形 168">
              <a:extLst>
                <a:ext uri="{FF2B5EF4-FFF2-40B4-BE49-F238E27FC236}">
                  <a16:creationId xmlns="" xmlns:a16="http://schemas.microsoft.com/office/drawing/2014/main" id="{4755FA09-42C5-4902-8CF3-45733ECA9185}"/>
                </a:ext>
              </a:extLst>
            </p:cNvPr>
            <p:cNvSpPr/>
            <p:nvPr/>
          </p:nvSpPr>
          <p:spPr>
            <a:xfrm>
              <a:off x="1897224" y="4206040"/>
              <a:ext cx="1149266" cy="355607"/>
            </a:xfrm>
            <a:prstGeom prst="rect">
              <a:avLst/>
            </a:prstGeom>
            <a:solidFill>
              <a:srgbClr val="F3FBFE">
                <a:lumMod val="85000"/>
              </a:srgbClr>
            </a:solidFill>
            <a:ln w="6350" cap="flat" cmpd="sng" algn="ctr">
              <a:noFill/>
              <a:prstDash val="solid"/>
            </a:ln>
          </p:spPr>
          <p:txBody>
            <a:bodyPr lIns="35973" tIns="45694" rIns="0" bIns="45694" rtlCol="0" anchor="ctr">
              <a:noAutofit/>
            </a:bodyPr>
            <a:lstStyle/>
            <a:p>
              <a:pPr marL="0" marR="0" lvl="0" indent="0" algn="ctr" defTabSz="913830" eaLnBrk="0" fontAlgn="ctr" latinLnBrk="0" hangingPunct="0">
                <a:lnSpc>
                  <a:spcPct val="100000"/>
                </a:lnSpc>
                <a:spcBef>
                  <a:spcPct val="0"/>
                </a:spcBef>
                <a:spcAft>
                  <a:spcPct val="0"/>
                </a:spcAft>
                <a:buClrTx/>
                <a:buSzTx/>
                <a:buFontTx/>
                <a:buNone/>
                <a:tabLst/>
                <a:defRPr/>
              </a:pPr>
              <a:r>
                <a:rPr kumimoji="0" lang="en-US" sz="1200" b="0" i="0" u="none" strike="noStrike" kern="0" cap="none" spc="0" normalizeH="0" baseline="0" noProof="0" dirty="0">
                  <a:ln>
                    <a:noFill/>
                  </a:ln>
                  <a:solidFill>
                    <a:sysClr val="windowText" lastClr="000000"/>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Huawei NE Driver</a:t>
              </a:r>
            </a:p>
          </p:txBody>
        </p:sp>
        <p:sp>
          <p:nvSpPr>
            <p:cNvPr id="170" name="矩形 169">
              <a:extLst>
                <a:ext uri="{FF2B5EF4-FFF2-40B4-BE49-F238E27FC236}">
                  <a16:creationId xmlns="" xmlns:a16="http://schemas.microsoft.com/office/drawing/2014/main" id="{5CFDC7BB-3C4B-4DFA-8279-EE8319C25247}"/>
                </a:ext>
              </a:extLst>
            </p:cNvPr>
            <p:cNvSpPr/>
            <p:nvPr/>
          </p:nvSpPr>
          <p:spPr>
            <a:xfrm>
              <a:off x="3372840" y="4222284"/>
              <a:ext cx="1143198" cy="339363"/>
            </a:xfrm>
            <a:prstGeom prst="rect">
              <a:avLst/>
            </a:prstGeom>
            <a:solidFill>
              <a:srgbClr val="F3FBFE">
                <a:lumMod val="85000"/>
              </a:srgbClr>
            </a:solidFill>
            <a:ln w="6350" cap="flat" cmpd="sng" algn="ctr">
              <a:noFill/>
              <a:prstDash val="solid"/>
            </a:ln>
          </p:spPr>
          <p:txBody>
            <a:bodyPr lIns="35973" tIns="45694" rIns="0" bIns="45694" rtlCol="0" anchor="ctr">
              <a:noAutofit/>
            </a:bodyPr>
            <a:lstStyle/>
            <a:p>
              <a:pPr marL="0" marR="0" lvl="0" indent="0" algn="ctr" defTabSz="913830" eaLnBrk="0" fontAlgn="ctr" latinLnBrk="0" hangingPunct="0">
                <a:lnSpc>
                  <a:spcPct val="100000"/>
                </a:lnSpc>
                <a:spcBef>
                  <a:spcPct val="0"/>
                </a:spcBef>
                <a:spcAft>
                  <a:spcPct val="0"/>
                </a:spcAft>
                <a:buClrTx/>
                <a:buSzTx/>
                <a:buFontTx/>
                <a:buNone/>
                <a:tabLst/>
                <a:defRPr/>
              </a:pPr>
              <a:r>
                <a:rPr kumimoji="0" lang="en-US" sz="1200" b="0" i="0" u="none" strike="noStrike" kern="0" cap="none" spc="0" normalizeH="0" baseline="0" noProof="0" dirty="0">
                  <a:ln>
                    <a:noFill/>
                  </a:ln>
                  <a:solidFill>
                    <a:sysClr val="windowText" lastClr="000000"/>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3rd NE Driver</a:t>
              </a:r>
            </a:p>
          </p:txBody>
        </p:sp>
        <p:sp>
          <p:nvSpPr>
            <p:cNvPr id="171" name="矩形 170">
              <a:extLst>
                <a:ext uri="{FF2B5EF4-FFF2-40B4-BE49-F238E27FC236}">
                  <a16:creationId xmlns="" xmlns:a16="http://schemas.microsoft.com/office/drawing/2014/main" id="{C49E22EB-319C-4061-ACE4-00F1F0AA8B4E}"/>
                </a:ext>
              </a:extLst>
            </p:cNvPr>
            <p:cNvSpPr/>
            <p:nvPr/>
          </p:nvSpPr>
          <p:spPr>
            <a:xfrm>
              <a:off x="917905" y="3256063"/>
              <a:ext cx="3697531" cy="405448"/>
            </a:xfrm>
            <a:prstGeom prst="rect">
              <a:avLst/>
            </a:prstGeom>
            <a:solidFill>
              <a:srgbClr val="FFFFFF"/>
            </a:solidFill>
            <a:ln w="12700" cap="flat" cmpd="sng" algn="ctr">
              <a:noFill/>
              <a:prstDash val="solid"/>
            </a:ln>
          </p:spPr>
          <p:txBody>
            <a:bodyPr lIns="91365" tIns="45681" rIns="91365" bIns="45681" rtlCol="0" anchor="ctr">
              <a:noAutofit/>
            </a:bodyPr>
            <a:lstStyle/>
            <a:p>
              <a:pPr marL="0" marR="0" lvl="0" indent="0" algn="ctr" defTabSz="1218175" eaLnBrk="1" fontAlgn="ctr" latinLnBrk="0" hangingPunct="1">
                <a:lnSpc>
                  <a:spcPct val="100000"/>
                </a:lnSpc>
                <a:spcBef>
                  <a:spcPct val="0"/>
                </a:spcBef>
                <a:spcAft>
                  <a:spcPct val="0"/>
                </a:spcAft>
                <a:buClrTx/>
                <a:buSzTx/>
                <a:buFontTx/>
                <a:buNone/>
                <a:tabLst/>
                <a:defRPr/>
              </a:pPr>
              <a:endParaRPr kumimoji="0" lang="en-US" altLang="zh-CN" sz="1200" b="1" i="0" u="none" strike="noStrike" kern="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cs typeface="Calibri" pitchFamily="34" charset="0"/>
                <a:sym typeface="Huawei Sans" panose="020C0503030203020204" pitchFamily="34" charset="0"/>
              </a:endParaRPr>
            </a:p>
          </p:txBody>
        </p:sp>
        <p:sp>
          <p:nvSpPr>
            <p:cNvPr id="172" name="矩形 171">
              <a:extLst>
                <a:ext uri="{FF2B5EF4-FFF2-40B4-BE49-F238E27FC236}">
                  <a16:creationId xmlns="" xmlns:a16="http://schemas.microsoft.com/office/drawing/2014/main" id="{456BE35A-D013-4806-AD46-F2A757065E0D}"/>
                </a:ext>
              </a:extLst>
            </p:cNvPr>
            <p:cNvSpPr/>
            <p:nvPr/>
          </p:nvSpPr>
          <p:spPr>
            <a:xfrm>
              <a:off x="774205" y="3248460"/>
              <a:ext cx="1317086" cy="369267"/>
            </a:xfrm>
            <a:prstGeom prst="rect">
              <a:avLst/>
            </a:prstGeom>
          </p:spPr>
          <p:txBody>
            <a:bodyPr wrap="square" lIns="121853" tIns="60928" rIns="121853" bIns="60928">
              <a:noAutofit/>
            </a:bodyPr>
            <a:lstStyle>
              <a:defPPr>
                <a:defRPr lang="zh-CN"/>
              </a:defPPr>
              <a:lvl1pPr marL="0" algn="l" defTabSz="1219272" rtl="0" eaLnBrk="1" latinLnBrk="0" hangingPunct="1">
                <a:defRPr sz="2400" kern="1200">
                  <a:solidFill>
                    <a:schemeClr val="tx1"/>
                  </a:solidFill>
                  <a:latin typeface="Arial"/>
                  <a:ea typeface="+mn-ea"/>
                  <a:cs typeface="+mn-cs"/>
                </a:defRPr>
              </a:lvl1pPr>
              <a:lvl2pPr marL="609636" algn="l" defTabSz="1219272" rtl="0" eaLnBrk="1" latinLnBrk="0" hangingPunct="1">
                <a:defRPr sz="2400" kern="1200">
                  <a:solidFill>
                    <a:schemeClr val="tx1"/>
                  </a:solidFill>
                  <a:latin typeface="Arial"/>
                  <a:ea typeface="+mn-ea"/>
                  <a:cs typeface="+mn-cs"/>
                </a:defRPr>
              </a:lvl2pPr>
              <a:lvl3pPr marL="1219272" algn="l" defTabSz="1219272" rtl="0" eaLnBrk="1" latinLnBrk="0" hangingPunct="1">
                <a:defRPr sz="2400" kern="1200">
                  <a:solidFill>
                    <a:schemeClr val="tx1"/>
                  </a:solidFill>
                  <a:latin typeface="Arial"/>
                  <a:ea typeface="+mn-ea"/>
                  <a:cs typeface="+mn-cs"/>
                </a:defRPr>
              </a:lvl3pPr>
              <a:lvl4pPr marL="1828908" algn="l" defTabSz="1219272" rtl="0" eaLnBrk="1" latinLnBrk="0" hangingPunct="1">
                <a:defRPr sz="2400" kern="1200">
                  <a:solidFill>
                    <a:schemeClr val="tx1"/>
                  </a:solidFill>
                  <a:latin typeface="Arial"/>
                  <a:ea typeface="+mn-ea"/>
                  <a:cs typeface="+mn-cs"/>
                </a:defRPr>
              </a:lvl4pPr>
              <a:lvl5pPr marL="2438545" algn="l" defTabSz="1219272" rtl="0" eaLnBrk="1" latinLnBrk="0" hangingPunct="1">
                <a:defRPr sz="2400" kern="1200">
                  <a:solidFill>
                    <a:schemeClr val="tx1"/>
                  </a:solidFill>
                  <a:latin typeface="Arial"/>
                  <a:ea typeface="+mn-ea"/>
                  <a:cs typeface="+mn-cs"/>
                </a:defRPr>
              </a:lvl5pPr>
              <a:lvl6pPr marL="3048180" algn="l" defTabSz="1219272" rtl="0" eaLnBrk="1" latinLnBrk="0" hangingPunct="1">
                <a:defRPr sz="2400" kern="1200">
                  <a:solidFill>
                    <a:schemeClr val="tx1"/>
                  </a:solidFill>
                  <a:latin typeface="Arial"/>
                  <a:ea typeface="+mn-ea"/>
                  <a:cs typeface="+mn-cs"/>
                </a:defRPr>
              </a:lvl6pPr>
              <a:lvl7pPr marL="3657816" algn="l" defTabSz="1219272" rtl="0" eaLnBrk="1" latinLnBrk="0" hangingPunct="1">
                <a:defRPr sz="2400" kern="1200">
                  <a:solidFill>
                    <a:schemeClr val="tx1"/>
                  </a:solidFill>
                  <a:latin typeface="Arial"/>
                  <a:ea typeface="+mn-ea"/>
                  <a:cs typeface="+mn-cs"/>
                </a:defRPr>
              </a:lvl7pPr>
              <a:lvl8pPr marL="4267452" algn="l" defTabSz="1219272" rtl="0" eaLnBrk="1" latinLnBrk="0" hangingPunct="1">
                <a:defRPr sz="2400" kern="1200">
                  <a:solidFill>
                    <a:schemeClr val="tx1"/>
                  </a:solidFill>
                  <a:latin typeface="Arial"/>
                  <a:ea typeface="+mn-ea"/>
                  <a:cs typeface="+mn-cs"/>
                </a:defRPr>
              </a:lvl8pPr>
              <a:lvl9pPr marL="4877087" algn="l" defTabSz="1219272" rtl="0" eaLnBrk="1" latinLnBrk="0" hangingPunct="1">
                <a:defRPr sz="2400" kern="1200">
                  <a:solidFill>
                    <a:schemeClr val="tx1"/>
                  </a:solidFill>
                  <a:latin typeface="Arial"/>
                  <a:ea typeface="+mn-ea"/>
                  <a:cs typeface="+mn-cs"/>
                </a:defRPr>
              </a:lvl9pPr>
            </a:lstStyle>
            <a:p>
              <a:pPr marL="0" marR="0" lvl="0" indent="0" algn="ctr" defTabSz="1219272" rtl="0" eaLnBrk="1" fontAlgn="ctr" latinLnBrk="0" hangingPunct="1">
                <a:lnSpc>
                  <a:spcPct val="100000"/>
                </a:lnSpc>
                <a:spcBef>
                  <a:spcPct val="0"/>
                </a:spcBef>
                <a:spcAft>
                  <a:spcPct val="0"/>
                </a:spcAft>
                <a:buClrTx/>
                <a:buSzTx/>
                <a:buFontTx/>
                <a:buNone/>
                <a:tabLst/>
                <a:defRPr/>
              </a:pPr>
              <a:r>
                <a:rPr kumimoji="0" lang="en-US" sz="1200" b="1" i="0" u="none" strike="noStrike" kern="1200" cap="none" spc="0" normalizeH="0" baseline="0" noProof="0" dirty="0">
                  <a:ln>
                    <a:noFill/>
                  </a:ln>
                  <a:solidFill>
                    <a:srgbClr val="000000"/>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Service management</a:t>
              </a:r>
              <a:endParaRPr kumimoji="0" lang="en-US" altLang="zh-CN" sz="1200" b="1" i="0" u="none" strike="noStrike" kern="0" cap="none" spc="0" normalizeH="0" baseline="0" noProof="0" dirty="0">
                <a:ln>
                  <a:noFill/>
                </a:ln>
                <a:solidFill>
                  <a:srgbClr val="000000"/>
                </a:solidFill>
                <a:effectLst/>
                <a:uLnTx/>
                <a:uFillTx/>
                <a:latin typeface="Huawei Sans" panose="020C0503030203020204" pitchFamily="34" charset="0"/>
                <a:ea typeface="方正兰亭黑简体" panose="02000000000000000000" pitchFamily="2" charset="-122"/>
                <a:cs typeface="Microsoft YaHei" charset="-122"/>
                <a:sym typeface="Huawei Sans" panose="020C0503030203020204" pitchFamily="34" charset="0"/>
              </a:endParaRPr>
            </a:p>
          </p:txBody>
        </p:sp>
        <p:sp>
          <p:nvSpPr>
            <p:cNvPr id="173" name="矩形 172">
              <a:extLst>
                <a:ext uri="{FF2B5EF4-FFF2-40B4-BE49-F238E27FC236}">
                  <a16:creationId xmlns="" xmlns:a16="http://schemas.microsoft.com/office/drawing/2014/main" id="{99B5550D-BB14-451C-8817-D263878A6DB3}"/>
                </a:ext>
              </a:extLst>
            </p:cNvPr>
            <p:cNvSpPr/>
            <p:nvPr/>
          </p:nvSpPr>
          <p:spPr>
            <a:xfrm>
              <a:off x="1972744" y="3284530"/>
              <a:ext cx="945332" cy="347488"/>
            </a:xfrm>
            <a:prstGeom prst="rect">
              <a:avLst/>
            </a:prstGeom>
            <a:solidFill>
              <a:srgbClr val="F3FBFE">
                <a:lumMod val="85000"/>
              </a:srgbClr>
            </a:solidFill>
            <a:ln w="6350" cap="flat" cmpd="sng" algn="ctr">
              <a:noFill/>
              <a:prstDash val="solid"/>
            </a:ln>
          </p:spPr>
          <p:txBody>
            <a:bodyPr lIns="35973" tIns="45694" rIns="0" bIns="45694" rtlCol="0" anchor="ctr">
              <a:noAutofit/>
            </a:bodyPr>
            <a:lstStyle/>
            <a:p>
              <a:pPr marL="0" marR="0" lvl="0" indent="0" algn="ctr" defTabSz="913830" eaLnBrk="0" fontAlgn="ctr" latinLnBrk="0" hangingPunct="0">
                <a:lnSpc>
                  <a:spcPct val="100000"/>
                </a:lnSpc>
                <a:spcBef>
                  <a:spcPct val="0"/>
                </a:spcBef>
                <a:spcAft>
                  <a:spcPct val="0"/>
                </a:spcAft>
                <a:buClrTx/>
                <a:buSzTx/>
                <a:buFontTx/>
                <a:buNone/>
                <a:tabLst/>
                <a:defRPr/>
              </a:pPr>
              <a:r>
                <a:rPr kumimoji="0" lang="en-US" sz="1200" b="0" i="0" u="none" strike="noStrike" kern="0" cap="none" spc="0" normalizeH="0" baseline="0" noProof="0" dirty="0">
                  <a:ln>
                    <a:noFill/>
                  </a:ln>
                  <a:solidFill>
                    <a:sysClr val="windowText" lastClr="000000"/>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HVPN Service</a:t>
              </a:r>
            </a:p>
          </p:txBody>
        </p:sp>
        <p:sp>
          <p:nvSpPr>
            <p:cNvPr id="174" name="矩形 173">
              <a:extLst>
                <a:ext uri="{FF2B5EF4-FFF2-40B4-BE49-F238E27FC236}">
                  <a16:creationId xmlns="" xmlns:a16="http://schemas.microsoft.com/office/drawing/2014/main" id="{FD277BD2-2996-4668-9228-42CB83986F2C}"/>
                </a:ext>
              </a:extLst>
            </p:cNvPr>
            <p:cNvSpPr/>
            <p:nvPr/>
          </p:nvSpPr>
          <p:spPr>
            <a:xfrm>
              <a:off x="2964086" y="3284530"/>
              <a:ext cx="896197" cy="351500"/>
            </a:xfrm>
            <a:prstGeom prst="rect">
              <a:avLst/>
            </a:prstGeom>
            <a:solidFill>
              <a:srgbClr val="F3FBFE">
                <a:lumMod val="85000"/>
              </a:srgbClr>
            </a:solidFill>
            <a:ln w="6350" cap="flat" cmpd="sng" algn="ctr">
              <a:noFill/>
              <a:prstDash val="solid"/>
            </a:ln>
          </p:spPr>
          <p:txBody>
            <a:bodyPr lIns="35973" tIns="45694" rIns="0" bIns="45694" rtlCol="0" anchor="ctr">
              <a:noAutofit/>
            </a:bodyPr>
            <a:lstStyle/>
            <a:p>
              <a:pPr marL="0" marR="0" lvl="0" indent="0" algn="ctr" defTabSz="913830" eaLnBrk="0" fontAlgn="ctr" latinLnBrk="0" hangingPunct="0">
                <a:lnSpc>
                  <a:spcPct val="100000"/>
                </a:lnSpc>
                <a:spcBef>
                  <a:spcPct val="0"/>
                </a:spcBef>
                <a:spcAft>
                  <a:spcPct val="0"/>
                </a:spcAft>
                <a:buClrTx/>
                <a:buSzTx/>
                <a:buFontTx/>
                <a:buNone/>
                <a:tabLst/>
                <a:defRPr/>
              </a:pPr>
              <a:r>
                <a:rPr kumimoji="0" lang="en-US" sz="1200" b="0" i="0" u="none" strike="noStrike" kern="0" cap="none" spc="0" normalizeH="0" baseline="0" noProof="0" dirty="0">
                  <a:ln>
                    <a:noFill/>
                  </a:ln>
                  <a:solidFill>
                    <a:sysClr val="windowText" lastClr="000000"/>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SRV6 Service</a:t>
              </a:r>
            </a:p>
          </p:txBody>
        </p:sp>
        <p:sp>
          <p:nvSpPr>
            <p:cNvPr id="175" name="矩形 174">
              <a:extLst>
                <a:ext uri="{FF2B5EF4-FFF2-40B4-BE49-F238E27FC236}">
                  <a16:creationId xmlns="" xmlns:a16="http://schemas.microsoft.com/office/drawing/2014/main" id="{484D289B-5029-44BB-AC96-E230D9D1E5D9}"/>
                </a:ext>
              </a:extLst>
            </p:cNvPr>
            <p:cNvSpPr/>
            <p:nvPr/>
          </p:nvSpPr>
          <p:spPr>
            <a:xfrm>
              <a:off x="1040469" y="4271654"/>
              <a:ext cx="452874" cy="233846"/>
            </a:xfrm>
            <a:prstGeom prst="rect">
              <a:avLst/>
            </a:prstGeom>
          </p:spPr>
          <p:txBody>
            <a:bodyPr wrap="none" lIns="121853" tIns="60928" rIns="121853" bIns="60928">
              <a:noAutofit/>
            </a:bodyPr>
            <a:lstStyle>
              <a:defPPr>
                <a:defRPr lang="zh-CN"/>
              </a:defPPr>
              <a:lvl1pPr marL="0" algn="l" defTabSz="1219272" rtl="0" eaLnBrk="1" latinLnBrk="0" hangingPunct="1">
                <a:defRPr sz="2400" kern="1200">
                  <a:solidFill>
                    <a:schemeClr val="tx1"/>
                  </a:solidFill>
                  <a:latin typeface="Arial"/>
                  <a:ea typeface="+mn-ea"/>
                  <a:cs typeface="+mn-cs"/>
                </a:defRPr>
              </a:lvl1pPr>
              <a:lvl2pPr marL="609636" algn="l" defTabSz="1219272" rtl="0" eaLnBrk="1" latinLnBrk="0" hangingPunct="1">
                <a:defRPr sz="2400" kern="1200">
                  <a:solidFill>
                    <a:schemeClr val="tx1"/>
                  </a:solidFill>
                  <a:latin typeface="Arial"/>
                  <a:ea typeface="+mn-ea"/>
                  <a:cs typeface="+mn-cs"/>
                </a:defRPr>
              </a:lvl2pPr>
              <a:lvl3pPr marL="1219272" algn="l" defTabSz="1219272" rtl="0" eaLnBrk="1" latinLnBrk="0" hangingPunct="1">
                <a:defRPr sz="2400" kern="1200">
                  <a:solidFill>
                    <a:schemeClr val="tx1"/>
                  </a:solidFill>
                  <a:latin typeface="Arial"/>
                  <a:ea typeface="+mn-ea"/>
                  <a:cs typeface="+mn-cs"/>
                </a:defRPr>
              </a:lvl3pPr>
              <a:lvl4pPr marL="1828908" algn="l" defTabSz="1219272" rtl="0" eaLnBrk="1" latinLnBrk="0" hangingPunct="1">
                <a:defRPr sz="2400" kern="1200">
                  <a:solidFill>
                    <a:schemeClr val="tx1"/>
                  </a:solidFill>
                  <a:latin typeface="Arial"/>
                  <a:ea typeface="+mn-ea"/>
                  <a:cs typeface="+mn-cs"/>
                </a:defRPr>
              </a:lvl4pPr>
              <a:lvl5pPr marL="2438545" algn="l" defTabSz="1219272" rtl="0" eaLnBrk="1" latinLnBrk="0" hangingPunct="1">
                <a:defRPr sz="2400" kern="1200">
                  <a:solidFill>
                    <a:schemeClr val="tx1"/>
                  </a:solidFill>
                  <a:latin typeface="Arial"/>
                  <a:ea typeface="+mn-ea"/>
                  <a:cs typeface="+mn-cs"/>
                </a:defRPr>
              </a:lvl5pPr>
              <a:lvl6pPr marL="3048180" algn="l" defTabSz="1219272" rtl="0" eaLnBrk="1" latinLnBrk="0" hangingPunct="1">
                <a:defRPr sz="2400" kern="1200">
                  <a:solidFill>
                    <a:schemeClr val="tx1"/>
                  </a:solidFill>
                  <a:latin typeface="Arial"/>
                  <a:ea typeface="+mn-ea"/>
                  <a:cs typeface="+mn-cs"/>
                </a:defRPr>
              </a:lvl6pPr>
              <a:lvl7pPr marL="3657816" algn="l" defTabSz="1219272" rtl="0" eaLnBrk="1" latinLnBrk="0" hangingPunct="1">
                <a:defRPr sz="2400" kern="1200">
                  <a:solidFill>
                    <a:schemeClr val="tx1"/>
                  </a:solidFill>
                  <a:latin typeface="Arial"/>
                  <a:ea typeface="+mn-ea"/>
                  <a:cs typeface="+mn-cs"/>
                </a:defRPr>
              </a:lvl7pPr>
              <a:lvl8pPr marL="4267452" algn="l" defTabSz="1219272" rtl="0" eaLnBrk="1" latinLnBrk="0" hangingPunct="1">
                <a:defRPr sz="2400" kern="1200">
                  <a:solidFill>
                    <a:schemeClr val="tx1"/>
                  </a:solidFill>
                  <a:latin typeface="Arial"/>
                  <a:ea typeface="+mn-ea"/>
                  <a:cs typeface="+mn-cs"/>
                </a:defRPr>
              </a:lvl8pPr>
              <a:lvl9pPr marL="4877087" algn="l" defTabSz="1219272" rtl="0" eaLnBrk="1" latinLnBrk="0" hangingPunct="1">
                <a:defRPr sz="2400" kern="1200">
                  <a:solidFill>
                    <a:schemeClr val="tx1"/>
                  </a:solidFill>
                  <a:latin typeface="Arial"/>
                  <a:ea typeface="+mn-ea"/>
                  <a:cs typeface="+mn-cs"/>
                </a:defRPr>
              </a:lvl9pPr>
            </a:lstStyle>
            <a:p>
              <a:pPr marL="0" marR="0" lvl="0" indent="0" algn="l" defTabSz="977412" rtl="0" eaLnBrk="1" fontAlgn="ctr" latinLnBrk="0" hangingPunct="1">
                <a:lnSpc>
                  <a:spcPct val="90000"/>
                </a:lnSpc>
                <a:spcBef>
                  <a:spcPct val="0"/>
                </a:spcBef>
                <a:spcAft>
                  <a:spcPct val="35000"/>
                </a:spcAft>
                <a:buClrTx/>
                <a:buSzTx/>
                <a:buFontTx/>
                <a:buNone/>
                <a:tabLst/>
                <a:defRPr/>
              </a:pPr>
              <a:r>
                <a:rPr kumimoji="0" lang="en-US" sz="1200" b="0" i="0" u="none" strike="noStrike" kern="1200" cap="none" spc="0" normalizeH="0" baseline="0" noProof="0" dirty="0">
                  <a:ln>
                    <a:noFill/>
                  </a:ln>
                  <a:solidFill>
                    <a:srgbClr val="000000"/>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SND</a:t>
              </a:r>
              <a:endParaRPr kumimoji="0" lang="en-US" altLang="zh-CN" sz="1200" b="0" i="0" u="none" strike="noStrike" kern="0" cap="none" spc="0" normalizeH="0" baseline="0" noProof="0" dirty="0">
                <a:ln>
                  <a:noFill/>
                </a:ln>
                <a:solidFill>
                  <a:srgbClr val="000000"/>
                </a:solidFill>
                <a:effectLst/>
                <a:uLnTx/>
                <a:uFillTx/>
                <a:latin typeface="Huawei Sans" panose="020C0503030203020204" pitchFamily="34" charset="0"/>
                <a:ea typeface="方正兰亭黑简体" panose="02000000000000000000" pitchFamily="2" charset="-122"/>
                <a:cs typeface="Arial" charset="0"/>
                <a:sym typeface="Huawei Sans" panose="020C0503030203020204" pitchFamily="34" charset="0"/>
              </a:endParaRPr>
            </a:p>
          </p:txBody>
        </p:sp>
        <p:sp>
          <p:nvSpPr>
            <p:cNvPr id="176" name="矩形 175">
              <a:extLst>
                <a:ext uri="{FF2B5EF4-FFF2-40B4-BE49-F238E27FC236}">
                  <a16:creationId xmlns="" xmlns:a16="http://schemas.microsoft.com/office/drawing/2014/main" id="{1068EEAD-2234-4E81-A77C-1DDBB7C31642}"/>
                </a:ext>
              </a:extLst>
            </p:cNvPr>
            <p:cNvSpPr/>
            <p:nvPr/>
          </p:nvSpPr>
          <p:spPr>
            <a:xfrm>
              <a:off x="3628305" y="2259061"/>
              <a:ext cx="1983034" cy="275858"/>
            </a:xfrm>
            <a:prstGeom prst="rect">
              <a:avLst/>
            </a:prstGeom>
            <a:solidFill>
              <a:srgbClr val="BAE6F6">
                <a:lumMod val="50000"/>
              </a:srgbClr>
            </a:solidFill>
            <a:ln w="6350" cap="flat" cmpd="sng" algn="ctr">
              <a:noFill/>
              <a:prstDash val="solid"/>
            </a:ln>
          </p:spPr>
          <p:txBody>
            <a:bodyPr lIns="35973" tIns="45694" rIns="0" bIns="45694" rtlCol="0" anchor="ctr">
              <a:noAutofit/>
            </a:bodyPr>
            <a:lstStyle/>
            <a:p>
              <a:pPr marL="0" marR="0" lvl="0" indent="0" algn="ctr" defTabSz="913830" eaLnBrk="0" fontAlgn="ctr" latinLnBrk="0" hangingPunct="0">
                <a:lnSpc>
                  <a:spcPct val="100000"/>
                </a:lnSpc>
                <a:spcBef>
                  <a:spcPct val="0"/>
                </a:spcBef>
                <a:spcAft>
                  <a:spcPct val="0"/>
                </a:spcAft>
                <a:buClrTx/>
                <a:buSzTx/>
                <a:buFontTx/>
                <a:buNone/>
                <a:tabLst/>
                <a:defRPr/>
              </a:pPr>
              <a:r>
                <a:rPr kumimoji="0" lang="en-US" sz="1200" b="0" i="0" u="none" strike="noStrike" kern="0" cap="none" spc="0" normalizeH="0" baseline="0" noProof="0" dirty="0">
                  <a:ln>
                    <a:noFill/>
                  </a:ln>
                  <a:solidFill>
                    <a:srgbClr val="F3FBFE"/>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NBI</a:t>
              </a:r>
            </a:p>
          </p:txBody>
        </p:sp>
        <p:sp>
          <p:nvSpPr>
            <p:cNvPr id="177" name="TextBox 197">
              <a:extLst>
                <a:ext uri="{FF2B5EF4-FFF2-40B4-BE49-F238E27FC236}">
                  <a16:creationId xmlns="" xmlns:a16="http://schemas.microsoft.com/office/drawing/2014/main" id="{24629404-8389-46EF-B7A7-66A9BC4C6084}"/>
                </a:ext>
              </a:extLst>
            </p:cNvPr>
            <p:cNvSpPr txBox="1"/>
            <p:nvPr/>
          </p:nvSpPr>
          <p:spPr>
            <a:xfrm>
              <a:off x="1142749" y="1849114"/>
              <a:ext cx="2037981" cy="261531"/>
            </a:xfrm>
            <a:prstGeom prst="rect">
              <a:avLst/>
            </a:prstGeom>
            <a:noFill/>
          </p:spPr>
          <p:txBody>
            <a:bodyPr wrap="square" lIns="91365" tIns="45681" rIns="91365" bIns="45681" rtlCol="0">
              <a:noAutofit/>
            </a:bodyPr>
            <a:lstStyle>
              <a:defPPr>
                <a:defRPr lang="en-US"/>
              </a:defPPr>
              <a:lvl1pPr defTabSz="1624029" fontAlgn="base">
                <a:spcBef>
                  <a:spcPct val="0"/>
                </a:spcBef>
                <a:spcAft>
                  <a:spcPct val="0"/>
                </a:spcAft>
                <a:defRPr sz="1200" b="1">
                  <a:solidFill>
                    <a:schemeClr val="tx1">
                      <a:lumMod val="50000"/>
                      <a:lumOff val="50000"/>
                    </a:schemeClr>
                  </a:solidFill>
                  <a:cs typeface="Calibri" pitchFamily="34" charset="0"/>
                </a:defRPr>
              </a:lvl1pPr>
              <a:lvl2pPr marL="609636" defTabSz="1219272">
                <a:defRPr sz="2400"/>
              </a:lvl2pPr>
              <a:lvl3pPr marL="1219272" defTabSz="1219272">
                <a:defRPr sz="2400"/>
              </a:lvl3pPr>
              <a:lvl4pPr marL="1828908" defTabSz="1219272">
                <a:defRPr sz="2400"/>
              </a:lvl4pPr>
              <a:lvl5pPr marL="2438545" defTabSz="1219272">
                <a:defRPr sz="2400"/>
              </a:lvl5pPr>
              <a:lvl6pPr marL="3048180" defTabSz="1219272">
                <a:defRPr sz="2400"/>
              </a:lvl6pPr>
              <a:lvl7pPr marL="3657816" defTabSz="1219272">
                <a:defRPr sz="2400"/>
              </a:lvl7pPr>
              <a:lvl8pPr marL="4267452" defTabSz="1219272">
                <a:defRPr sz="2400"/>
              </a:lvl8pPr>
              <a:lvl9pPr marL="4877087" defTabSz="1219272">
                <a:defRPr sz="2400"/>
              </a:lvl9pPr>
            </a:lstStyle>
            <a:p>
              <a:pPr marL="0" marR="0" lvl="0" indent="0" defTabSz="1624029" eaLnBrk="1" fontAlgn="ctr" latinLnBrk="0" hangingPunct="1">
                <a:lnSpc>
                  <a:spcPct val="100000"/>
                </a:lnSpc>
                <a:spcBef>
                  <a:spcPct val="0"/>
                </a:spcBef>
                <a:spcAft>
                  <a:spcPct val="0"/>
                </a:spcAft>
                <a:buClrTx/>
                <a:buSzTx/>
                <a:buFontTx/>
                <a:buNone/>
                <a:tabLst/>
                <a:defRPr/>
              </a:pPr>
              <a:r>
                <a:rPr kumimoji="0" lang="en-US" b="1" i="0" u="none" strike="noStrike" kern="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iMaster NCE</a:t>
              </a:r>
              <a:endParaRPr kumimoji="0" lang="en-US" altLang="zh-CN" b="1" i="0" u="none" strike="noStrike" kern="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cs typeface="Arial" charset="0"/>
                <a:sym typeface="Huawei Sans" panose="020C0503030203020204" pitchFamily="34" charset="0"/>
              </a:endParaRPr>
            </a:p>
          </p:txBody>
        </p:sp>
        <p:sp>
          <p:nvSpPr>
            <p:cNvPr id="178" name="圆角矩形 72">
              <a:extLst>
                <a:ext uri="{FF2B5EF4-FFF2-40B4-BE49-F238E27FC236}">
                  <a16:creationId xmlns="" xmlns:a16="http://schemas.microsoft.com/office/drawing/2014/main" id="{59AD31D1-27CB-48EC-8B0E-161A24B1A5C4}"/>
                </a:ext>
              </a:extLst>
            </p:cNvPr>
            <p:cNvSpPr/>
            <p:nvPr/>
          </p:nvSpPr>
          <p:spPr>
            <a:xfrm>
              <a:off x="1969492" y="3785581"/>
              <a:ext cx="1348912" cy="327239"/>
            </a:xfrm>
            <a:prstGeom prst="rect">
              <a:avLst/>
            </a:prstGeom>
            <a:solidFill>
              <a:srgbClr val="F3FBFE">
                <a:lumMod val="85000"/>
              </a:srgbClr>
            </a:solidFill>
            <a:ln w="6350" cap="flat" cmpd="sng" algn="ctr">
              <a:noFill/>
              <a:prstDash val="solid"/>
            </a:ln>
          </p:spPr>
          <p:txBody>
            <a:bodyPr lIns="35973" tIns="45694" rIns="0" bIns="45694" rtlCol="0" anchor="ctr">
              <a:noAutofit/>
            </a:bodyPr>
            <a:lstStyle/>
            <a:p>
              <a:pPr marL="0" marR="0" lvl="0" indent="0" algn="ctr" defTabSz="913830" eaLnBrk="0" fontAlgn="ctr" latinLnBrk="0" hangingPunct="0">
                <a:lnSpc>
                  <a:spcPct val="100000"/>
                </a:lnSpc>
                <a:spcBef>
                  <a:spcPct val="0"/>
                </a:spcBef>
                <a:spcAft>
                  <a:spcPct val="0"/>
                </a:spcAft>
                <a:buClrTx/>
                <a:buSzTx/>
                <a:buFontTx/>
                <a:buNone/>
                <a:tabLst/>
                <a:defRPr/>
              </a:pPr>
              <a:r>
                <a:rPr kumimoji="0" lang="en-US" sz="1200" b="0" i="0" u="none" strike="noStrike" kern="0" cap="none" spc="0" normalizeH="0" baseline="0" noProof="0" dirty="0">
                  <a:ln>
                    <a:noFill/>
                  </a:ln>
                  <a:solidFill>
                    <a:sysClr val="windowText" lastClr="000000"/>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Device management</a:t>
              </a:r>
              <a:endParaRPr kumimoji="0" lang="en-US" altLang="zh-CN" sz="1200" b="0" i="0" u="none" strike="noStrike" kern="0" cap="none" spc="0" normalizeH="0" baseline="0" noProof="0" dirty="0">
                <a:ln>
                  <a:noFill/>
                </a:ln>
                <a:solidFill>
                  <a:sysClr val="windowText" lastClr="000000"/>
                </a:solidFill>
                <a:effectLst/>
                <a:uLnTx/>
                <a:uFillTx/>
                <a:latin typeface="Huawei Sans" panose="020C0503030203020204" pitchFamily="34" charset="0"/>
                <a:ea typeface="方正兰亭黑简体" panose="02000000000000000000" pitchFamily="2" charset="-122"/>
                <a:cs typeface="Microsoft YaHei" charset="-122"/>
                <a:sym typeface="Huawei Sans" panose="020C0503030203020204" pitchFamily="34" charset="0"/>
              </a:endParaRPr>
            </a:p>
          </p:txBody>
        </p:sp>
        <p:sp>
          <p:nvSpPr>
            <p:cNvPr id="179" name="矩形 178">
              <a:extLst>
                <a:ext uri="{FF2B5EF4-FFF2-40B4-BE49-F238E27FC236}">
                  <a16:creationId xmlns="" xmlns:a16="http://schemas.microsoft.com/office/drawing/2014/main" id="{467B298E-4C57-431F-9D0A-D37841FDA7D9}"/>
                </a:ext>
              </a:extLst>
            </p:cNvPr>
            <p:cNvSpPr/>
            <p:nvPr/>
          </p:nvSpPr>
          <p:spPr>
            <a:xfrm>
              <a:off x="3950235" y="3284531"/>
              <a:ext cx="565802" cy="347488"/>
            </a:xfrm>
            <a:prstGeom prst="rect">
              <a:avLst/>
            </a:prstGeom>
            <a:solidFill>
              <a:srgbClr val="F3FBFE">
                <a:lumMod val="85000"/>
              </a:srgbClr>
            </a:solidFill>
            <a:ln w="6350" cap="flat" cmpd="sng" algn="ctr">
              <a:noFill/>
              <a:prstDash val="solid"/>
            </a:ln>
          </p:spPr>
          <p:txBody>
            <a:bodyPr lIns="35973" tIns="45694" rIns="0" bIns="45694" rtlCol="0" anchor="ctr">
              <a:noAutofit/>
            </a:bodyPr>
            <a:lstStyle/>
            <a:p>
              <a:pPr marL="0" marR="0" lvl="0" indent="0" algn="ctr" defTabSz="913830" eaLnBrk="0" fontAlgn="ctr" latinLnBrk="0" hangingPunct="0">
                <a:lnSpc>
                  <a:spcPct val="100000"/>
                </a:lnSpc>
                <a:spcBef>
                  <a:spcPct val="0"/>
                </a:spcBef>
                <a:spcAft>
                  <a:spcPct val="0"/>
                </a:spcAft>
                <a:buClrTx/>
                <a:buSzTx/>
                <a:buFontTx/>
                <a:buNone/>
                <a:tabLst/>
                <a:defRPr/>
              </a:pPr>
              <a:r>
                <a:rPr kumimoji="0" lang="en-US" sz="1200" b="0" i="0" u="none" strike="noStrike" kern="0" cap="none" spc="0" normalizeH="0" baseline="0" noProof="0" dirty="0">
                  <a:ln>
                    <a:noFill/>
                  </a:ln>
                  <a:solidFill>
                    <a:sysClr val="windowText" lastClr="000000"/>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a:t>
              </a:r>
            </a:p>
          </p:txBody>
        </p:sp>
        <p:sp>
          <p:nvSpPr>
            <p:cNvPr id="180" name="圆角矩形 94">
              <a:extLst>
                <a:ext uri="{FF2B5EF4-FFF2-40B4-BE49-F238E27FC236}">
                  <a16:creationId xmlns="" xmlns:a16="http://schemas.microsoft.com/office/drawing/2014/main" id="{C8DB288D-8BBE-4A49-B797-141398C48B5E}"/>
                </a:ext>
              </a:extLst>
            </p:cNvPr>
            <p:cNvSpPr/>
            <p:nvPr/>
          </p:nvSpPr>
          <p:spPr>
            <a:xfrm>
              <a:off x="3372839" y="3785581"/>
              <a:ext cx="1143197" cy="298341"/>
            </a:xfrm>
            <a:prstGeom prst="rect">
              <a:avLst/>
            </a:prstGeom>
            <a:solidFill>
              <a:srgbClr val="F3FBFE">
                <a:lumMod val="85000"/>
              </a:srgbClr>
            </a:solidFill>
            <a:ln w="6350" cap="flat" cmpd="sng" algn="ctr">
              <a:noFill/>
              <a:prstDash val="solid"/>
            </a:ln>
          </p:spPr>
          <p:txBody>
            <a:bodyPr lIns="35973" tIns="45694" rIns="0" bIns="45694" rtlCol="0" anchor="ctr">
              <a:noAutofit/>
            </a:bodyPr>
            <a:lstStyle/>
            <a:p>
              <a:pPr marL="0" marR="0" lvl="0" indent="0" algn="ctr" defTabSz="913830" eaLnBrk="0" fontAlgn="ctr" latinLnBrk="0" hangingPunct="0">
                <a:lnSpc>
                  <a:spcPct val="100000"/>
                </a:lnSpc>
                <a:spcBef>
                  <a:spcPct val="0"/>
                </a:spcBef>
                <a:spcAft>
                  <a:spcPct val="0"/>
                </a:spcAft>
                <a:buClrTx/>
                <a:buSzTx/>
                <a:buFontTx/>
                <a:buNone/>
                <a:tabLst/>
                <a:defRPr/>
              </a:pPr>
              <a:r>
                <a:rPr kumimoji="0" lang="en-US" sz="1200" b="0" i="0" u="none" strike="noStrike" kern="0" cap="none" spc="0" normalizeH="0" baseline="0" noProof="0" dirty="0">
                  <a:ln>
                    <a:noFill/>
                  </a:ln>
                  <a:solidFill>
                    <a:sysClr val="windowText" lastClr="000000"/>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Device group</a:t>
              </a:r>
              <a:endParaRPr kumimoji="0" lang="en-US" altLang="zh-CN" sz="1200" b="0" i="0" u="none" strike="noStrike" kern="0" cap="none" spc="0" normalizeH="0" baseline="0" noProof="0" dirty="0">
                <a:ln>
                  <a:noFill/>
                </a:ln>
                <a:solidFill>
                  <a:sysClr val="windowText" lastClr="000000"/>
                </a:solidFill>
                <a:effectLst/>
                <a:uLnTx/>
                <a:uFillTx/>
                <a:latin typeface="Huawei Sans" panose="020C0503030203020204" pitchFamily="34" charset="0"/>
                <a:ea typeface="方正兰亭黑简体" panose="02000000000000000000" pitchFamily="2" charset="-122"/>
                <a:cs typeface="Microsoft YaHei" charset="-122"/>
                <a:sym typeface="Huawei Sans" panose="020C0503030203020204" pitchFamily="34" charset="0"/>
              </a:endParaRPr>
            </a:p>
          </p:txBody>
        </p:sp>
        <p:sp>
          <p:nvSpPr>
            <p:cNvPr id="181" name="矩形 180">
              <a:extLst>
                <a:ext uri="{FF2B5EF4-FFF2-40B4-BE49-F238E27FC236}">
                  <a16:creationId xmlns="" xmlns:a16="http://schemas.microsoft.com/office/drawing/2014/main" id="{FEC9CDFA-EB40-49FD-9DB6-026608A561E6}"/>
                </a:ext>
              </a:extLst>
            </p:cNvPr>
            <p:cNvSpPr/>
            <p:nvPr/>
          </p:nvSpPr>
          <p:spPr>
            <a:xfrm>
              <a:off x="917905" y="2775252"/>
              <a:ext cx="3697531" cy="402607"/>
            </a:xfrm>
            <a:prstGeom prst="rect">
              <a:avLst/>
            </a:prstGeom>
            <a:solidFill>
              <a:srgbClr val="FFFFFF"/>
            </a:solidFill>
            <a:ln w="12700" cap="flat" cmpd="sng" algn="ctr">
              <a:noFill/>
              <a:prstDash val="solid"/>
            </a:ln>
          </p:spPr>
          <p:txBody>
            <a:bodyPr lIns="91365" tIns="45681" rIns="91365" bIns="45681" rtlCol="0" anchor="ctr">
              <a:noAutofit/>
            </a:bodyPr>
            <a:lstStyle/>
            <a:p>
              <a:pPr marL="0" marR="0" lvl="0" indent="0" algn="ctr" defTabSz="1218175" eaLnBrk="1" fontAlgn="ctr" latinLnBrk="0" hangingPunct="1">
                <a:lnSpc>
                  <a:spcPct val="100000"/>
                </a:lnSpc>
                <a:spcBef>
                  <a:spcPct val="0"/>
                </a:spcBef>
                <a:spcAft>
                  <a:spcPct val="0"/>
                </a:spcAft>
                <a:buClrTx/>
                <a:buSzTx/>
                <a:buFontTx/>
                <a:buNone/>
                <a:tabLst/>
                <a:defRPr/>
              </a:pPr>
              <a:endParaRPr kumimoji="0" lang="en-US" altLang="zh-CN" sz="1200" b="1" i="0" u="none" strike="noStrike" kern="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cs typeface="Calibri" pitchFamily="34" charset="0"/>
                <a:sym typeface="Huawei Sans" panose="020C0503030203020204" pitchFamily="34" charset="0"/>
              </a:endParaRPr>
            </a:p>
          </p:txBody>
        </p:sp>
        <p:sp>
          <p:nvSpPr>
            <p:cNvPr id="182" name="矩形 181">
              <a:extLst>
                <a:ext uri="{FF2B5EF4-FFF2-40B4-BE49-F238E27FC236}">
                  <a16:creationId xmlns="" xmlns:a16="http://schemas.microsoft.com/office/drawing/2014/main" id="{72B2381C-B370-4D87-AD2D-9C3F30E8B94E}"/>
                </a:ext>
              </a:extLst>
            </p:cNvPr>
            <p:cNvSpPr/>
            <p:nvPr/>
          </p:nvSpPr>
          <p:spPr>
            <a:xfrm>
              <a:off x="1947681" y="2811184"/>
              <a:ext cx="1279393" cy="340842"/>
            </a:xfrm>
            <a:prstGeom prst="rect">
              <a:avLst/>
            </a:prstGeom>
            <a:solidFill>
              <a:srgbClr val="F3FBFE">
                <a:lumMod val="85000"/>
              </a:srgbClr>
            </a:solidFill>
            <a:ln w="6350" cap="flat" cmpd="sng" algn="ctr">
              <a:noFill/>
              <a:prstDash val="solid"/>
            </a:ln>
          </p:spPr>
          <p:txBody>
            <a:bodyPr lIns="35973" tIns="45694" rIns="0" bIns="45694" rtlCol="0" anchor="ctr">
              <a:noAutofit/>
            </a:bodyPr>
            <a:lstStyle/>
            <a:p>
              <a:pPr marL="0" marR="0" lvl="0" indent="0" algn="ctr" defTabSz="913830" eaLnBrk="0" fontAlgn="ctr" latinLnBrk="0" hangingPunct="0">
                <a:lnSpc>
                  <a:spcPct val="100000"/>
                </a:lnSpc>
                <a:spcBef>
                  <a:spcPct val="0"/>
                </a:spcBef>
                <a:spcAft>
                  <a:spcPct val="0"/>
                </a:spcAft>
                <a:buClrTx/>
                <a:buSzTx/>
                <a:buFontTx/>
                <a:buNone/>
                <a:tabLst/>
                <a:defRPr/>
              </a:pPr>
              <a:r>
                <a:rPr kumimoji="0" lang="en-US" sz="1200" b="0" i="0" u="none" strike="noStrike" kern="0" cap="none" spc="0" normalizeH="0" baseline="0" noProof="0" dirty="0">
                  <a:ln>
                    <a:noFill/>
                  </a:ln>
                  <a:solidFill>
                    <a:sysClr val="windowText" lastClr="000000"/>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Software package management</a:t>
              </a:r>
              <a:endParaRPr kumimoji="0" lang="en-US" altLang="zh-CN" sz="1200" b="0" i="0" u="none" strike="noStrike" kern="0" cap="none" spc="0" normalizeH="0" baseline="0" noProof="0" dirty="0">
                <a:ln>
                  <a:noFill/>
                </a:ln>
                <a:solidFill>
                  <a:sysClr val="windowText" lastClr="000000"/>
                </a:solidFill>
                <a:effectLst/>
                <a:uLnTx/>
                <a:uFillTx/>
                <a:latin typeface="Huawei Sans" panose="020C0503030203020204" pitchFamily="34" charset="0"/>
                <a:ea typeface="方正兰亭黑简体" panose="02000000000000000000" pitchFamily="2" charset="-122"/>
                <a:cs typeface="Microsoft YaHei" charset="-122"/>
                <a:sym typeface="Huawei Sans" panose="020C0503030203020204" pitchFamily="34" charset="0"/>
              </a:endParaRPr>
            </a:p>
          </p:txBody>
        </p:sp>
        <p:sp>
          <p:nvSpPr>
            <p:cNvPr id="183" name="矩形 182">
              <a:extLst>
                <a:ext uri="{FF2B5EF4-FFF2-40B4-BE49-F238E27FC236}">
                  <a16:creationId xmlns="" xmlns:a16="http://schemas.microsoft.com/office/drawing/2014/main" id="{54D00B46-CC0C-44FD-A653-6AED1C022320}"/>
                </a:ext>
              </a:extLst>
            </p:cNvPr>
            <p:cNvSpPr/>
            <p:nvPr/>
          </p:nvSpPr>
          <p:spPr>
            <a:xfrm>
              <a:off x="3251687" y="2811184"/>
              <a:ext cx="1264352" cy="325266"/>
            </a:xfrm>
            <a:prstGeom prst="rect">
              <a:avLst/>
            </a:prstGeom>
            <a:solidFill>
              <a:srgbClr val="F3FBFE">
                <a:lumMod val="85000"/>
              </a:srgbClr>
            </a:solidFill>
            <a:ln w="6350" cap="flat" cmpd="sng" algn="ctr">
              <a:noFill/>
              <a:prstDash val="solid"/>
            </a:ln>
          </p:spPr>
          <p:txBody>
            <a:bodyPr lIns="35973" tIns="45694" rIns="0" bIns="45694" rtlCol="0" anchor="ctr">
              <a:noAutofit/>
            </a:bodyPr>
            <a:lstStyle/>
            <a:p>
              <a:pPr marL="0" marR="0" lvl="0" indent="0" algn="ctr" defTabSz="913830" eaLnBrk="0" fontAlgn="ctr" latinLnBrk="0" hangingPunct="0">
                <a:lnSpc>
                  <a:spcPct val="100000"/>
                </a:lnSpc>
                <a:spcBef>
                  <a:spcPct val="0"/>
                </a:spcBef>
                <a:spcAft>
                  <a:spcPct val="0"/>
                </a:spcAft>
                <a:buClrTx/>
                <a:buSzTx/>
                <a:buFontTx/>
                <a:buNone/>
                <a:tabLst/>
                <a:defRPr/>
              </a:pPr>
              <a:r>
                <a:rPr kumimoji="0" lang="en-US" sz="1200" b="0" i="0" u="none" strike="noStrike" kern="0" cap="none" spc="0" normalizeH="0" baseline="0" noProof="0" dirty="0">
                  <a:ln>
                    <a:noFill/>
                  </a:ln>
                  <a:solidFill>
                    <a:sysClr val="windowText" lastClr="000000"/>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Public key management</a:t>
              </a:r>
              <a:endParaRPr kumimoji="0" lang="en-US" altLang="zh-CN" sz="1200" b="0" i="0" u="none" strike="noStrike" kern="0" cap="none" spc="0" normalizeH="0" baseline="0" noProof="0" dirty="0">
                <a:ln>
                  <a:noFill/>
                </a:ln>
                <a:solidFill>
                  <a:sysClr val="windowText" lastClr="000000"/>
                </a:solidFill>
                <a:effectLst/>
                <a:uLnTx/>
                <a:uFillTx/>
                <a:latin typeface="Huawei Sans" panose="020C0503030203020204" pitchFamily="34" charset="0"/>
                <a:ea typeface="方正兰亭黑简体" panose="02000000000000000000" pitchFamily="2" charset="-122"/>
                <a:cs typeface="Microsoft YaHei" charset="-122"/>
                <a:sym typeface="Huawei Sans" panose="020C0503030203020204" pitchFamily="34" charset="0"/>
              </a:endParaRPr>
            </a:p>
          </p:txBody>
        </p:sp>
        <p:sp>
          <p:nvSpPr>
            <p:cNvPr id="184" name="矩形 183">
              <a:extLst>
                <a:ext uri="{FF2B5EF4-FFF2-40B4-BE49-F238E27FC236}">
                  <a16:creationId xmlns="" xmlns:a16="http://schemas.microsoft.com/office/drawing/2014/main" id="{145AB2B6-B566-4F61-9D85-FCF3C9B21078}"/>
                </a:ext>
              </a:extLst>
            </p:cNvPr>
            <p:cNvSpPr/>
            <p:nvPr/>
          </p:nvSpPr>
          <p:spPr>
            <a:xfrm>
              <a:off x="981171" y="4757357"/>
              <a:ext cx="632410" cy="233846"/>
            </a:xfrm>
            <a:prstGeom prst="rect">
              <a:avLst/>
            </a:prstGeom>
          </p:spPr>
          <p:txBody>
            <a:bodyPr wrap="none" lIns="121853" tIns="60928" rIns="121853" bIns="60928">
              <a:noAutofit/>
            </a:bodyPr>
            <a:lstStyle>
              <a:defPPr>
                <a:defRPr lang="zh-CN"/>
              </a:defPPr>
              <a:lvl1pPr marL="0" algn="l" defTabSz="1219272" rtl="0" eaLnBrk="1" latinLnBrk="0" hangingPunct="1">
                <a:defRPr sz="2400" kern="1200">
                  <a:solidFill>
                    <a:schemeClr val="tx1"/>
                  </a:solidFill>
                  <a:latin typeface="Arial"/>
                  <a:ea typeface="+mn-ea"/>
                  <a:cs typeface="+mn-cs"/>
                </a:defRPr>
              </a:lvl1pPr>
              <a:lvl2pPr marL="609636" algn="l" defTabSz="1219272" rtl="0" eaLnBrk="1" latinLnBrk="0" hangingPunct="1">
                <a:defRPr sz="2400" kern="1200">
                  <a:solidFill>
                    <a:schemeClr val="tx1"/>
                  </a:solidFill>
                  <a:latin typeface="Arial"/>
                  <a:ea typeface="+mn-ea"/>
                  <a:cs typeface="+mn-cs"/>
                </a:defRPr>
              </a:lvl2pPr>
              <a:lvl3pPr marL="1219272" algn="l" defTabSz="1219272" rtl="0" eaLnBrk="1" latinLnBrk="0" hangingPunct="1">
                <a:defRPr sz="2400" kern="1200">
                  <a:solidFill>
                    <a:schemeClr val="tx1"/>
                  </a:solidFill>
                  <a:latin typeface="Arial"/>
                  <a:ea typeface="+mn-ea"/>
                  <a:cs typeface="+mn-cs"/>
                </a:defRPr>
              </a:lvl3pPr>
              <a:lvl4pPr marL="1828908" algn="l" defTabSz="1219272" rtl="0" eaLnBrk="1" latinLnBrk="0" hangingPunct="1">
                <a:defRPr sz="2400" kern="1200">
                  <a:solidFill>
                    <a:schemeClr val="tx1"/>
                  </a:solidFill>
                  <a:latin typeface="Arial"/>
                  <a:ea typeface="+mn-ea"/>
                  <a:cs typeface="+mn-cs"/>
                </a:defRPr>
              </a:lvl4pPr>
              <a:lvl5pPr marL="2438545" algn="l" defTabSz="1219272" rtl="0" eaLnBrk="1" latinLnBrk="0" hangingPunct="1">
                <a:defRPr sz="2400" kern="1200">
                  <a:solidFill>
                    <a:schemeClr val="tx1"/>
                  </a:solidFill>
                  <a:latin typeface="Arial"/>
                  <a:ea typeface="+mn-ea"/>
                  <a:cs typeface="+mn-cs"/>
                </a:defRPr>
              </a:lvl5pPr>
              <a:lvl6pPr marL="3048180" algn="l" defTabSz="1219272" rtl="0" eaLnBrk="1" latinLnBrk="0" hangingPunct="1">
                <a:defRPr sz="2400" kern="1200">
                  <a:solidFill>
                    <a:schemeClr val="tx1"/>
                  </a:solidFill>
                  <a:latin typeface="Arial"/>
                  <a:ea typeface="+mn-ea"/>
                  <a:cs typeface="+mn-cs"/>
                </a:defRPr>
              </a:lvl6pPr>
              <a:lvl7pPr marL="3657816" algn="l" defTabSz="1219272" rtl="0" eaLnBrk="1" latinLnBrk="0" hangingPunct="1">
                <a:defRPr sz="2400" kern="1200">
                  <a:solidFill>
                    <a:schemeClr val="tx1"/>
                  </a:solidFill>
                  <a:latin typeface="Arial"/>
                  <a:ea typeface="+mn-ea"/>
                  <a:cs typeface="+mn-cs"/>
                </a:defRPr>
              </a:lvl7pPr>
              <a:lvl8pPr marL="4267452" algn="l" defTabSz="1219272" rtl="0" eaLnBrk="1" latinLnBrk="0" hangingPunct="1">
                <a:defRPr sz="2400" kern="1200">
                  <a:solidFill>
                    <a:schemeClr val="tx1"/>
                  </a:solidFill>
                  <a:latin typeface="Arial"/>
                  <a:ea typeface="+mn-ea"/>
                  <a:cs typeface="+mn-cs"/>
                </a:defRPr>
              </a:lvl8pPr>
              <a:lvl9pPr marL="4877087" algn="l" defTabSz="1219272" rtl="0" eaLnBrk="1" latinLnBrk="0" hangingPunct="1">
                <a:defRPr sz="2400" kern="1200">
                  <a:solidFill>
                    <a:schemeClr val="tx1"/>
                  </a:solidFill>
                  <a:latin typeface="Arial"/>
                  <a:ea typeface="+mn-ea"/>
                  <a:cs typeface="+mn-cs"/>
                </a:defRPr>
              </a:lvl9pPr>
            </a:lstStyle>
            <a:p>
              <a:pPr marL="0" marR="0" lvl="0" indent="0" algn="l" defTabSz="977412" rtl="0" eaLnBrk="1" fontAlgn="ctr" latinLnBrk="0" hangingPunct="1">
                <a:lnSpc>
                  <a:spcPct val="90000"/>
                </a:lnSpc>
                <a:spcBef>
                  <a:spcPct val="0"/>
                </a:spcBef>
                <a:spcAft>
                  <a:spcPct val="35000"/>
                </a:spcAft>
                <a:buClrTx/>
                <a:buSzTx/>
                <a:buFontTx/>
                <a:buNone/>
                <a:tabLst/>
                <a:defRPr/>
              </a:pPr>
              <a:r>
                <a:rPr kumimoji="0" lang="en-US" sz="1200" b="0" i="0" u="none" strike="noStrike" kern="1200" cap="none" spc="0" normalizeH="0" baseline="0" noProof="0" dirty="0">
                  <a:ln>
                    <a:noFill/>
                  </a:ln>
                  <a:solidFill>
                    <a:srgbClr val="000000"/>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Protocol</a:t>
              </a:r>
            </a:p>
          </p:txBody>
        </p:sp>
        <p:sp>
          <p:nvSpPr>
            <p:cNvPr id="185" name="矩形 184">
              <a:extLst>
                <a:ext uri="{FF2B5EF4-FFF2-40B4-BE49-F238E27FC236}">
                  <a16:creationId xmlns="" xmlns:a16="http://schemas.microsoft.com/office/drawing/2014/main" id="{5AD841E9-C996-48E3-9A6D-6E113B5F0306}"/>
                </a:ext>
              </a:extLst>
            </p:cNvPr>
            <p:cNvSpPr/>
            <p:nvPr/>
          </p:nvSpPr>
          <p:spPr>
            <a:xfrm>
              <a:off x="4772269" y="2781083"/>
              <a:ext cx="1085594" cy="2285695"/>
            </a:xfrm>
            <a:prstGeom prst="rect">
              <a:avLst/>
            </a:prstGeom>
            <a:solidFill>
              <a:srgbClr val="FFFFFF"/>
            </a:solidFill>
            <a:ln w="12700" cap="flat" cmpd="sng" algn="ctr">
              <a:noFill/>
              <a:prstDash val="solid"/>
            </a:ln>
          </p:spPr>
          <p:txBody>
            <a:bodyPr lIns="91365" tIns="45681" rIns="91365" bIns="45681" rtlCol="0" anchor="ctr">
              <a:noAutofit/>
            </a:bodyPr>
            <a:lstStyle/>
            <a:p>
              <a:pPr marL="0" marR="0" lvl="0" indent="0" algn="ctr" defTabSz="1218175" eaLnBrk="1" fontAlgn="ctr" latinLnBrk="0" hangingPunct="1">
                <a:lnSpc>
                  <a:spcPct val="100000"/>
                </a:lnSpc>
                <a:spcBef>
                  <a:spcPct val="0"/>
                </a:spcBef>
                <a:spcAft>
                  <a:spcPct val="0"/>
                </a:spcAft>
                <a:buClrTx/>
                <a:buSzTx/>
                <a:buFontTx/>
                <a:buNone/>
                <a:tabLst/>
                <a:defRPr/>
              </a:pPr>
              <a:endParaRPr kumimoji="0" lang="en-US" altLang="zh-CN" sz="1200" b="1" i="0" u="none" strike="noStrike" kern="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cs typeface="Calibri" pitchFamily="34" charset="0"/>
                <a:sym typeface="Huawei Sans" panose="020C0503030203020204" pitchFamily="34" charset="0"/>
              </a:endParaRPr>
            </a:p>
          </p:txBody>
        </p:sp>
        <p:sp>
          <p:nvSpPr>
            <p:cNvPr id="186" name="矩形 185">
              <a:extLst>
                <a:ext uri="{FF2B5EF4-FFF2-40B4-BE49-F238E27FC236}">
                  <a16:creationId xmlns="" xmlns:a16="http://schemas.microsoft.com/office/drawing/2014/main" id="{D19D6A87-F48A-4158-B13A-87928C6A842A}"/>
                </a:ext>
              </a:extLst>
            </p:cNvPr>
            <p:cNvSpPr/>
            <p:nvPr/>
          </p:nvSpPr>
          <p:spPr>
            <a:xfrm>
              <a:off x="4705390" y="2763873"/>
              <a:ext cx="1267839" cy="369267"/>
            </a:xfrm>
            <a:prstGeom prst="rect">
              <a:avLst/>
            </a:prstGeom>
          </p:spPr>
          <p:txBody>
            <a:bodyPr wrap="square" lIns="121853" tIns="60928" rIns="121853" bIns="60928">
              <a:noAutofit/>
            </a:bodyPr>
            <a:lstStyle>
              <a:defPPr>
                <a:defRPr lang="zh-CN"/>
              </a:defPPr>
              <a:lvl1pPr marL="0" algn="l" defTabSz="1219272" rtl="0" eaLnBrk="1" latinLnBrk="0" hangingPunct="1">
                <a:defRPr sz="2400" kern="1200">
                  <a:solidFill>
                    <a:schemeClr val="tx1"/>
                  </a:solidFill>
                  <a:latin typeface="Arial"/>
                  <a:ea typeface="+mn-ea"/>
                  <a:cs typeface="+mn-cs"/>
                </a:defRPr>
              </a:lvl1pPr>
              <a:lvl2pPr marL="609636" algn="l" defTabSz="1219272" rtl="0" eaLnBrk="1" latinLnBrk="0" hangingPunct="1">
                <a:defRPr sz="2400" kern="1200">
                  <a:solidFill>
                    <a:schemeClr val="tx1"/>
                  </a:solidFill>
                  <a:latin typeface="Arial"/>
                  <a:ea typeface="+mn-ea"/>
                  <a:cs typeface="+mn-cs"/>
                </a:defRPr>
              </a:lvl2pPr>
              <a:lvl3pPr marL="1219272" algn="l" defTabSz="1219272" rtl="0" eaLnBrk="1" latinLnBrk="0" hangingPunct="1">
                <a:defRPr sz="2400" kern="1200">
                  <a:solidFill>
                    <a:schemeClr val="tx1"/>
                  </a:solidFill>
                  <a:latin typeface="Arial"/>
                  <a:ea typeface="+mn-ea"/>
                  <a:cs typeface="+mn-cs"/>
                </a:defRPr>
              </a:lvl3pPr>
              <a:lvl4pPr marL="1828908" algn="l" defTabSz="1219272" rtl="0" eaLnBrk="1" latinLnBrk="0" hangingPunct="1">
                <a:defRPr sz="2400" kern="1200">
                  <a:solidFill>
                    <a:schemeClr val="tx1"/>
                  </a:solidFill>
                  <a:latin typeface="Arial"/>
                  <a:ea typeface="+mn-ea"/>
                  <a:cs typeface="+mn-cs"/>
                </a:defRPr>
              </a:lvl4pPr>
              <a:lvl5pPr marL="2438545" algn="l" defTabSz="1219272" rtl="0" eaLnBrk="1" latinLnBrk="0" hangingPunct="1">
                <a:defRPr sz="2400" kern="1200">
                  <a:solidFill>
                    <a:schemeClr val="tx1"/>
                  </a:solidFill>
                  <a:latin typeface="Arial"/>
                  <a:ea typeface="+mn-ea"/>
                  <a:cs typeface="+mn-cs"/>
                </a:defRPr>
              </a:lvl5pPr>
              <a:lvl6pPr marL="3048180" algn="l" defTabSz="1219272" rtl="0" eaLnBrk="1" latinLnBrk="0" hangingPunct="1">
                <a:defRPr sz="2400" kern="1200">
                  <a:solidFill>
                    <a:schemeClr val="tx1"/>
                  </a:solidFill>
                  <a:latin typeface="Arial"/>
                  <a:ea typeface="+mn-ea"/>
                  <a:cs typeface="+mn-cs"/>
                </a:defRPr>
              </a:lvl6pPr>
              <a:lvl7pPr marL="3657816" algn="l" defTabSz="1219272" rtl="0" eaLnBrk="1" latinLnBrk="0" hangingPunct="1">
                <a:defRPr sz="2400" kern="1200">
                  <a:solidFill>
                    <a:schemeClr val="tx1"/>
                  </a:solidFill>
                  <a:latin typeface="Arial"/>
                  <a:ea typeface="+mn-ea"/>
                  <a:cs typeface="+mn-cs"/>
                </a:defRPr>
              </a:lvl7pPr>
              <a:lvl8pPr marL="4267452" algn="l" defTabSz="1219272" rtl="0" eaLnBrk="1" latinLnBrk="0" hangingPunct="1">
                <a:defRPr sz="2400" kern="1200">
                  <a:solidFill>
                    <a:schemeClr val="tx1"/>
                  </a:solidFill>
                  <a:latin typeface="Arial"/>
                  <a:ea typeface="+mn-ea"/>
                  <a:cs typeface="+mn-cs"/>
                </a:defRPr>
              </a:lvl8pPr>
              <a:lvl9pPr marL="4877087" algn="l" defTabSz="1219272" rtl="0" eaLnBrk="1" latinLnBrk="0" hangingPunct="1">
                <a:defRPr sz="2400" kern="1200">
                  <a:solidFill>
                    <a:schemeClr val="tx1"/>
                  </a:solidFill>
                  <a:latin typeface="Arial"/>
                  <a:ea typeface="+mn-ea"/>
                  <a:cs typeface="+mn-cs"/>
                </a:defRPr>
              </a:lvl9pPr>
            </a:lstStyle>
            <a:p>
              <a:pPr marL="0" marR="0" lvl="0" indent="0" algn="ctr" defTabSz="1219272" rtl="0" eaLnBrk="1" fontAlgn="ctr" latinLnBrk="0" hangingPunct="1">
                <a:lnSpc>
                  <a:spcPct val="100000"/>
                </a:lnSpc>
                <a:spcBef>
                  <a:spcPct val="0"/>
                </a:spcBef>
                <a:spcAft>
                  <a:spcPct val="0"/>
                </a:spcAft>
                <a:buClrTx/>
                <a:buSzTx/>
                <a:buFontTx/>
                <a:buNone/>
                <a:tabLst/>
                <a:defRPr/>
              </a:pPr>
              <a:r>
                <a:rPr kumimoji="0" lang="en-US" sz="1200" b="1" i="0" u="none" strike="noStrike" kern="1200" cap="none" spc="0" normalizeH="0" baseline="0" noProof="0" dirty="0">
                  <a:ln>
                    <a:noFill/>
                  </a:ln>
                  <a:solidFill>
                    <a:srgbClr val="000000"/>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System configuration</a:t>
              </a:r>
              <a:endParaRPr kumimoji="0" lang="en-US" altLang="zh-CN" sz="1200" b="1" i="0" u="none" strike="noStrike" kern="0" cap="none" spc="0" normalizeH="0" baseline="0" noProof="0" dirty="0">
                <a:ln>
                  <a:noFill/>
                </a:ln>
                <a:solidFill>
                  <a:srgbClr val="000000"/>
                </a:solidFill>
                <a:effectLst/>
                <a:uLnTx/>
                <a:uFillTx/>
                <a:latin typeface="Huawei Sans" panose="020C0503030203020204" pitchFamily="34" charset="0"/>
                <a:ea typeface="方正兰亭黑简体" panose="02000000000000000000" pitchFamily="2" charset="-122"/>
                <a:cs typeface="Calibri" pitchFamily="34" charset="0"/>
                <a:sym typeface="Huawei Sans" panose="020C0503030203020204" pitchFamily="34" charset="0"/>
              </a:endParaRPr>
            </a:p>
          </p:txBody>
        </p:sp>
        <p:sp>
          <p:nvSpPr>
            <p:cNvPr id="187" name="矩形 186">
              <a:extLst>
                <a:ext uri="{FF2B5EF4-FFF2-40B4-BE49-F238E27FC236}">
                  <a16:creationId xmlns="" xmlns:a16="http://schemas.microsoft.com/office/drawing/2014/main" id="{87F7B00B-DFE8-49EA-BF48-C6A895077727}"/>
                </a:ext>
              </a:extLst>
            </p:cNvPr>
            <p:cNvSpPr/>
            <p:nvPr/>
          </p:nvSpPr>
          <p:spPr>
            <a:xfrm>
              <a:off x="759810" y="2752658"/>
              <a:ext cx="1345876" cy="369267"/>
            </a:xfrm>
            <a:prstGeom prst="rect">
              <a:avLst/>
            </a:prstGeom>
          </p:spPr>
          <p:txBody>
            <a:bodyPr wrap="square" lIns="121853" tIns="60928" rIns="121853" bIns="60928">
              <a:noAutofit/>
            </a:bodyPr>
            <a:lstStyle>
              <a:defPPr>
                <a:defRPr lang="zh-CN"/>
              </a:defPPr>
              <a:lvl1pPr marL="0" algn="l" defTabSz="1219272" rtl="0" eaLnBrk="1" latinLnBrk="0" hangingPunct="1">
                <a:defRPr sz="2400" kern="1200">
                  <a:solidFill>
                    <a:schemeClr val="tx1"/>
                  </a:solidFill>
                  <a:latin typeface="Arial"/>
                  <a:ea typeface="+mn-ea"/>
                  <a:cs typeface="+mn-cs"/>
                </a:defRPr>
              </a:lvl1pPr>
              <a:lvl2pPr marL="609636" algn="l" defTabSz="1219272" rtl="0" eaLnBrk="1" latinLnBrk="0" hangingPunct="1">
                <a:defRPr sz="2400" kern="1200">
                  <a:solidFill>
                    <a:schemeClr val="tx1"/>
                  </a:solidFill>
                  <a:latin typeface="Arial"/>
                  <a:ea typeface="+mn-ea"/>
                  <a:cs typeface="+mn-cs"/>
                </a:defRPr>
              </a:lvl2pPr>
              <a:lvl3pPr marL="1219272" algn="l" defTabSz="1219272" rtl="0" eaLnBrk="1" latinLnBrk="0" hangingPunct="1">
                <a:defRPr sz="2400" kern="1200">
                  <a:solidFill>
                    <a:schemeClr val="tx1"/>
                  </a:solidFill>
                  <a:latin typeface="Arial"/>
                  <a:ea typeface="+mn-ea"/>
                  <a:cs typeface="+mn-cs"/>
                </a:defRPr>
              </a:lvl3pPr>
              <a:lvl4pPr marL="1828908" algn="l" defTabSz="1219272" rtl="0" eaLnBrk="1" latinLnBrk="0" hangingPunct="1">
                <a:defRPr sz="2400" kern="1200">
                  <a:solidFill>
                    <a:schemeClr val="tx1"/>
                  </a:solidFill>
                  <a:latin typeface="Arial"/>
                  <a:ea typeface="+mn-ea"/>
                  <a:cs typeface="+mn-cs"/>
                </a:defRPr>
              </a:lvl4pPr>
              <a:lvl5pPr marL="2438545" algn="l" defTabSz="1219272" rtl="0" eaLnBrk="1" latinLnBrk="0" hangingPunct="1">
                <a:defRPr sz="2400" kern="1200">
                  <a:solidFill>
                    <a:schemeClr val="tx1"/>
                  </a:solidFill>
                  <a:latin typeface="Arial"/>
                  <a:ea typeface="+mn-ea"/>
                  <a:cs typeface="+mn-cs"/>
                </a:defRPr>
              </a:lvl5pPr>
              <a:lvl6pPr marL="3048180" algn="l" defTabSz="1219272" rtl="0" eaLnBrk="1" latinLnBrk="0" hangingPunct="1">
                <a:defRPr sz="2400" kern="1200">
                  <a:solidFill>
                    <a:schemeClr val="tx1"/>
                  </a:solidFill>
                  <a:latin typeface="Arial"/>
                  <a:ea typeface="+mn-ea"/>
                  <a:cs typeface="+mn-cs"/>
                </a:defRPr>
              </a:lvl6pPr>
              <a:lvl7pPr marL="3657816" algn="l" defTabSz="1219272" rtl="0" eaLnBrk="1" latinLnBrk="0" hangingPunct="1">
                <a:defRPr sz="2400" kern="1200">
                  <a:solidFill>
                    <a:schemeClr val="tx1"/>
                  </a:solidFill>
                  <a:latin typeface="Arial"/>
                  <a:ea typeface="+mn-ea"/>
                  <a:cs typeface="+mn-cs"/>
                </a:defRPr>
              </a:lvl7pPr>
              <a:lvl8pPr marL="4267452" algn="l" defTabSz="1219272" rtl="0" eaLnBrk="1" latinLnBrk="0" hangingPunct="1">
                <a:defRPr sz="2400" kern="1200">
                  <a:solidFill>
                    <a:schemeClr val="tx1"/>
                  </a:solidFill>
                  <a:latin typeface="Arial"/>
                  <a:ea typeface="+mn-ea"/>
                  <a:cs typeface="+mn-cs"/>
                </a:defRPr>
              </a:lvl8pPr>
              <a:lvl9pPr marL="4877087" algn="l" defTabSz="1219272" rtl="0" eaLnBrk="1" latinLnBrk="0" hangingPunct="1">
                <a:defRPr sz="2400" kern="1200">
                  <a:solidFill>
                    <a:schemeClr val="tx1"/>
                  </a:solidFill>
                  <a:latin typeface="Arial"/>
                  <a:ea typeface="+mn-ea"/>
                  <a:cs typeface="+mn-cs"/>
                </a:defRPr>
              </a:lvl9pPr>
            </a:lstStyle>
            <a:p>
              <a:pPr marL="0" marR="0" lvl="0" indent="0" algn="ctr" defTabSz="1219272" rtl="0" eaLnBrk="1" fontAlgn="ctr" latinLnBrk="0" hangingPunct="1">
                <a:lnSpc>
                  <a:spcPct val="100000"/>
                </a:lnSpc>
                <a:spcBef>
                  <a:spcPct val="0"/>
                </a:spcBef>
                <a:spcAft>
                  <a:spcPct val="0"/>
                </a:spcAft>
                <a:buClrTx/>
                <a:buSzTx/>
                <a:buFontTx/>
                <a:buNone/>
                <a:tabLst/>
                <a:defRPr/>
              </a:pPr>
              <a:r>
                <a:rPr kumimoji="0" lang="en-US" sz="1200" b="1" i="0" u="none" strike="noStrike" kern="1200" cap="none" spc="0" normalizeH="0" baseline="0" noProof="0" dirty="0">
                  <a:ln>
                    <a:noFill/>
                  </a:ln>
                  <a:solidFill>
                    <a:srgbClr val="000000"/>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Project management</a:t>
              </a:r>
              <a:endParaRPr kumimoji="0" lang="en-US" altLang="zh-CN" sz="1200" b="1" i="0" u="none" strike="noStrike" kern="0" cap="none" spc="0" normalizeH="0" baseline="0" noProof="0" dirty="0">
                <a:ln>
                  <a:noFill/>
                </a:ln>
                <a:solidFill>
                  <a:srgbClr val="000000"/>
                </a:solidFill>
                <a:effectLst/>
                <a:uLnTx/>
                <a:uFillTx/>
                <a:latin typeface="Huawei Sans" panose="020C0503030203020204" pitchFamily="34" charset="0"/>
                <a:ea typeface="方正兰亭黑简体" panose="02000000000000000000" pitchFamily="2" charset="-122"/>
                <a:cs typeface="Microsoft YaHei" charset="-122"/>
                <a:sym typeface="Huawei Sans" panose="020C0503030203020204" pitchFamily="34" charset="0"/>
              </a:endParaRPr>
            </a:p>
          </p:txBody>
        </p:sp>
        <p:sp>
          <p:nvSpPr>
            <p:cNvPr id="188" name="矩形 187">
              <a:extLst>
                <a:ext uri="{FF2B5EF4-FFF2-40B4-BE49-F238E27FC236}">
                  <a16:creationId xmlns="" xmlns:a16="http://schemas.microsoft.com/office/drawing/2014/main" id="{8B961200-3841-40F6-94EE-5FD68F2511AC}"/>
                </a:ext>
              </a:extLst>
            </p:cNvPr>
            <p:cNvSpPr/>
            <p:nvPr/>
          </p:nvSpPr>
          <p:spPr>
            <a:xfrm>
              <a:off x="4898359" y="3308886"/>
              <a:ext cx="923321" cy="305427"/>
            </a:xfrm>
            <a:prstGeom prst="rect">
              <a:avLst/>
            </a:prstGeom>
            <a:solidFill>
              <a:srgbClr val="F3FBFE">
                <a:lumMod val="85000"/>
              </a:srgbClr>
            </a:solidFill>
            <a:ln w="6350" cap="flat" cmpd="sng" algn="ctr">
              <a:noFill/>
              <a:prstDash val="solid"/>
            </a:ln>
          </p:spPr>
          <p:txBody>
            <a:bodyPr lIns="35973" tIns="45694" rIns="0" bIns="45694" rtlCol="0" anchor="ctr">
              <a:noAutofit/>
            </a:bodyPr>
            <a:lstStyle/>
            <a:p>
              <a:pPr marL="0" marR="0" lvl="0" indent="0" algn="ctr" defTabSz="913830" eaLnBrk="0" fontAlgn="ctr" latinLnBrk="0" hangingPunct="0">
                <a:lnSpc>
                  <a:spcPct val="100000"/>
                </a:lnSpc>
                <a:spcBef>
                  <a:spcPct val="0"/>
                </a:spcBef>
                <a:spcAft>
                  <a:spcPct val="0"/>
                </a:spcAft>
                <a:buClrTx/>
                <a:buSzTx/>
                <a:buFontTx/>
                <a:buNone/>
                <a:tabLst/>
                <a:defRPr/>
              </a:pPr>
              <a:r>
                <a:rPr kumimoji="0" lang="en-US" sz="1200" b="0" i="0" u="none" strike="noStrike" kern="0" cap="none" spc="0" normalizeH="0" baseline="0" noProof="0" dirty="0">
                  <a:ln>
                    <a:noFill/>
                  </a:ln>
                  <a:solidFill>
                    <a:sysClr val="windowText" lastClr="000000"/>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Service template</a:t>
              </a:r>
              <a:endParaRPr kumimoji="0" lang="en-US" altLang="zh-CN" sz="1200" b="0" i="0" u="none" strike="noStrike" kern="0" cap="none" spc="0" normalizeH="0" baseline="0" noProof="0" dirty="0">
                <a:ln>
                  <a:noFill/>
                </a:ln>
                <a:solidFill>
                  <a:sysClr val="windowText" lastClr="000000"/>
                </a:solidFill>
                <a:effectLst/>
                <a:uLnTx/>
                <a:uFillTx/>
                <a:latin typeface="Huawei Sans" panose="020C0503030203020204" pitchFamily="34" charset="0"/>
                <a:ea typeface="方正兰亭黑简体" panose="02000000000000000000" pitchFamily="2" charset="-122"/>
                <a:cs typeface="Microsoft YaHei" charset="-122"/>
                <a:sym typeface="Huawei Sans" panose="020C0503030203020204" pitchFamily="34" charset="0"/>
              </a:endParaRPr>
            </a:p>
          </p:txBody>
        </p:sp>
        <p:sp>
          <p:nvSpPr>
            <p:cNvPr id="189" name="矩形 188">
              <a:extLst>
                <a:ext uri="{FF2B5EF4-FFF2-40B4-BE49-F238E27FC236}">
                  <a16:creationId xmlns="" xmlns:a16="http://schemas.microsoft.com/office/drawing/2014/main" id="{145974E6-F99C-4D17-8088-8B2B7F0DB635}"/>
                </a:ext>
              </a:extLst>
            </p:cNvPr>
            <p:cNvSpPr/>
            <p:nvPr/>
          </p:nvSpPr>
          <p:spPr>
            <a:xfrm>
              <a:off x="4898359" y="4505501"/>
              <a:ext cx="910206" cy="449650"/>
            </a:xfrm>
            <a:prstGeom prst="rect">
              <a:avLst/>
            </a:prstGeom>
            <a:solidFill>
              <a:srgbClr val="F3FBFE">
                <a:lumMod val="85000"/>
              </a:srgbClr>
            </a:solidFill>
            <a:ln w="6350" cap="flat" cmpd="sng" algn="ctr">
              <a:noFill/>
              <a:prstDash val="solid"/>
            </a:ln>
          </p:spPr>
          <p:txBody>
            <a:bodyPr lIns="35973" tIns="45694" rIns="0" bIns="45694" rtlCol="0" anchor="ctr">
              <a:noAutofit/>
            </a:bodyPr>
            <a:lstStyle/>
            <a:p>
              <a:pPr marL="0" marR="0" lvl="0" indent="0" algn="ctr" defTabSz="913830" eaLnBrk="0" fontAlgn="ctr" latinLnBrk="0" hangingPunct="0">
                <a:lnSpc>
                  <a:spcPct val="100000"/>
                </a:lnSpc>
                <a:spcBef>
                  <a:spcPct val="0"/>
                </a:spcBef>
                <a:spcAft>
                  <a:spcPct val="0"/>
                </a:spcAft>
                <a:buClrTx/>
                <a:buSzTx/>
                <a:buFontTx/>
                <a:buNone/>
                <a:tabLst/>
                <a:defRPr/>
              </a:pPr>
              <a:r>
                <a:rPr kumimoji="0" lang="en-US" sz="1200" b="0" i="0" u="none" strike="noStrike" kern="0" cap="none" spc="0" normalizeH="0" baseline="0" noProof="0" dirty="0">
                  <a:ln>
                    <a:noFill/>
                  </a:ln>
                  <a:solidFill>
                    <a:sysClr val="windowText" lastClr="000000"/>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Protocol parameter</a:t>
              </a:r>
              <a:endParaRPr kumimoji="0" lang="en-US" altLang="zh-CN" sz="1200" b="0" i="0" u="none" strike="noStrike" kern="0" cap="none" spc="0" normalizeH="0" baseline="0" noProof="0" dirty="0">
                <a:ln>
                  <a:noFill/>
                </a:ln>
                <a:solidFill>
                  <a:sysClr val="windowText" lastClr="000000"/>
                </a:solidFill>
                <a:effectLst/>
                <a:uLnTx/>
                <a:uFillTx/>
                <a:latin typeface="Huawei Sans" panose="020C0503030203020204" pitchFamily="34" charset="0"/>
                <a:ea typeface="方正兰亭黑简体" panose="02000000000000000000" pitchFamily="2" charset="-122"/>
                <a:cs typeface="Microsoft YaHei" charset="-122"/>
                <a:sym typeface="Huawei Sans" panose="020C0503030203020204" pitchFamily="34" charset="0"/>
              </a:endParaRPr>
            </a:p>
          </p:txBody>
        </p:sp>
        <p:sp>
          <p:nvSpPr>
            <p:cNvPr id="190" name="矩形 189">
              <a:extLst>
                <a:ext uri="{FF2B5EF4-FFF2-40B4-BE49-F238E27FC236}">
                  <a16:creationId xmlns="" xmlns:a16="http://schemas.microsoft.com/office/drawing/2014/main" id="{878FB115-876B-43D1-808F-25AD3F66122A}"/>
                </a:ext>
              </a:extLst>
            </p:cNvPr>
            <p:cNvSpPr/>
            <p:nvPr/>
          </p:nvSpPr>
          <p:spPr>
            <a:xfrm>
              <a:off x="4898359" y="3761958"/>
              <a:ext cx="923321" cy="305427"/>
            </a:xfrm>
            <a:prstGeom prst="rect">
              <a:avLst/>
            </a:prstGeom>
            <a:solidFill>
              <a:srgbClr val="F3FBFE">
                <a:lumMod val="85000"/>
              </a:srgbClr>
            </a:solidFill>
            <a:ln w="6350" cap="flat" cmpd="sng" algn="ctr">
              <a:noFill/>
              <a:prstDash val="solid"/>
            </a:ln>
          </p:spPr>
          <p:txBody>
            <a:bodyPr lIns="35973" tIns="45694" rIns="0" bIns="45694" rtlCol="0" anchor="ctr">
              <a:noAutofit/>
            </a:bodyPr>
            <a:lstStyle/>
            <a:p>
              <a:pPr marL="0" marR="0" lvl="0" indent="0" algn="ctr" defTabSz="913830" eaLnBrk="0" fontAlgn="ctr" latinLnBrk="0" hangingPunct="0">
                <a:lnSpc>
                  <a:spcPct val="100000"/>
                </a:lnSpc>
                <a:spcBef>
                  <a:spcPct val="0"/>
                </a:spcBef>
                <a:spcAft>
                  <a:spcPct val="0"/>
                </a:spcAft>
                <a:buClrTx/>
                <a:buSzTx/>
                <a:buFontTx/>
                <a:buNone/>
                <a:tabLst/>
                <a:defRPr/>
              </a:pPr>
              <a:r>
                <a:rPr kumimoji="0" lang="en-US" sz="1200" b="0" i="0" u="none" strike="noStrike" kern="0" cap="none" spc="0" normalizeH="0" baseline="0" noProof="0" dirty="0">
                  <a:ln>
                    <a:noFill/>
                  </a:ln>
                  <a:solidFill>
                    <a:sysClr val="windowText" lastClr="000000"/>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NE template</a:t>
              </a:r>
              <a:endParaRPr kumimoji="0" lang="en-US" altLang="zh-CN" sz="1200" b="0" i="0" u="none" strike="noStrike" kern="0" cap="none" spc="0" normalizeH="0" baseline="0" noProof="0" dirty="0">
                <a:ln>
                  <a:noFill/>
                </a:ln>
                <a:solidFill>
                  <a:sysClr val="windowText" lastClr="000000"/>
                </a:solidFill>
                <a:effectLst/>
                <a:uLnTx/>
                <a:uFillTx/>
                <a:latin typeface="Huawei Sans" panose="020C0503030203020204" pitchFamily="34" charset="0"/>
                <a:ea typeface="方正兰亭黑简体" panose="02000000000000000000" pitchFamily="2" charset="-122"/>
                <a:cs typeface="Microsoft YaHei" charset="-122"/>
                <a:sym typeface="Huawei Sans" panose="020C0503030203020204" pitchFamily="34" charset="0"/>
              </a:endParaRPr>
            </a:p>
          </p:txBody>
        </p:sp>
        <p:sp>
          <p:nvSpPr>
            <p:cNvPr id="191" name="矩形 190">
              <a:extLst>
                <a:ext uri="{FF2B5EF4-FFF2-40B4-BE49-F238E27FC236}">
                  <a16:creationId xmlns="" xmlns:a16="http://schemas.microsoft.com/office/drawing/2014/main" id="{221B404F-4621-4B6A-9EB0-9FA081A8391B}"/>
                </a:ext>
              </a:extLst>
            </p:cNvPr>
            <p:cNvSpPr/>
            <p:nvPr/>
          </p:nvSpPr>
          <p:spPr>
            <a:xfrm>
              <a:off x="1256968" y="2258719"/>
              <a:ext cx="2211291" cy="276200"/>
            </a:xfrm>
            <a:prstGeom prst="rect">
              <a:avLst/>
            </a:prstGeom>
            <a:solidFill>
              <a:srgbClr val="BAE6F6">
                <a:lumMod val="50000"/>
              </a:srgbClr>
            </a:solidFill>
            <a:ln w="6350" cap="flat" cmpd="sng" algn="ctr">
              <a:noFill/>
              <a:prstDash val="solid"/>
            </a:ln>
          </p:spPr>
          <p:txBody>
            <a:bodyPr lIns="35973" tIns="45694" rIns="0" bIns="45694" rtlCol="0" anchor="ctr">
              <a:noAutofit/>
            </a:bodyPr>
            <a:lstStyle/>
            <a:p>
              <a:pPr marL="0" marR="0" lvl="0" indent="0" algn="ctr" defTabSz="913830" eaLnBrk="0" fontAlgn="ctr" latinLnBrk="0" hangingPunct="0">
                <a:lnSpc>
                  <a:spcPct val="100000"/>
                </a:lnSpc>
                <a:spcBef>
                  <a:spcPct val="0"/>
                </a:spcBef>
                <a:spcAft>
                  <a:spcPct val="0"/>
                </a:spcAft>
                <a:buClrTx/>
                <a:buSzTx/>
                <a:buFontTx/>
                <a:buNone/>
                <a:tabLst/>
                <a:defRPr/>
              </a:pPr>
              <a:r>
                <a:rPr kumimoji="0" lang="en-US" sz="1200" b="0" i="0" u="none" strike="noStrike" kern="0" cap="none" spc="0" normalizeH="0" baseline="0" noProof="0" dirty="0">
                  <a:ln>
                    <a:noFill/>
                  </a:ln>
                  <a:solidFill>
                    <a:srgbClr val="F3FBFE"/>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GUI</a:t>
              </a:r>
            </a:p>
          </p:txBody>
        </p:sp>
        <p:sp>
          <p:nvSpPr>
            <p:cNvPr id="194" name="椭圆 193">
              <a:extLst>
                <a:ext uri="{FF2B5EF4-FFF2-40B4-BE49-F238E27FC236}">
                  <a16:creationId xmlns="" xmlns:a16="http://schemas.microsoft.com/office/drawing/2014/main" id="{FA6ECE2C-6752-4EAB-8DA3-58FA9D58BEC1}"/>
                </a:ext>
              </a:extLst>
            </p:cNvPr>
            <p:cNvSpPr/>
            <p:nvPr/>
          </p:nvSpPr>
          <p:spPr>
            <a:xfrm>
              <a:off x="3086747" y="4216131"/>
              <a:ext cx="179907" cy="179907"/>
            </a:xfrm>
            <a:prstGeom prst="ellipse">
              <a:avLst/>
            </a:prstGeom>
            <a:solidFill>
              <a:srgbClr val="40BFC8"/>
            </a:solidFill>
            <a:ln w="25400" cap="flat" cmpd="sng" algn="ctr">
              <a:solidFill>
                <a:srgbClr val="40BFC8"/>
              </a:solidFill>
              <a:prstDash val="solid"/>
            </a:ln>
            <a:effectLst/>
          </p:spPr>
          <p:txBody>
            <a:bodyPr rtlCol="0" anchor="ctr">
              <a:noAutofit/>
            </a:bodyPr>
            <a:lstStyle/>
            <a:p>
              <a:pPr marL="0" marR="0" lvl="0" indent="0" algn="ctr" defTabSz="914034" eaLnBrk="1" fontAlgn="ctr" latinLnBrk="0" hangingPunct="1">
                <a:lnSpc>
                  <a:spcPct val="100000"/>
                </a:lnSpc>
                <a:spcBef>
                  <a:spcPts val="0"/>
                </a:spcBef>
                <a:spcAft>
                  <a:spcPts val="0"/>
                </a:spcAft>
                <a:buClrTx/>
                <a:buSzTx/>
                <a:buFontTx/>
                <a:buNone/>
                <a:tabLst/>
                <a:defRPr/>
              </a:pPr>
              <a:r>
                <a:rPr kumimoji="0" lang="en-US" sz="1200" b="1" i="0" u="none" strike="noStrike" kern="0" cap="none" spc="0" normalizeH="0" baseline="0" noProof="0" dirty="0">
                  <a:ln>
                    <a:noFill/>
                  </a:ln>
                  <a:solidFill>
                    <a:srgbClr val="FFFFFF"/>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1</a:t>
              </a:r>
              <a:endParaRPr kumimoji="0" lang="en-US" altLang="zh-CN" sz="1200" b="1" i="0" u="none" strike="noStrike" kern="0" cap="none" spc="0" normalizeH="0" baseline="0" noProof="0" dirty="0">
                <a:ln>
                  <a:noFill/>
                </a:ln>
                <a:solidFill>
                  <a:srgbClr val="FFFFFF"/>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5" name="椭圆 194">
              <a:extLst>
                <a:ext uri="{FF2B5EF4-FFF2-40B4-BE49-F238E27FC236}">
                  <a16:creationId xmlns="" xmlns:a16="http://schemas.microsoft.com/office/drawing/2014/main" id="{7D614A79-B043-4F25-B4B3-2336C45EAE3A}"/>
                </a:ext>
              </a:extLst>
            </p:cNvPr>
            <p:cNvSpPr/>
            <p:nvPr/>
          </p:nvSpPr>
          <p:spPr>
            <a:xfrm>
              <a:off x="3321722" y="3838801"/>
              <a:ext cx="179907" cy="179907"/>
            </a:xfrm>
            <a:prstGeom prst="ellipse">
              <a:avLst/>
            </a:prstGeom>
            <a:solidFill>
              <a:srgbClr val="40BFC8"/>
            </a:solidFill>
            <a:ln w="25400" cap="flat" cmpd="sng" algn="ctr">
              <a:solidFill>
                <a:srgbClr val="40BFC8"/>
              </a:solidFill>
              <a:prstDash val="solid"/>
            </a:ln>
            <a:effectLst/>
          </p:spPr>
          <p:txBody>
            <a:bodyPr rtlCol="0" anchor="ctr">
              <a:noAutofit/>
            </a:bodyPr>
            <a:lstStyle/>
            <a:p>
              <a:pPr marL="0" marR="0" lvl="0" indent="0" algn="ctr" defTabSz="914034" eaLnBrk="1" fontAlgn="ctr" latinLnBrk="0" hangingPunct="1">
                <a:lnSpc>
                  <a:spcPct val="100000"/>
                </a:lnSpc>
                <a:spcBef>
                  <a:spcPts val="0"/>
                </a:spcBef>
                <a:spcAft>
                  <a:spcPts val="0"/>
                </a:spcAft>
                <a:buClrTx/>
                <a:buSzTx/>
                <a:buFontTx/>
                <a:buNone/>
                <a:tabLst/>
                <a:defRPr/>
              </a:pPr>
              <a:r>
                <a:rPr kumimoji="0" lang="en-US" sz="1200" b="1" i="0" u="none" strike="noStrike" kern="0" cap="none" spc="0" normalizeH="0" baseline="0" noProof="0" dirty="0">
                  <a:ln>
                    <a:noFill/>
                  </a:ln>
                  <a:solidFill>
                    <a:srgbClr val="FFFFFF"/>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2</a:t>
              </a:r>
              <a:endParaRPr kumimoji="0" lang="en-US" altLang="zh-CN" sz="1200" b="1" i="0" u="none" strike="noStrike" kern="0" cap="none" spc="0" normalizeH="0" baseline="0" noProof="0" dirty="0">
                <a:ln>
                  <a:noFill/>
                </a:ln>
                <a:solidFill>
                  <a:srgbClr val="FFFFFF"/>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6" name="椭圆 195">
              <a:extLst>
                <a:ext uri="{FF2B5EF4-FFF2-40B4-BE49-F238E27FC236}">
                  <a16:creationId xmlns="" xmlns:a16="http://schemas.microsoft.com/office/drawing/2014/main" id="{48FF3AFD-DA3C-4BBE-9D62-BBB47500B0FD}"/>
                </a:ext>
              </a:extLst>
            </p:cNvPr>
            <p:cNvSpPr>
              <a:spLocks/>
            </p:cNvSpPr>
            <p:nvPr/>
          </p:nvSpPr>
          <p:spPr>
            <a:xfrm>
              <a:off x="4256181" y="4119679"/>
              <a:ext cx="179907" cy="179907"/>
            </a:xfrm>
            <a:prstGeom prst="ellipse">
              <a:avLst/>
            </a:prstGeom>
            <a:solidFill>
              <a:srgbClr val="40BFC8"/>
            </a:solidFill>
            <a:ln w="25400" cap="flat" cmpd="sng" algn="ctr">
              <a:solidFill>
                <a:srgbClr val="40BFC8"/>
              </a:solidFill>
              <a:prstDash val="solid"/>
            </a:ln>
            <a:effectLst/>
          </p:spPr>
          <p:txBody>
            <a:bodyPr rtlCol="0" anchor="ctr">
              <a:noAutofit/>
            </a:bodyPr>
            <a:lstStyle/>
            <a:p>
              <a:pPr marL="0" marR="0" lvl="0" indent="0" algn="ctr" defTabSz="914034" eaLnBrk="1" fontAlgn="ctr" latinLnBrk="0" hangingPunct="1">
                <a:lnSpc>
                  <a:spcPct val="100000"/>
                </a:lnSpc>
                <a:spcBef>
                  <a:spcPts val="0"/>
                </a:spcBef>
                <a:spcAft>
                  <a:spcPts val="0"/>
                </a:spcAft>
                <a:buClrTx/>
                <a:buSzTx/>
                <a:buFontTx/>
                <a:buNone/>
                <a:tabLst/>
                <a:defRPr/>
              </a:pPr>
              <a:r>
                <a:rPr kumimoji="0" lang="en-US" sz="1200" b="1" i="0" u="none" strike="noStrike" kern="0" cap="none" spc="0" normalizeH="0" baseline="0" noProof="0" dirty="0">
                  <a:ln>
                    <a:noFill/>
                  </a:ln>
                  <a:solidFill>
                    <a:srgbClr val="FFFFFF"/>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3</a:t>
              </a:r>
              <a:endParaRPr kumimoji="0" lang="en-US" altLang="zh-CN" sz="1200" b="1" i="0" u="none" strike="noStrike" kern="0" cap="none" spc="0" normalizeH="0" baseline="0" noProof="0" dirty="0">
                <a:ln>
                  <a:noFill/>
                </a:ln>
                <a:solidFill>
                  <a:srgbClr val="FFFFFF"/>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8" name="圆角矩形 75">
              <a:extLst>
                <a:ext uri="{FF2B5EF4-FFF2-40B4-BE49-F238E27FC236}">
                  <a16:creationId xmlns="" xmlns:a16="http://schemas.microsoft.com/office/drawing/2014/main" id="{183D083D-738C-49DC-B7F8-5D594E1C4002}"/>
                </a:ext>
              </a:extLst>
            </p:cNvPr>
            <p:cNvSpPr/>
            <p:nvPr/>
          </p:nvSpPr>
          <p:spPr>
            <a:xfrm>
              <a:off x="1989251" y="4716550"/>
              <a:ext cx="1060938" cy="287251"/>
            </a:xfrm>
            <a:prstGeom prst="rect">
              <a:avLst/>
            </a:prstGeom>
            <a:solidFill>
              <a:srgbClr val="F3FBFE">
                <a:lumMod val="85000"/>
              </a:srgbClr>
            </a:solidFill>
            <a:ln w="6350" cap="flat" cmpd="sng" algn="ctr">
              <a:noFill/>
              <a:prstDash val="solid"/>
            </a:ln>
          </p:spPr>
          <p:txBody>
            <a:bodyPr lIns="35973" tIns="45694" rIns="0" bIns="45694" rtlCol="0" anchor="ctr">
              <a:noAutofit/>
            </a:bodyPr>
            <a:lstStyle/>
            <a:p>
              <a:pPr marL="0" marR="0" lvl="0" indent="0" algn="ctr" defTabSz="913830" eaLnBrk="0" fontAlgn="ctr" latinLnBrk="0" hangingPunct="0">
                <a:lnSpc>
                  <a:spcPct val="100000"/>
                </a:lnSpc>
                <a:spcBef>
                  <a:spcPct val="0"/>
                </a:spcBef>
                <a:spcAft>
                  <a:spcPct val="0"/>
                </a:spcAft>
                <a:buClrTx/>
                <a:buSzTx/>
                <a:buFontTx/>
                <a:buNone/>
                <a:tabLst/>
                <a:defRPr/>
              </a:pPr>
              <a:r>
                <a:rPr kumimoji="0" lang="en-US" sz="1200" b="0" i="0" u="none" strike="noStrike" kern="0" cap="none" spc="0" normalizeH="0" baseline="0" noProof="0" dirty="0">
                  <a:ln>
                    <a:noFill/>
                  </a:ln>
                  <a:solidFill>
                    <a:sysClr val="windowText" lastClr="000000"/>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NETCONF</a:t>
              </a:r>
              <a:endParaRPr kumimoji="0" lang="en-US" altLang="zh-CN" sz="1200" b="0" i="0" u="none" strike="noStrike" kern="0" cap="none" spc="0" normalizeH="0" baseline="0" noProof="0" dirty="0">
                <a:ln>
                  <a:noFill/>
                </a:ln>
                <a:solidFill>
                  <a:sysClr val="windowText" lastClr="000000"/>
                </a:solidFill>
                <a:effectLst/>
                <a:uLnTx/>
                <a:uFillTx/>
                <a:latin typeface="Huawei Sans" panose="020C0503030203020204" pitchFamily="34" charset="0"/>
                <a:ea typeface="方正兰亭黑简体" panose="02000000000000000000" pitchFamily="2" charset="-122"/>
                <a:cs typeface="Arial" charset="0"/>
                <a:sym typeface="Huawei Sans" panose="020C0503030203020204" pitchFamily="34" charset="0"/>
              </a:endParaRPr>
            </a:p>
          </p:txBody>
        </p:sp>
        <p:sp>
          <p:nvSpPr>
            <p:cNvPr id="209" name="圆角矩形 38">
              <a:extLst>
                <a:ext uri="{FF2B5EF4-FFF2-40B4-BE49-F238E27FC236}">
                  <a16:creationId xmlns="" xmlns:a16="http://schemas.microsoft.com/office/drawing/2014/main" id="{9BB72E67-2E7A-4D80-BDDC-4D39E837818E}"/>
                </a:ext>
              </a:extLst>
            </p:cNvPr>
            <p:cNvSpPr/>
            <p:nvPr/>
          </p:nvSpPr>
          <p:spPr>
            <a:xfrm>
              <a:off x="3368558" y="4716550"/>
              <a:ext cx="956475" cy="287251"/>
            </a:xfrm>
            <a:prstGeom prst="rect">
              <a:avLst/>
            </a:prstGeom>
            <a:solidFill>
              <a:srgbClr val="F3FBFE">
                <a:lumMod val="85000"/>
              </a:srgbClr>
            </a:solidFill>
            <a:ln w="6350" cap="flat" cmpd="sng" algn="ctr">
              <a:noFill/>
              <a:prstDash val="solid"/>
            </a:ln>
          </p:spPr>
          <p:txBody>
            <a:bodyPr lIns="35973" tIns="45694" rIns="0" bIns="45694" rtlCol="0" anchor="ctr">
              <a:noAutofit/>
            </a:bodyPr>
            <a:lstStyle/>
            <a:p>
              <a:pPr marL="0" marR="0" lvl="0" indent="0" algn="ctr" defTabSz="913830" eaLnBrk="0" fontAlgn="ctr" latinLnBrk="0" hangingPunct="0">
                <a:lnSpc>
                  <a:spcPct val="100000"/>
                </a:lnSpc>
                <a:spcBef>
                  <a:spcPct val="0"/>
                </a:spcBef>
                <a:spcAft>
                  <a:spcPct val="0"/>
                </a:spcAft>
                <a:buClrTx/>
                <a:buSzTx/>
                <a:buFontTx/>
                <a:buNone/>
                <a:tabLst/>
                <a:defRPr/>
              </a:pPr>
              <a:r>
                <a:rPr kumimoji="0" lang="en-US" sz="1200" b="0" i="0" u="none" strike="noStrike" kern="0" cap="none" spc="0" normalizeH="0" baseline="0" noProof="0" dirty="0">
                  <a:ln>
                    <a:noFill/>
                  </a:ln>
                  <a:solidFill>
                    <a:sysClr val="windowText" lastClr="000000"/>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STelnet</a:t>
              </a:r>
              <a:endParaRPr kumimoji="0" lang="en-US" altLang="zh-CN" sz="1200" b="0" i="0" u="none" strike="noStrike" kern="0" cap="none" spc="0" normalizeH="0" baseline="0" noProof="0" dirty="0">
                <a:ln>
                  <a:noFill/>
                </a:ln>
                <a:solidFill>
                  <a:sysClr val="windowText" lastClr="000000"/>
                </a:solidFill>
                <a:effectLst/>
                <a:uLnTx/>
                <a:uFillTx/>
                <a:latin typeface="Huawei Sans" panose="020C0503030203020204" pitchFamily="34" charset="0"/>
                <a:ea typeface="方正兰亭黑简体" panose="02000000000000000000" pitchFamily="2" charset="-122"/>
                <a:cs typeface="Arial" charset="0"/>
                <a:sym typeface="Huawei Sans" panose="020C0503030203020204" pitchFamily="34" charset="0"/>
              </a:endParaRPr>
            </a:p>
          </p:txBody>
        </p:sp>
        <p:sp>
          <p:nvSpPr>
            <p:cNvPr id="210" name="任意多边形 117">
              <a:extLst>
                <a:ext uri="{FF2B5EF4-FFF2-40B4-BE49-F238E27FC236}">
                  <a16:creationId xmlns="" xmlns:a16="http://schemas.microsoft.com/office/drawing/2014/main" id="{439265E5-F87E-4CA3-AB7B-418FC5CEF769}"/>
                </a:ext>
              </a:extLst>
            </p:cNvPr>
            <p:cNvSpPr/>
            <p:nvPr/>
          </p:nvSpPr>
          <p:spPr bwMode="auto">
            <a:xfrm>
              <a:off x="2358481" y="3938832"/>
              <a:ext cx="876815" cy="1679059"/>
            </a:xfrm>
            <a:custGeom>
              <a:avLst/>
              <a:gdLst>
                <a:gd name="connsiteX0" fmla="*/ 844420 w 1015703"/>
                <a:gd name="connsiteY0" fmla="*/ 2066189 h 2066189"/>
                <a:gd name="connsiteX1" fmla="*/ 1042 w 1015703"/>
                <a:gd name="connsiteY1" fmla="*/ 1018624 h 2066189"/>
                <a:gd name="connsiteX2" fmla="*/ 995341 w 1015703"/>
                <a:gd name="connsiteY2" fmla="*/ 974236 h 2066189"/>
                <a:gd name="connsiteX3" fmla="*/ 666867 w 1015703"/>
                <a:gd name="connsiteY3" fmla="*/ 121979 h 2066189"/>
                <a:gd name="connsiteX4" fmla="*/ 613601 w 1015703"/>
                <a:gd name="connsiteY4" fmla="*/ 24325 h 2066189"/>
                <a:gd name="connsiteX0" fmla="*/ 844420 w 1015703"/>
                <a:gd name="connsiteY0" fmla="*/ 2080771 h 2080771"/>
                <a:gd name="connsiteX1" fmla="*/ 1042 w 1015703"/>
                <a:gd name="connsiteY1" fmla="*/ 1033206 h 2080771"/>
                <a:gd name="connsiteX2" fmla="*/ 995341 w 1015703"/>
                <a:gd name="connsiteY2" fmla="*/ 988818 h 2080771"/>
                <a:gd name="connsiteX3" fmla="*/ 666867 w 1015703"/>
                <a:gd name="connsiteY3" fmla="*/ 136561 h 2080771"/>
                <a:gd name="connsiteX4" fmla="*/ 779663 w 1015703"/>
                <a:gd name="connsiteY4" fmla="*/ 17898 h 2080771"/>
                <a:gd name="connsiteX0" fmla="*/ 844420 w 1050946"/>
                <a:gd name="connsiteY0" fmla="*/ 2068048 h 2068048"/>
                <a:gd name="connsiteX1" fmla="*/ 1042 w 1050946"/>
                <a:gd name="connsiteY1" fmla="*/ 1020483 h 2068048"/>
                <a:gd name="connsiteX2" fmla="*/ 995341 w 1050946"/>
                <a:gd name="connsiteY2" fmla="*/ 976095 h 2068048"/>
                <a:gd name="connsiteX3" fmla="*/ 891537 w 1050946"/>
                <a:gd name="connsiteY3" fmla="*/ 239380 h 2068048"/>
                <a:gd name="connsiteX4" fmla="*/ 779663 w 1050946"/>
                <a:gd name="connsiteY4" fmla="*/ 5175 h 2068048"/>
                <a:gd name="connsiteX0" fmla="*/ 844420 w 1027613"/>
                <a:gd name="connsiteY0" fmla="*/ 2062873 h 2062873"/>
                <a:gd name="connsiteX1" fmla="*/ 1042 w 1027613"/>
                <a:gd name="connsiteY1" fmla="*/ 1015308 h 2062873"/>
                <a:gd name="connsiteX2" fmla="*/ 995341 w 1027613"/>
                <a:gd name="connsiteY2" fmla="*/ 970920 h 2062873"/>
                <a:gd name="connsiteX3" fmla="*/ 779663 w 1027613"/>
                <a:gd name="connsiteY3" fmla="*/ 0 h 2062873"/>
                <a:gd name="connsiteX0" fmla="*/ 844297 w 1018535"/>
                <a:gd name="connsiteY0" fmla="*/ 2062873 h 2062873"/>
                <a:gd name="connsiteX1" fmla="*/ 919 w 1018535"/>
                <a:gd name="connsiteY1" fmla="*/ 1015308 h 2062873"/>
                <a:gd name="connsiteX2" fmla="*/ 985449 w 1018535"/>
                <a:gd name="connsiteY2" fmla="*/ 834370 h 2062873"/>
                <a:gd name="connsiteX3" fmla="*/ 779540 w 1018535"/>
                <a:gd name="connsiteY3" fmla="*/ 0 h 2062873"/>
                <a:gd name="connsiteX0" fmla="*/ 844296 w 1024764"/>
                <a:gd name="connsiteY0" fmla="*/ 2125896 h 2125896"/>
                <a:gd name="connsiteX1" fmla="*/ 918 w 1024764"/>
                <a:gd name="connsiteY1" fmla="*/ 1078331 h 2125896"/>
                <a:gd name="connsiteX2" fmla="*/ 985448 w 1024764"/>
                <a:gd name="connsiteY2" fmla="*/ 897393 h 2125896"/>
                <a:gd name="connsiteX3" fmla="*/ 818612 w 1024764"/>
                <a:gd name="connsiteY3" fmla="*/ 0 h 2125896"/>
                <a:gd name="connsiteX0" fmla="*/ 844069 w 1007249"/>
                <a:gd name="connsiteY0" fmla="*/ 2125896 h 2125896"/>
                <a:gd name="connsiteX1" fmla="*/ 691 w 1007249"/>
                <a:gd name="connsiteY1" fmla="*/ 1078331 h 2125896"/>
                <a:gd name="connsiteX2" fmla="*/ 965685 w 1007249"/>
                <a:gd name="connsiteY2" fmla="*/ 1096967 h 2125896"/>
                <a:gd name="connsiteX3" fmla="*/ 818385 w 1007249"/>
                <a:gd name="connsiteY3" fmla="*/ 0 h 2125896"/>
                <a:gd name="connsiteX0" fmla="*/ 834315 w 996846"/>
                <a:gd name="connsiteY0" fmla="*/ 2125896 h 2125896"/>
                <a:gd name="connsiteX1" fmla="*/ 706 w 996846"/>
                <a:gd name="connsiteY1" fmla="*/ 1204378 h 2125896"/>
                <a:gd name="connsiteX2" fmla="*/ 955931 w 996846"/>
                <a:gd name="connsiteY2" fmla="*/ 1096967 h 2125896"/>
                <a:gd name="connsiteX3" fmla="*/ 808631 w 996846"/>
                <a:gd name="connsiteY3" fmla="*/ 0 h 2125896"/>
                <a:gd name="connsiteX0" fmla="*/ 835098 w 997629"/>
                <a:gd name="connsiteY0" fmla="*/ 2125896 h 2125896"/>
                <a:gd name="connsiteX1" fmla="*/ 1489 w 997629"/>
                <a:gd name="connsiteY1" fmla="*/ 1204378 h 2125896"/>
                <a:gd name="connsiteX2" fmla="*/ 956714 w 997629"/>
                <a:gd name="connsiteY2" fmla="*/ 1096967 h 2125896"/>
                <a:gd name="connsiteX3" fmla="*/ 809414 w 997629"/>
                <a:gd name="connsiteY3" fmla="*/ 0 h 2125896"/>
                <a:gd name="connsiteX0" fmla="*/ 835098 w 984118"/>
                <a:gd name="connsiteY0" fmla="*/ 2115392 h 2115392"/>
                <a:gd name="connsiteX1" fmla="*/ 1489 w 984118"/>
                <a:gd name="connsiteY1" fmla="*/ 1193874 h 2115392"/>
                <a:gd name="connsiteX2" fmla="*/ 956714 w 984118"/>
                <a:gd name="connsiteY2" fmla="*/ 1086463 h 2115392"/>
                <a:gd name="connsiteX3" fmla="*/ 721499 w 984118"/>
                <a:gd name="connsiteY3" fmla="*/ 0 h 2115392"/>
                <a:gd name="connsiteX0" fmla="*/ 834675 w 1011121"/>
                <a:gd name="connsiteY0" fmla="*/ 2115392 h 2115392"/>
                <a:gd name="connsiteX1" fmla="*/ 1066 w 1011121"/>
                <a:gd name="connsiteY1" fmla="*/ 1193874 h 2115392"/>
                <a:gd name="connsiteX2" fmla="*/ 985596 w 1011121"/>
                <a:gd name="connsiteY2" fmla="*/ 1086463 h 2115392"/>
                <a:gd name="connsiteX3" fmla="*/ 721076 w 1011121"/>
                <a:gd name="connsiteY3" fmla="*/ 0 h 2115392"/>
                <a:gd name="connsiteX0" fmla="*/ 834675 w 1019735"/>
                <a:gd name="connsiteY0" fmla="*/ 2115392 h 2115392"/>
                <a:gd name="connsiteX1" fmla="*/ 1066 w 1019735"/>
                <a:gd name="connsiteY1" fmla="*/ 1193874 h 2115392"/>
                <a:gd name="connsiteX2" fmla="*/ 985596 w 1019735"/>
                <a:gd name="connsiteY2" fmla="*/ 1086463 h 2115392"/>
                <a:gd name="connsiteX3" fmla="*/ 721076 w 1019735"/>
                <a:gd name="connsiteY3" fmla="*/ 0 h 2115392"/>
                <a:gd name="connsiteX0" fmla="*/ 834675 w 999027"/>
                <a:gd name="connsiteY0" fmla="*/ 2083880 h 2083880"/>
                <a:gd name="connsiteX1" fmla="*/ 1066 w 999027"/>
                <a:gd name="connsiteY1" fmla="*/ 1162362 h 2083880"/>
                <a:gd name="connsiteX2" fmla="*/ 985596 w 999027"/>
                <a:gd name="connsiteY2" fmla="*/ 1054951 h 2083880"/>
                <a:gd name="connsiteX3" fmla="*/ 535479 w 999027"/>
                <a:gd name="connsiteY3" fmla="*/ 0 h 2083880"/>
                <a:gd name="connsiteX0" fmla="*/ 834675 w 1012007"/>
                <a:gd name="connsiteY0" fmla="*/ 2083880 h 2083880"/>
                <a:gd name="connsiteX1" fmla="*/ 1066 w 1012007"/>
                <a:gd name="connsiteY1" fmla="*/ 1162362 h 2083880"/>
                <a:gd name="connsiteX2" fmla="*/ 985596 w 1012007"/>
                <a:gd name="connsiteY2" fmla="*/ 1054951 h 2083880"/>
                <a:gd name="connsiteX3" fmla="*/ 535479 w 1012007"/>
                <a:gd name="connsiteY3" fmla="*/ 0 h 2083880"/>
              </a:gdLst>
              <a:ahLst/>
              <a:cxnLst>
                <a:cxn ang="0">
                  <a:pos x="connsiteX0" y="connsiteY0"/>
                </a:cxn>
                <a:cxn ang="0">
                  <a:pos x="connsiteX1" y="connsiteY1"/>
                </a:cxn>
                <a:cxn ang="0">
                  <a:pos x="connsiteX2" y="connsiteY2"/>
                </a:cxn>
                <a:cxn ang="0">
                  <a:pos x="connsiteX3" y="connsiteY3"/>
                </a:cxn>
              </a:cxnLst>
              <a:rect l="l" t="t" r="r" b="b"/>
              <a:pathLst>
                <a:path w="1012007" h="2083880">
                  <a:moveTo>
                    <a:pt x="834675" y="2083880"/>
                  </a:moveTo>
                  <a:cubicBezTo>
                    <a:pt x="400409" y="1651093"/>
                    <a:pt x="-24088" y="1333850"/>
                    <a:pt x="1066" y="1162362"/>
                  </a:cubicBezTo>
                  <a:cubicBezTo>
                    <a:pt x="26220" y="990874"/>
                    <a:pt x="896527" y="1248678"/>
                    <a:pt x="985596" y="1054951"/>
                  </a:cubicBezTo>
                  <a:cubicBezTo>
                    <a:pt x="1074665" y="861224"/>
                    <a:pt x="941840" y="97236"/>
                    <a:pt x="535479" y="0"/>
                  </a:cubicBezTo>
                </a:path>
              </a:pathLst>
            </a:custGeom>
            <a:noFill/>
            <a:ln w="25400" cap="flat" cmpd="sng" algn="ctr">
              <a:solidFill>
                <a:srgbClr val="40BFC8">
                  <a:alpha val="50000"/>
                </a:srgbClr>
              </a:solidFill>
              <a:prstDash val="solid"/>
              <a:round/>
              <a:headEnd type="none" w="med" len="med"/>
              <a:tailEnd type="triangle" w="med" len="med"/>
            </a:ln>
            <a:effectLst/>
          </p:spPr>
          <p:txBody>
            <a:bodyPr rtlCol="0" anchor="ctr">
              <a:noAutofit/>
            </a:bodyPr>
            <a:lstStyle/>
            <a:p>
              <a:pPr marL="0" marR="0" lvl="0" indent="0" algn="ctr" defTabSz="914034" eaLnBrk="1" fontAlgn="ctr" latinLnBrk="0" hangingPunct="1">
                <a:lnSpc>
                  <a:spcPct val="100000"/>
                </a:lnSpc>
                <a:spcBef>
                  <a:spcPts val="0"/>
                </a:spcBef>
                <a:spcAft>
                  <a:spcPts val="0"/>
                </a:spcAft>
                <a:buClrTx/>
                <a:buSzTx/>
                <a:buFontTx/>
                <a:buNone/>
                <a:tabLst/>
                <a:defRPr/>
              </a:pPr>
              <a:endParaRPr kumimoji="0" lang="en-US" altLang="zh-CN" sz="1200" b="0" i="0" u="none" strike="noStrike" kern="0" cap="none" spc="0" normalizeH="0" baseline="0" noProof="0" dirty="0">
                <a:ln>
                  <a:noFill/>
                </a:ln>
                <a:solidFill>
                  <a:srgbClr val="000000"/>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211" name="曲线连接符 4">
              <a:extLst>
                <a:ext uri="{FF2B5EF4-FFF2-40B4-BE49-F238E27FC236}">
                  <a16:creationId xmlns="" xmlns:a16="http://schemas.microsoft.com/office/drawing/2014/main" id="{D9D50818-96F2-4138-89E1-70F37DE8EBCC}"/>
                </a:ext>
              </a:extLst>
            </p:cNvPr>
            <p:cNvCxnSpPr>
              <a:stCxn id="190" idx="1"/>
            </p:cNvCxnSpPr>
            <p:nvPr/>
          </p:nvCxnSpPr>
          <p:spPr>
            <a:xfrm rot="10800000" flipV="1">
              <a:off x="3266657" y="3914672"/>
              <a:ext cx="1631703" cy="1749508"/>
            </a:xfrm>
            <a:prstGeom prst="curvedConnector2">
              <a:avLst/>
            </a:prstGeom>
            <a:noFill/>
            <a:ln w="25400" cap="flat" cmpd="sng" algn="ctr">
              <a:solidFill>
                <a:srgbClr val="40BFC8">
                  <a:alpha val="50000"/>
                </a:srgbClr>
              </a:solidFill>
              <a:prstDash val="solid"/>
              <a:round/>
              <a:headEnd type="none" w="med" len="med"/>
              <a:tailEnd type="triangle" w="med" len="med"/>
            </a:ln>
            <a:effectLst/>
          </p:spPr>
        </p:cxnSp>
        <p:cxnSp>
          <p:nvCxnSpPr>
            <p:cNvPr id="212" name="直接连接符 211">
              <a:extLst>
                <a:ext uri="{FF2B5EF4-FFF2-40B4-BE49-F238E27FC236}">
                  <a16:creationId xmlns="" xmlns:a16="http://schemas.microsoft.com/office/drawing/2014/main" id="{DAB24A46-B8E3-445C-8F02-224D902624CC}"/>
                </a:ext>
              </a:extLst>
            </p:cNvPr>
            <p:cNvCxnSpPr>
              <a:cxnSpLocks/>
            </p:cNvCxnSpPr>
            <p:nvPr/>
          </p:nvCxnSpPr>
          <p:spPr>
            <a:xfrm flipV="1">
              <a:off x="2899235" y="5198500"/>
              <a:ext cx="532071" cy="350511"/>
            </a:xfrm>
            <a:prstGeom prst="line">
              <a:avLst/>
            </a:prstGeom>
            <a:noFill/>
            <a:ln w="9525" cap="flat" cmpd="sng" algn="ctr">
              <a:solidFill>
                <a:srgbClr val="0070C0"/>
              </a:solidFill>
              <a:prstDash val="dash"/>
            </a:ln>
            <a:effectLst/>
          </p:spPr>
        </p:cxnSp>
        <p:cxnSp>
          <p:nvCxnSpPr>
            <p:cNvPr id="213" name="直接连接符 212">
              <a:extLst>
                <a:ext uri="{FF2B5EF4-FFF2-40B4-BE49-F238E27FC236}">
                  <a16:creationId xmlns="" xmlns:a16="http://schemas.microsoft.com/office/drawing/2014/main" id="{FA48F21B-D576-4CD1-890B-0B58DB736951}"/>
                </a:ext>
              </a:extLst>
            </p:cNvPr>
            <p:cNvCxnSpPr>
              <a:cxnSpLocks/>
            </p:cNvCxnSpPr>
            <p:nvPr/>
          </p:nvCxnSpPr>
          <p:spPr>
            <a:xfrm flipH="1" flipV="1">
              <a:off x="3431307" y="5198500"/>
              <a:ext cx="708894" cy="380241"/>
            </a:xfrm>
            <a:prstGeom prst="line">
              <a:avLst/>
            </a:prstGeom>
            <a:noFill/>
            <a:ln w="9525" cap="flat" cmpd="sng" algn="ctr">
              <a:solidFill>
                <a:srgbClr val="0070C0"/>
              </a:solidFill>
              <a:prstDash val="dash"/>
            </a:ln>
            <a:effectLst/>
          </p:spPr>
        </p:cxnSp>
        <p:cxnSp>
          <p:nvCxnSpPr>
            <p:cNvPr id="214" name="直接连接符 213">
              <a:extLst>
                <a:ext uri="{FF2B5EF4-FFF2-40B4-BE49-F238E27FC236}">
                  <a16:creationId xmlns="" xmlns:a16="http://schemas.microsoft.com/office/drawing/2014/main" id="{957C55DC-7151-4E16-9FF3-1638B89ED2A3}"/>
                </a:ext>
              </a:extLst>
            </p:cNvPr>
            <p:cNvCxnSpPr>
              <a:cxnSpLocks/>
            </p:cNvCxnSpPr>
            <p:nvPr/>
          </p:nvCxnSpPr>
          <p:spPr>
            <a:xfrm flipV="1">
              <a:off x="1764413" y="5198500"/>
              <a:ext cx="1666893" cy="601173"/>
            </a:xfrm>
            <a:prstGeom prst="line">
              <a:avLst/>
            </a:prstGeom>
            <a:noFill/>
            <a:ln w="9525" cap="flat" cmpd="sng" algn="ctr">
              <a:solidFill>
                <a:srgbClr val="0070C0"/>
              </a:solidFill>
              <a:prstDash val="dash"/>
            </a:ln>
            <a:effectLst/>
          </p:spPr>
        </p:cxnSp>
        <p:cxnSp>
          <p:nvCxnSpPr>
            <p:cNvPr id="215" name="直接连接符 214">
              <a:extLst>
                <a:ext uri="{FF2B5EF4-FFF2-40B4-BE49-F238E27FC236}">
                  <a16:creationId xmlns="" xmlns:a16="http://schemas.microsoft.com/office/drawing/2014/main" id="{3236B158-8F78-4F35-8976-502974670BD4}"/>
                </a:ext>
              </a:extLst>
            </p:cNvPr>
            <p:cNvCxnSpPr>
              <a:cxnSpLocks/>
            </p:cNvCxnSpPr>
            <p:nvPr/>
          </p:nvCxnSpPr>
          <p:spPr>
            <a:xfrm flipH="1" flipV="1">
              <a:off x="3431306" y="5198502"/>
              <a:ext cx="1936622" cy="570832"/>
            </a:xfrm>
            <a:prstGeom prst="line">
              <a:avLst/>
            </a:prstGeom>
            <a:noFill/>
            <a:ln w="9525" cap="flat" cmpd="sng" algn="ctr">
              <a:solidFill>
                <a:srgbClr val="0070C0"/>
              </a:solidFill>
              <a:prstDash val="dash"/>
            </a:ln>
            <a:effectLst/>
          </p:spPr>
        </p:cxnSp>
        <p:pic>
          <p:nvPicPr>
            <p:cNvPr id="216" name="图片 215">
              <a:extLst>
                <a:ext uri="{FF2B5EF4-FFF2-40B4-BE49-F238E27FC236}">
                  <a16:creationId xmlns="" xmlns:a16="http://schemas.microsoft.com/office/drawing/2014/main" id="{72AED921-B9E7-4AFF-A7CE-6A936D3F6C19}"/>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1557389" y="5788965"/>
              <a:ext cx="469006" cy="384585"/>
            </a:xfrm>
            <a:prstGeom prst="rect">
              <a:avLst/>
            </a:prstGeom>
          </p:spPr>
        </p:pic>
        <p:pic>
          <p:nvPicPr>
            <p:cNvPr id="217" name="图片 216">
              <a:extLst>
                <a:ext uri="{FF2B5EF4-FFF2-40B4-BE49-F238E27FC236}">
                  <a16:creationId xmlns="" xmlns:a16="http://schemas.microsoft.com/office/drawing/2014/main" id="{85F66F70-2D76-4586-9A1A-A6FF4D7BB740}"/>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2700714" y="5520949"/>
              <a:ext cx="469006" cy="384585"/>
            </a:xfrm>
            <a:prstGeom prst="rect">
              <a:avLst/>
            </a:prstGeom>
          </p:spPr>
        </p:pic>
        <p:pic>
          <p:nvPicPr>
            <p:cNvPr id="218" name="图片 217">
              <a:extLst>
                <a:ext uri="{FF2B5EF4-FFF2-40B4-BE49-F238E27FC236}">
                  <a16:creationId xmlns="" xmlns:a16="http://schemas.microsoft.com/office/drawing/2014/main" id="{1A8D1435-AB6B-429D-8001-1C16FD679EB7}"/>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3803874" y="5520949"/>
              <a:ext cx="469006" cy="384585"/>
            </a:xfrm>
            <a:prstGeom prst="rect">
              <a:avLst/>
            </a:prstGeom>
          </p:spPr>
        </p:pic>
        <p:pic>
          <p:nvPicPr>
            <p:cNvPr id="219" name="图片 218">
              <a:extLst>
                <a:ext uri="{FF2B5EF4-FFF2-40B4-BE49-F238E27FC236}">
                  <a16:creationId xmlns="" xmlns:a16="http://schemas.microsoft.com/office/drawing/2014/main" id="{2738ADE0-9836-4827-8083-9C4D1E63EF84}"/>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5093449" y="5728822"/>
              <a:ext cx="469006" cy="384585"/>
            </a:xfrm>
            <a:prstGeom prst="rect">
              <a:avLst/>
            </a:prstGeom>
          </p:spPr>
        </p:pic>
        <p:cxnSp>
          <p:nvCxnSpPr>
            <p:cNvPr id="220" name="直接连接符 219">
              <a:extLst>
                <a:ext uri="{FF2B5EF4-FFF2-40B4-BE49-F238E27FC236}">
                  <a16:creationId xmlns="" xmlns:a16="http://schemas.microsoft.com/office/drawing/2014/main" id="{D5E13292-BFCA-475D-8644-BEBD4860E015}"/>
                </a:ext>
              </a:extLst>
            </p:cNvPr>
            <p:cNvCxnSpPr>
              <a:cxnSpLocks/>
              <a:stCxn id="216" idx="3"/>
              <a:endCxn id="217" idx="1"/>
            </p:cNvCxnSpPr>
            <p:nvPr/>
          </p:nvCxnSpPr>
          <p:spPr>
            <a:xfrm flipV="1">
              <a:off x="2026395" y="5713242"/>
              <a:ext cx="674319" cy="268016"/>
            </a:xfrm>
            <a:prstGeom prst="line">
              <a:avLst/>
            </a:prstGeom>
            <a:noFill/>
            <a:ln w="19050" cap="flat" cmpd="sng" algn="ctr">
              <a:solidFill>
                <a:sysClr val="window" lastClr="FFFFFF">
                  <a:lumMod val="65000"/>
                </a:sysClr>
              </a:solidFill>
              <a:prstDash val="solid"/>
              <a:miter lim="800000"/>
            </a:ln>
            <a:effectLst/>
          </p:spPr>
        </p:cxnSp>
        <p:cxnSp>
          <p:nvCxnSpPr>
            <p:cNvPr id="221" name="直接连接符 220">
              <a:extLst>
                <a:ext uri="{FF2B5EF4-FFF2-40B4-BE49-F238E27FC236}">
                  <a16:creationId xmlns="" xmlns:a16="http://schemas.microsoft.com/office/drawing/2014/main" id="{EFDBF17F-F29D-4D58-871A-E337A1DF273F}"/>
                </a:ext>
              </a:extLst>
            </p:cNvPr>
            <p:cNvCxnSpPr>
              <a:cxnSpLocks/>
              <a:stCxn id="217" idx="3"/>
              <a:endCxn id="218" idx="1"/>
            </p:cNvCxnSpPr>
            <p:nvPr/>
          </p:nvCxnSpPr>
          <p:spPr>
            <a:xfrm>
              <a:off x="3169720" y="5713242"/>
              <a:ext cx="634154" cy="0"/>
            </a:xfrm>
            <a:prstGeom prst="line">
              <a:avLst/>
            </a:prstGeom>
            <a:noFill/>
            <a:ln w="19050" cap="flat" cmpd="sng" algn="ctr">
              <a:solidFill>
                <a:sysClr val="window" lastClr="FFFFFF">
                  <a:lumMod val="65000"/>
                </a:sysClr>
              </a:solidFill>
              <a:prstDash val="solid"/>
              <a:miter lim="800000"/>
            </a:ln>
            <a:effectLst/>
          </p:spPr>
        </p:cxnSp>
        <p:cxnSp>
          <p:nvCxnSpPr>
            <p:cNvPr id="222" name="直接连接符 221">
              <a:extLst>
                <a:ext uri="{FF2B5EF4-FFF2-40B4-BE49-F238E27FC236}">
                  <a16:creationId xmlns="" xmlns:a16="http://schemas.microsoft.com/office/drawing/2014/main" id="{9286B99A-DCA9-4A71-AB53-3EC24A3F6FFC}"/>
                </a:ext>
              </a:extLst>
            </p:cNvPr>
            <p:cNvCxnSpPr>
              <a:cxnSpLocks/>
              <a:stCxn id="218" idx="3"/>
              <a:endCxn id="219" idx="1"/>
            </p:cNvCxnSpPr>
            <p:nvPr/>
          </p:nvCxnSpPr>
          <p:spPr>
            <a:xfrm>
              <a:off x="4272880" y="5713242"/>
              <a:ext cx="820569" cy="207873"/>
            </a:xfrm>
            <a:prstGeom prst="line">
              <a:avLst/>
            </a:prstGeom>
            <a:noFill/>
            <a:ln w="19050" cap="flat" cmpd="sng" algn="ctr">
              <a:solidFill>
                <a:sysClr val="window" lastClr="FFFFFF">
                  <a:lumMod val="65000"/>
                </a:sysClr>
              </a:solidFill>
              <a:prstDash val="solid"/>
              <a:miter lim="800000"/>
            </a:ln>
            <a:effectLst/>
          </p:spPr>
        </p:cxnSp>
      </p:grpSp>
    </p:spTree>
    <p:extLst>
      <p:ext uri="{BB962C8B-B14F-4D97-AF65-F5344CB8AC3E}">
        <p14:creationId xmlns:p14="http://schemas.microsoft.com/office/powerpoint/2010/main" val="1415746454"/>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67AA60EF-07E8-484F-A604-09EEE3DB2068}"/>
              </a:ext>
            </a:extLst>
          </p:cNvPr>
          <p:cNvSpPr>
            <a:spLocks noGrp="1"/>
          </p:cNvSpPr>
          <p:nvPr>
            <p:ph type="title"/>
          </p:nvPr>
        </p:nvSpPr>
        <p:spPr/>
        <p:txBody>
          <a:bodyPr/>
          <a:lstStyle/>
          <a:p>
            <a:r>
              <a:rPr lang="en-US">
                <a:sym typeface="Huawei Sans" panose="020C0503030203020204" pitchFamily="34" charset="0"/>
              </a:rPr>
              <a:t>Case 4: Configuration Correctness Pre-check Using the dryRun Function</a:t>
            </a:r>
            <a:endParaRPr lang="en-US" dirty="0">
              <a:sym typeface="Huawei Sans" panose="020C0503030203020204" pitchFamily="34" charset="0"/>
            </a:endParaRPr>
          </a:p>
        </p:txBody>
      </p:sp>
      <p:sp>
        <p:nvSpPr>
          <p:cNvPr id="156" name="矩形 155">
            <a:extLst>
              <a:ext uri="{FF2B5EF4-FFF2-40B4-BE49-F238E27FC236}">
                <a16:creationId xmlns="" xmlns:a16="http://schemas.microsoft.com/office/drawing/2014/main" id="{88FCF156-5177-454E-824A-474ED57FA91A}"/>
              </a:ext>
            </a:extLst>
          </p:cNvPr>
          <p:cNvSpPr/>
          <p:nvPr/>
        </p:nvSpPr>
        <p:spPr bwMode="auto">
          <a:xfrm>
            <a:off x="494313" y="1853912"/>
            <a:ext cx="5558142" cy="3413298"/>
          </a:xfrm>
          <a:prstGeom prst="rect">
            <a:avLst/>
          </a:prstGeom>
          <a:solidFill>
            <a:srgbClr val="F3FBFE">
              <a:lumMod val="95000"/>
            </a:srgbClr>
          </a:solidFill>
          <a:ln w="25400" cap="flat" cmpd="sng" algn="ctr">
            <a:noFill/>
            <a:prstDash val="solid"/>
          </a:ln>
        </p:spPr>
        <p:txBody>
          <a:bodyPr lIns="91365" tIns="45681" rIns="91365" bIns="45681" rtlCol="0" anchor="ctr">
            <a:noAutofit/>
          </a:bodyPr>
          <a:lstStyle/>
          <a:p>
            <a:pPr marL="0" marR="0" lvl="0" indent="0" algn="ctr" defTabSz="1218175" eaLnBrk="1" fontAlgn="ctr" latinLnBrk="0" hangingPunct="1">
              <a:lnSpc>
                <a:spcPct val="100000"/>
              </a:lnSpc>
              <a:spcBef>
                <a:spcPct val="0"/>
              </a:spcBef>
              <a:spcAft>
                <a:spcPct val="0"/>
              </a:spcAft>
              <a:buClrTx/>
              <a:buSzTx/>
              <a:buFontTx/>
              <a:buNone/>
              <a:tabLst/>
              <a:defRPr/>
            </a:pPr>
            <a:endParaRPr kumimoji="0" lang="en-US" altLang="zh-CN" sz="1200" b="1" i="0" u="none" strike="noStrike" kern="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cs typeface="Calibri" pitchFamily="34" charset="0"/>
              <a:sym typeface="Huawei Sans" panose="020C0503030203020204" pitchFamily="34" charset="0"/>
            </a:endParaRPr>
          </a:p>
        </p:txBody>
      </p:sp>
      <p:sp>
        <p:nvSpPr>
          <p:cNvPr id="157" name="矩形 156">
            <a:extLst>
              <a:ext uri="{FF2B5EF4-FFF2-40B4-BE49-F238E27FC236}">
                <a16:creationId xmlns="" xmlns:a16="http://schemas.microsoft.com/office/drawing/2014/main" id="{01D32D84-014A-45BF-8786-61F3D6EC1A1F}"/>
              </a:ext>
            </a:extLst>
          </p:cNvPr>
          <p:cNvSpPr/>
          <p:nvPr/>
        </p:nvSpPr>
        <p:spPr>
          <a:xfrm>
            <a:off x="670662" y="4759041"/>
            <a:ext cx="4160998" cy="442848"/>
          </a:xfrm>
          <a:prstGeom prst="rect">
            <a:avLst/>
          </a:prstGeom>
          <a:solidFill>
            <a:srgbClr val="FFFFFF"/>
          </a:solidFill>
          <a:ln w="12700" cap="flat" cmpd="sng" algn="ctr">
            <a:noFill/>
            <a:prstDash val="solid"/>
          </a:ln>
        </p:spPr>
        <p:txBody>
          <a:bodyPr lIns="91365" tIns="45681" rIns="91365" bIns="45681" rtlCol="0" anchor="ctr">
            <a:noAutofit/>
          </a:bodyPr>
          <a:lstStyle/>
          <a:p>
            <a:pPr algn="ctr" defTabSz="1218175" fontAlgn="ctr">
              <a:spcBef>
                <a:spcPct val="0"/>
              </a:spcBef>
              <a:spcAft>
                <a:spcPct val="0"/>
              </a:spcAft>
              <a:defRPr/>
            </a:pPr>
            <a:endParaRPr lang="en-US" altLang="zh-CN" sz="1200" b="1" kern="0" dirty="0">
              <a:solidFill>
                <a:prstClr val="black"/>
              </a:solidFill>
              <a:latin typeface="Huawei Sans" panose="020C0503030203020204" pitchFamily="34" charset="0"/>
              <a:ea typeface="方正兰亭黑简体" panose="02000000000000000000" pitchFamily="2" charset="-122"/>
              <a:cs typeface="Calibri" pitchFamily="34" charset="0"/>
              <a:sym typeface="Huawei Sans" panose="020C0503030203020204" pitchFamily="34" charset="0"/>
            </a:endParaRPr>
          </a:p>
        </p:txBody>
      </p:sp>
      <p:sp>
        <p:nvSpPr>
          <p:cNvPr id="158" name="矩形 157">
            <a:extLst>
              <a:ext uri="{FF2B5EF4-FFF2-40B4-BE49-F238E27FC236}">
                <a16:creationId xmlns="" xmlns:a16="http://schemas.microsoft.com/office/drawing/2014/main" id="{D07F50BB-1BDC-4BD1-8E13-0EBED03D27AC}"/>
              </a:ext>
            </a:extLst>
          </p:cNvPr>
          <p:cNvSpPr/>
          <p:nvPr/>
        </p:nvSpPr>
        <p:spPr>
          <a:xfrm>
            <a:off x="494314" y="1465864"/>
            <a:ext cx="5558142" cy="322049"/>
          </a:xfrm>
          <a:prstGeom prst="rect">
            <a:avLst/>
          </a:prstGeom>
          <a:solidFill>
            <a:srgbClr val="8BC9A0">
              <a:lumMod val="75000"/>
            </a:srgbClr>
          </a:solidFill>
          <a:ln w="6350" cap="flat" cmpd="sng" algn="ctr">
            <a:noFill/>
            <a:prstDash val="solid"/>
          </a:ln>
        </p:spPr>
        <p:txBody>
          <a:bodyPr lIns="35973" tIns="45694" rIns="0" bIns="45694" rtlCol="0" anchor="ctr">
            <a:noAutofit/>
          </a:bodyPr>
          <a:lstStyle/>
          <a:p>
            <a:pPr marL="0" marR="0" lvl="0" indent="0" algn="ctr" defTabSz="913830" eaLnBrk="0" fontAlgn="ctr" latinLnBrk="0" hangingPunct="0">
              <a:lnSpc>
                <a:spcPct val="100000"/>
              </a:lnSpc>
              <a:spcBef>
                <a:spcPct val="0"/>
              </a:spcBef>
              <a:spcAft>
                <a:spcPct val="0"/>
              </a:spcAft>
              <a:buClrTx/>
              <a:buSzTx/>
              <a:buFontTx/>
              <a:buNone/>
              <a:tabLst/>
              <a:defRPr/>
            </a:pPr>
            <a:r>
              <a:rPr kumimoji="0" lang="en-US" sz="1200" b="1" i="0" u="none" strike="noStrike" kern="0" cap="none" spc="0" normalizeH="0" baseline="0" noProof="0" dirty="0">
                <a:ln>
                  <a:noFill/>
                </a:ln>
                <a:solidFill>
                  <a:srgbClr val="F3FBFE"/>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OSS/Orchestrator</a:t>
            </a:r>
          </a:p>
        </p:txBody>
      </p:sp>
      <p:cxnSp>
        <p:nvCxnSpPr>
          <p:cNvPr id="159" name="直接连接符 201">
            <a:extLst>
              <a:ext uri="{FF2B5EF4-FFF2-40B4-BE49-F238E27FC236}">
                <a16:creationId xmlns="" xmlns:a16="http://schemas.microsoft.com/office/drawing/2014/main" id="{34B1F357-2BB6-4482-9CCB-8F7DC648CF61}"/>
              </a:ext>
            </a:extLst>
          </p:cNvPr>
          <p:cNvCxnSpPr/>
          <p:nvPr/>
        </p:nvCxnSpPr>
        <p:spPr>
          <a:xfrm flipH="1">
            <a:off x="3625900" y="1760129"/>
            <a:ext cx="2" cy="102638"/>
          </a:xfrm>
          <a:prstGeom prst="line">
            <a:avLst/>
          </a:prstGeom>
          <a:noFill/>
          <a:ln w="9525" cap="flat" cmpd="sng" algn="ctr">
            <a:solidFill>
              <a:srgbClr val="D9D9D9"/>
            </a:solidFill>
            <a:prstDash val="solid"/>
          </a:ln>
          <a:effectLst/>
        </p:spPr>
      </p:cxnSp>
      <p:sp>
        <p:nvSpPr>
          <p:cNvPr id="160" name="矩形 159">
            <a:extLst>
              <a:ext uri="{FF2B5EF4-FFF2-40B4-BE49-F238E27FC236}">
                <a16:creationId xmlns="" xmlns:a16="http://schemas.microsoft.com/office/drawing/2014/main" id="{8CE01C57-612B-426A-9156-958665AFCE8F}"/>
              </a:ext>
            </a:extLst>
          </p:cNvPr>
          <p:cNvSpPr/>
          <p:nvPr/>
        </p:nvSpPr>
        <p:spPr>
          <a:xfrm>
            <a:off x="672407" y="2252895"/>
            <a:ext cx="5242049" cy="497185"/>
          </a:xfrm>
          <a:prstGeom prst="rect">
            <a:avLst/>
          </a:prstGeom>
          <a:noFill/>
          <a:ln w="22225" cap="flat" cmpd="sng" algn="ctr">
            <a:solidFill>
              <a:srgbClr val="F3FBFE">
                <a:lumMod val="85000"/>
              </a:srgbClr>
            </a:solidFill>
            <a:prstDash val="sysDot"/>
          </a:ln>
        </p:spPr>
        <p:txBody>
          <a:bodyPr lIns="91365" tIns="45681" rIns="91365" bIns="45681" rtlCol="0" anchor="ctr">
            <a:noAutofit/>
          </a:bodyPr>
          <a:lstStyle/>
          <a:p>
            <a:pPr marL="0" marR="0" lvl="0" indent="0" algn="ctr" defTabSz="1218175" eaLnBrk="1" fontAlgn="ctr" latinLnBrk="0" hangingPunct="1">
              <a:lnSpc>
                <a:spcPct val="100000"/>
              </a:lnSpc>
              <a:spcBef>
                <a:spcPct val="0"/>
              </a:spcBef>
              <a:spcAft>
                <a:spcPct val="0"/>
              </a:spcAft>
              <a:buClrTx/>
              <a:buSzTx/>
              <a:buFontTx/>
              <a:buNone/>
              <a:tabLst/>
              <a:defRPr/>
            </a:pPr>
            <a:endParaRPr kumimoji="0" lang="en-US" altLang="zh-CN" sz="1200" b="1" i="0" u="none" strike="noStrike" kern="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cs typeface="Calibri" pitchFamily="34" charset="0"/>
              <a:sym typeface="Huawei Sans" panose="020C0503030203020204" pitchFamily="34" charset="0"/>
            </a:endParaRPr>
          </a:p>
        </p:txBody>
      </p:sp>
      <p:sp>
        <p:nvSpPr>
          <p:cNvPr id="161" name="矩形 160">
            <a:extLst>
              <a:ext uri="{FF2B5EF4-FFF2-40B4-BE49-F238E27FC236}">
                <a16:creationId xmlns="" xmlns:a16="http://schemas.microsoft.com/office/drawing/2014/main" id="{83BA58D3-8EAF-4CF6-AB36-5F58F19D38BF}"/>
              </a:ext>
            </a:extLst>
          </p:cNvPr>
          <p:cNvSpPr/>
          <p:nvPr/>
        </p:nvSpPr>
        <p:spPr>
          <a:xfrm>
            <a:off x="670662" y="3822651"/>
            <a:ext cx="4139367" cy="411084"/>
          </a:xfrm>
          <a:prstGeom prst="rect">
            <a:avLst/>
          </a:prstGeom>
          <a:solidFill>
            <a:srgbClr val="FFFFFF"/>
          </a:solidFill>
          <a:ln w="12700" cap="flat" cmpd="sng" algn="ctr">
            <a:noFill/>
            <a:prstDash val="solid"/>
          </a:ln>
        </p:spPr>
        <p:txBody>
          <a:bodyPr lIns="91365" tIns="45681" rIns="91365" bIns="45681" rtlCol="0" anchor="ctr">
            <a:noAutofit/>
          </a:bodyPr>
          <a:lstStyle/>
          <a:p>
            <a:pPr algn="ctr" defTabSz="1218175" fontAlgn="ctr">
              <a:spcBef>
                <a:spcPct val="0"/>
              </a:spcBef>
              <a:spcAft>
                <a:spcPct val="0"/>
              </a:spcAft>
              <a:defRPr/>
            </a:pPr>
            <a:endParaRPr lang="en-US" altLang="zh-CN" sz="1200" b="1" kern="0" dirty="0">
              <a:solidFill>
                <a:prstClr val="black"/>
              </a:solidFill>
              <a:latin typeface="Huawei Sans" panose="020C0503030203020204" pitchFamily="34" charset="0"/>
              <a:ea typeface="方正兰亭黑简体" panose="02000000000000000000" pitchFamily="2" charset="-122"/>
              <a:cs typeface="Calibri" pitchFamily="34" charset="0"/>
              <a:sym typeface="Huawei Sans" panose="020C0503030203020204" pitchFamily="34" charset="0"/>
            </a:endParaRPr>
          </a:p>
        </p:txBody>
      </p:sp>
      <p:sp>
        <p:nvSpPr>
          <p:cNvPr id="162" name="矩形 161">
            <a:extLst>
              <a:ext uri="{FF2B5EF4-FFF2-40B4-BE49-F238E27FC236}">
                <a16:creationId xmlns="" xmlns:a16="http://schemas.microsoft.com/office/drawing/2014/main" id="{F4B6C860-1A7A-4996-880A-50318489768F}"/>
              </a:ext>
            </a:extLst>
          </p:cNvPr>
          <p:cNvSpPr/>
          <p:nvPr/>
        </p:nvSpPr>
        <p:spPr>
          <a:xfrm>
            <a:off x="490706" y="3852647"/>
            <a:ext cx="1628517" cy="404135"/>
          </a:xfrm>
          <a:prstGeom prst="rect">
            <a:avLst/>
          </a:prstGeom>
        </p:spPr>
        <p:txBody>
          <a:bodyPr wrap="square" lIns="121853" tIns="60928" rIns="121853" bIns="60928">
            <a:noAutofit/>
          </a:bodyPr>
          <a:lstStyle>
            <a:defPPr>
              <a:defRPr lang="zh-CN"/>
            </a:defPPr>
            <a:lvl1pPr marL="0" algn="l" defTabSz="1219272" rtl="0" eaLnBrk="1" latinLnBrk="0" hangingPunct="1">
              <a:defRPr sz="2400" kern="1200">
                <a:solidFill>
                  <a:schemeClr val="tx1"/>
                </a:solidFill>
                <a:latin typeface="Arial"/>
                <a:ea typeface="+mn-ea"/>
                <a:cs typeface="+mn-cs"/>
              </a:defRPr>
            </a:lvl1pPr>
            <a:lvl2pPr marL="609636" algn="l" defTabSz="1219272" rtl="0" eaLnBrk="1" latinLnBrk="0" hangingPunct="1">
              <a:defRPr sz="2400" kern="1200">
                <a:solidFill>
                  <a:schemeClr val="tx1"/>
                </a:solidFill>
                <a:latin typeface="Arial"/>
                <a:ea typeface="+mn-ea"/>
                <a:cs typeface="+mn-cs"/>
              </a:defRPr>
            </a:lvl2pPr>
            <a:lvl3pPr marL="1219272" algn="l" defTabSz="1219272" rtl="0" eaLnBrk="1" latinLnBrk="0" hangingPunct="1">
              <a:defRPr sz="2400" kern="1200">
                <a:solidFill>
                  <a:schemeClr val="tx1"/>
                </a:solidFill>
                <a:latin typeface="Arial"/>
                <a:ea typeface="+mn-ea"/>
                <a:cs typeface="+mn-cs"/>
              </a:defRPr>
            </a:lvl3pPr>
            <a:lvl4pPr marL="1828908" algn="l" defTabSz="1219272" rtl="0" eaLnBrk="1" latinLnBrk="0" hangingPunct="1">
              <a:defRPr sz="2400" kern="1200">
                <a:solidFill>
                  <a:schemeClr val="tx1"/>
                </a:solidFill>
                <a:latin typeface="Arial"/>
                <a:ea typeface="+mn-ea"/>
                <a:cs typeface="+mn-cs"/>
              </a:defRPr>
            </a:lvl4pPr>
            <a:lvl5pPr marL="2438545" algn="l" defTabSz="1219272" rtl="0" eaLnBrk="1" latinLnBrk="0" hangingPunct="1">
              <a:defRPr sz="2400" kern="1200">
                <a:solidFill>
                  <a:schemeClr val="tx1"/>
                </a:solidFill>
                <a:latin typeface="Arial"/>
                <a:ea typeface="+mn-ea"/>
                <a:cs typeface="+mn-cs"/>
              </a:defRPr>
            </a:lvl5pPr>
            <a:lvl6pPr marL="3048180" algn="l" defTabSz="1219272" rtl="0" eaLnBrk="1" latinLnBrk="0" hangingPunct="1">
              <a:defRPr sz="2400" kern="1200">
                <a:solidFill>
                  <a:schemeClr val="tx1"/>
                </a:solidFill>
                <a:latin typeface="Arial"/>
                <a:ea typeface="+mn-ea"/>
                <a:cs typeface="+mn-cs"/>
              </a:defRPr>
            </a:lvl6pPr>
            <a:lvl7pPr marL="3657816" algn="l" defTabSz="1219272" rtl="0" eaLnBrk="1" latinLnBrk="0" hangingPunct="1">
              <a:defRPr sz="2400" kern="1200">
                <a:solidFill>
                  <a:schemeClr val="tx1"/>
                </a:solidFill>
                <a:latin typeface="Arial"/>
                <a:ea typeface="+mn-ea"/>
                <a:cs typeface="+mn-cs"/>
              </a:defRPr>
            </a:lvl7pPr>
            <a:lvl8pPr marL="4267452" algn="l" defTabSz="1219272" rtl="0" eaLnBrk="1" latinLnBrk="0" hangingPunct="1">
              <a:defRPr sz="2400" kern="1200">
                <a:solidFill>
                  <a:schemeClr val="tx1"/>
                </a:solidFill>
                <a:latin typeface="Arial"/>
                <a:ea typeface="+mn-ea"/>
                <a:cs typeface="+mn-cs"/>
              </a:defRPr>
            </a:lvl8pPr>
            <a:lvl9pPr marL="4877087" algn="l" defTabSz="1219272" rtl="0" eaLnBrk="1" latinLnBrk="0" hangingPunct="1">
              <a:defRPr sz="2400" kern="1200">
                <a:solidFill>
                  <a:schemeClr val="tx1"/>
                </a:solidFill>
                <a:latin typeface="Arial"/>
                <a:ea typeface="+mn-ea"/>
                <a:cs typeface="+mn-cs"/>
              </a:defRPr>
            </a:lvl9pPr>
          </a:lstStyle>
          <a:p>
            <a:pPr marL="0" marR="0" lvl="0" indent="0" algn="ctr" defTabSz="1219272" rtl="0" eaLnBrk="1" fontAlgn="ctr" latinLnBrk="0" hangingPunct="1">
              <a:lnSpc>
                <a:spcPct val="100000"/>
              </a:lnSpc>
              <a:spcBef>
                <a:spcPct val="0"/>
              </a:spcBef>
              <a:spcAft>
                <a:spcPct val="0"/>
              </a:spcAft>
              <a:buClrTx/>
              <a:buSzTx/>
              <a:buFontTx/>
              <a:buNone/>
              <a:tabLst/>
              <a:defRPr/>
            </a:pPr>
            <a:r>
              <a:rPr kumimoji="0" lang="en-US" sz="1200" b="1" i="0" u="none" strike="noStrike" kern="1200" cap="none" spc="0" normalizeH="0" baseline="0" noProof="0" dirty="0">
                <a:ln>
                  <a:noFill/>
                </a:ln>
                <a:solidFill>
                  <a:srgbClr val="000000"/>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NE management</a:t>
            </a:r>
          </a:p>
        </p:txBody>
      </p:sp>
      <p:sp>
        <p:nvSpPr>
          <p:cNvPr id="163" name="矩形 162">
            <a:extLst>
              <a:ext uri="{FF2B5EF4-FFF2-40B4-BE49-F238E27FC236}">
                <a16:creationId xmlns="" xmlns:a16="http://schemas.microsoft.com/office/drawing/2014/main" id="{600543A9-BC6B-4FF2-A140-5E637342C6D5}"/>
              </a:ext>
            </a:extLst>
          </p:cNvPr>
          <p:cNvSpPr/>
          <p:nvPr/>
        </p:nvSpPr>
        <p:spPr>
          <a:xfrm>
            <a:off x="670662" y="4272699"/>
            <a:ext cx="4139367" cy="435839"/>
          </a:xfrm>
          <a:prstGeom prst="rect">
            <a:avLst/>
          </a:prstGeom>
          <a:solidFill>
            <a:srgbClr val="FFFFFF"/>
          </a:solidFill>
          <a:ln w="12700" cap="flat" cmpd="sng" algn="ctr">
            <a:noFill/>
            <a:prstDash val="solid"/>
          </a:ln>
        </p:spPr>
        <p:txBody>
          <a:bodyPr lIns="91365" tIns="45681" rIns="91365" bIns="45681" rtlCol="0" anchor="ctr">
            <a:noAutofit/>
          </a:bodyPr>
          <a:lstStyle/>
          <a:p>
            <a:pPr algn="ctr" defTabSz="1218175" fontAlgn="ctr">
              <a:spcBef>
                <a:spcPct val="0"/>
              </a:spcBef>
              <a:spcAft>
                <a:spcPct val="0"/>
              </a:spcAft>
              <a:defRPr/>
            </a:pPr>
            <a:endParaRPr lang="en-US" altLang="zh-CN" sz="1200" b="1" kern="0" dirty="0">
              <a:solidFill>
                <a:prstClr val="black"/>
              </a:solidFill>
              <a:latin typeface="Huawei Sans" panose="020C0503030203020204" pitchFamily="34" charset="0"/>
              <a:ea typeface="方正兰亭黑简体" panose="02000000000000000000" pitchFamily="2" charset="-122"/>
              <a:cs typeface="Calibri" pitchFamily="34" charset="0"/>
              <a:sym typeface="Huawei Sans" panose="020C0503030203020204" pitchFamily="34" charset="0"/>
            </a:endParaRPr>
          </a:p>
        </p:txBody>
      </p:sp>
      <p:sp>
        <p:nvSpPr>
          <p:cNvPr id="164" name="矩形 163">
            <a:extLst>
              <a:ext uri="{FF2B5EF4-FFF2-40B4-BE49-F238E27FC236}">
                <a16:creationId xmlns="" xmlns:a16="http://schemas.microsoft.com/office/drawing/2014/main" id="{BB75336C-26F7-409C-A36D-1AEF648DE61E}"/>
              </a:ext>
            </a:extLst>
          </p:cNvPr>
          <p:cNvSpPr/>
          <p:nvPr/>
        </p:nvSpPr>
        <p:spPr>
          <a:xfrm>
            <a:off x="1911931" y="4318354"/>
            <a:ext cx="1316224" cy="393228"/>
          </a:xfrm>
          <a:prstGeom prst="rect">
            <a:avLst/>
          </a:prstGeom>
          <a:solidFill>
            <a:srgbClr val="F3FBFE">
              <a:lumMod val="85000"/>
            </a:srgbClr>
          </a:solidFill>
          <a:ln w="6350" cap="flat" cmpd="sng" algn="ctr">
            <a:noFill/>
            <a:prstDash val="solid"/>
          </a:ln>
        </p:spPr>
        <p:txBody>
          <a:bodyPr lIns="35973" tIns="45694" rIns="0" bIns="45694" rtlCol="0" anchor="ctr">
            <a:noAutofit/>
          </a:bodyPr>
          <a:lstStyle/>
          <a:p>
            <a:pPr marL="0" marR="0" lvl="0" indent="0" algn="ctr" defTabSz="913830" eaLnBrk="0" fontAlgn="ctr" latinLnBrk="0" hangingPunct="0">
              <a:lnSpc>
                <a:spcPct val="100000"/>
              </a:lnSpc>
              <a:spcBef>
                <a:spcPct val="0"/>
              </a:spcBef>
              <a:spcAft>
                <a:spcPct val="0"/>
              </a:spcAft>
              <a:buClrTx/>
              <a:buSzTx/>
              <a:buFontTx/>
              <a:buNone/>
              <a:tabLst/>
              <a:defRPr/>
            </a:pPr>
            <a:r>
              <a:rPr kumimoji="0" lang="en-US" sz="1200" b="0" i="0" u="none" strike="noStrike" kern="0" cap="none" spc="0" normalizeH="0" baseline="0" noProof="0" dirty="0">
                <a:ln>
                  <a:noFill/>
                </a:ln>
                <a:solidFill>
                  <a:sysClr val="windowText" lastClr="000000"/>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Huawei NE Driver</a:t>
            </a:r>
          </a:p>
        </p:txBody>
      </p:sp>
      <p:sp>
        <p:nvSpPr>
          <p:cNvPr id="165" name="矩形 164">
            <a:extLst>
              <a:ext uri="{FF2B5EF4-FFF2-40B4-BE49-F238E27FC236}">
                <a16:creationId xmlns="" xmlns:a16="http://schemas.microsoft.com/office/drawing/2014/main" id="{90F0542D-2B31-4894-A98C-F869C7ABF4DD}"/>
              </a:ext>
            </a:extLst>
          </p:cNvPr>
          <p:cNvSpPr/>
          <p:nvPr/>
        </p:nvSpPr>
        <p:spPr>
          <a:xfrm>
            <a:off x="3401358" y="4333756"/>
            <a:ext cx="1309274" cy="317375"/>
          </a:xfrm>
          <a:prstGeom prst="rect">
            <a:avLst/>
          </a:prstGeom>
          <a:solidFill>
            <a:srgbClr val="F3FBFE">
              <a:lumMod val="85000"/>
            </a:srgbClr>
          </a:solidFill>
          <a:ln w="6350" cap="flat" cmpd="sng" algn="ctr">
            <a:noFill/>
            <a:prstDash val="solid"/>
          </a:ln>
        </p:spPr>
        <p:txBody>
          <a:bodyPr lIns="35973" tIns="45694" rIns="0" bIns="45694" rtlCol="0" anchor="ctr">
            <a:noAutofit/>
          </a:bodyPr>
          <a:lstStyle/>
          <a:p>
            <a:pPr marL="0" marR="0" lvl="0" indent="0" algn="ctr" defTabSz="913830" eaLnBrk="0" fontAlgn="ctr" latinLnBrk="0" hangingPunct="0">
              <a:lnSpc>
                <a:spcPct val="100000"/>
              </a:lnSpc>
              <a:spcBef>
                <a:spcPct val="0"/>
              </a:spcBef>
              <a:spcAft>
                <a:spcPct val="0"/>
              </a:spcAft>
              <a:buClrTx/>
              <a:buSzTx/>
              <a:buFontTx/>
              <a:buNone/>
              <a:tabLst/>
              <a:defRPr/>
            </a:pPr>
            <a:r>
              <a:rPr kumimoji="0" lang="en-US" sz="1200" b="0" i="0" u="none" strike="noStrike" kern="0" cap="none" spc="0" normalizeH="0" baseline="0" noProof="0" dirty="0">
                <a:ln>
                  <a:noFill/>
                </a:ln>
                <a:solidFill>
                  <a:sysClr val="windowText" lastClr="000000"/>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3rd NE Driver</a:t>
            </a:r>
          </a:p>
        </p:txBody>
      </p:sp>
      <p:sp>
        <p:nvSpPr>
          <p:cNvPr id="166" name="矩形 165">
            <a:extLst>
              <a:ext uri="{FF2B5EF4-FFF2-40B4-BE49-F238E27FC236}">
                <a16:creationId xmlns="" xmlns:a16="http://schemas.microsoft.com/office/drawing/2014/main" id="{DB702B72-9A85-42EE-8703-58B21C80FAA2}"/>
              </a:ext>
            </a:extLst>
          </p:cNvPr>
          <p:cNvSpPr/>
          <p:nvPr/>
        </p:nvSpPr>
        <p:spPr>
          <a:xfrm>
            <a:off x="670662" y="3333405"/>
            <a:ext cx="4139367" cy="443732"/>
          </a:xfrm>
          <a:prstGeom prst="rect">
            <a:avLst/>
          </a:prstGeom>
          <a:solidFill>
            <a:srgbClr val="FFFFFF"/>
          </a:solidFill>
          <a:ln w="12700" cap="flat" cmpd="sng" algn="ctr">
            <a:noFill/>
            <a:prstDash val="solid"/>
          </a:ln>
        </p:spPr>
        <p:txBody>
          <a:bodyPr lIns="91365" tIns="45681" rIns="91365" bIns="45681" rtlCol="0" anchor="ctr">
            <a:noAutofit/>
          </a:bodyPr>
          <a:lstStyle/>
          <a:p>
            <a:pPr algn="ctr" defTabSz="1218175" fontAlgn="ctr">
              <a:spcBef>
                <a:spcPct val="0"/>
              </a:spcBef>
              <a:spcAft>
                <a:spcPct val="0"/>
              </a:spcAft>
              <a:defRPr/>
            </a:pPr>
            <a:endParaRPr lang="en-US" altLang="zh-CN" sz="1200" b="1" kern="0" dirty="0">
              <a:solidFill>
                <a:prstClr val="black"/>
              </a:solidFill>
              <a:latin typeface="Huawei Sans" panose="020C0503030203020204" pitchFamily="34" charset="0"/>
              <a:ea typeface="方正兰亭黑简体" panose="02000000000000000000" pitchFamily="2" charset="-122"/>
              <a:cs typeface="Calibri" pitchFamily="34" charset="0"/>
              <a:sym typeface="Huawei Sans" panose="020C0503030203020204" pitchFamily="34" charset="0"/>
            </a:endParaRPr>
          </a:p>
        </p:txBody>
      </p:sp>
      <p:sp>
        <p:nvSpPr>
          <p:cNvPr id="167" name="矩形 166">
            <a:extLst>
              <a:ext uri="{FF2B5EF4-FFF2-40B4-BE49-F238E27FC236}">
                <a16:creationId xmlns="" xmlns:a16="http://schemas.microsoft.com/office/drawing/2014/main" id="{DE2BD30D-1ED2-43B2-9159-27F911DCA02C}"/>
              </a:ext>
            </a:extLst>
          </p:cNvPr>
          <p:cNvSpPr/>
          <p:nvPr/>
        </p:nvSpPr>
        <p:spPr>
          <a:xfrm>
            <a:off x="367046" y="3276302"/>
            <a:ext cx="1780399" cy="404135"/>
          </a:xfrm>
          <a:prstGeom prst="rect">
            <a:avLst/>
          </a:prstGeom>
        </p:spPr>
        <p:txBody>
          <a:bodyPr wrap="square" lIns="121853" tIns="60928" rIns="121853" bIns="60928">
            <a:noAutofit/>
          </a:bodyPr>
          <a:lstStyle>
            <a:defPPr>
              <a:defRPr lang="zh-CN"/>
            </a:defPPr>
            <a:lvl1pPr marL="0" algn="l" defTabSz="1219272" rtl="0" eaLnBrk="1" latinLnBrk="0" hangingPunct="1">
              <a:defRPr sz="2400" kern="1200">
                <a:solidFill>
                  <a:schemeClr val="tx1"/>
                </a:solidFill>
                <a:latin typeface="Arial"/>
                <a:ea typeface="+mn-ea"/>
                <a:cs typeface="+mn-cs"/>
              </a:defRPr>
            </a:lvl1pPr>
            <a:lvl2pPr marL="609636" algn="l" defTabSz="1219272" rtl="0" eaLnBrk="1" latinLnBrk="0" hangingPunct="1">
              <a:defRPr sz="2400" kern="1200">
                <a:solidFill>
                  <a:schemeClr val="tx1"/>
                </a:solidFill>
                <a:latin typeface="Arial"/>
                <a:ea typeface="+mn-ea"/>
                <a:cs typeface="+mn-cs"/>
              </a:defRPr>
            </a:lvl2pPr>
            <a:lvl3pPr marL="1219272" algn="l" defTabSz="1219272" rtl="0" eaLnBrk="1" latinLnBrk="0" hangingPunct="1">
              <a:defRPr sz="2400" kern="1200">
                <a:solidFill>
                  <a:schemeClr val="tx1"/>
                </a:solidFill>
                <a:latin typeface="Arial"/>
                <a:ea typeface="+mn-ea"/>
                <a:cs typeface="+mn-cs"/>
              </a:defRPr>
            </a:lvl3pPr>
            <a:lvl4pPr marL="1828908" algn="l" defTabSz="1219272" rtl="0" eaLnBrk="1" latinLnBrk="0" hangingPunct="1">
              <a:defRPr sz="2400" kern="1200">
                <a:solidFill>
                  <a:schemeClr val="tx1"/>
                </a:solidFill>
                <a:latin typeface="Arial"/>
                <a:ea typeface="+mn-ea"/>
                <a:cs typeface="+mn-cs"/>
              </a:defRPr>
            </a:lvl4pPr>
            <a:lvl5pPr marL="2438545" algn="l" defTabSz="1219272" rtl="0" eaLnBrk="1" latinLnBrk="0" hangingPunct="1">
              <a:defRPr sz="2400" kern="1200">
                <a:solidFill>
                  <a:schemeClr val="tx1"/>
                </a:solidFill>
                <a:latin typeface="Arial"/>
                <a:ea typeface="+mn-ea"/>
                <a:cs typeface="+mn-cs"/>
              </a:defRPr>
            </a:lvl5pPr>
            <a:lvl6pPr marL="3048180" algn="l" defTabSz="1219272" rtl="0" eaLnBrk="1" latinLnBrk="0" hangingPunct="1">
              <a:defRPr sz="2400" kern="1200">
                <a:solidFill>
                  <a:schemeClr val="tx1"/>
                </a:solidFill>
                <a:latin typeface="Arial"/>
                <a:ea typeface="+mn-ea"/>
                <a:cs typeface="+mn-cs"/>
              </a:defRPr>
            </a:lvl6pPr>
            <a:lvl7pPr marL="3657816" algn="l" defTabSz="1219272" rtl="0" eaLnBrk="1" latinLnBrk="0" hangingPunct="1">
              <a:defRPr sz="2400" kern="1200">
                <a:solidFill>
                  <a:schemeClr val="tx1"/>
                </a:solidFill>
                <a:latin typeface="Arial"/>
                <a:ea typeface="+mn-ea"/>
                <a:cs typeface="+mn-cs"/>
              </a:defRPr>
            </a:lvl7pPr>
            <a:lvl8pPr marL="4267452" algn="l" defTabSz="1219272" rtl="0" eaLnBrk="1" latinLnBrk="0" hangingPunct="1">
              <a:defRPr sz="2400" kern="1200">
                <a:solidFill>
                  <a:schemeClr val="tx1"/>
                </a:solidFill>
                <a:latin typeface="Arial"/>
                <a:ea typeface="+mn-ea"/>
                <a:cs typeface="+mn-cs"/>
              </a:defRPr>
            </a:lvl8pPr>
            <a:lvl9pPr marL="4877087" algn="l" defTabSz="1219272" rtl="0" eaLnBrk="1" latinLnBrk="0" hangingPunct="1">
              <a:defRPr sz="2400" kern="1200">
                <a:solidFill>
                  <a:schemeClr val="tx1"/>
                </a:solidFill>
                <a:latin typeface="Arial"/>
                <a:ea typeface="+mn-ea"/>
                <a:cs typeface="+mn-cs"/>
              </a:defRPr>
            </a:lvl9pPr>
          </a:lstStyle>
          <a:p>
            <a:pPr marL="0" marR="0" lvl="0" indent="0" algn="ctr" defTabSz="1219272" rtl="0" eaLnBrk="1" fontAlgn="ctr" latinLnBrk="0" hangingPunct="1">
              <a:lnSpc>
                <a:spcPct val="100000"/>
              </a:lnSpc>
              <a:spcBef>
                <a:spcPct val="0"/>
              </a:spcBef>
              <a:spcAft>
                <a:spcPct val="0"/>
              </a:spcAft>
              <a:buClrTx/>
              <a:buSzTx/>
              <a:buFontTx/>
              <a:buNone/>
              <a:tabLst/>
              <a:defRPr/>
            </a:pPr>
            <a:r>
              <a:rPr kumimoji="0" lang="en-US" sz="1200" b="1" i="0" u="none" strike="noStrike" kern="1200" cap="none" spc="0" normalizeH="0" baseline="0" noProof="0" dirty="0">
                <a:ln>
                  <a:noFill/>
                </a:ln>
                <a:solidFill>
                  <a:srgbClr val="000000"/>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Service management</a:t>
            </a:r>
            <a:endParaRPr kumimoji="0" lang="en-US" altLang="zh-CN" sz="1200" b="1" i="0" u="none" strike="noStrike" kern="0" cap="none" spc="0" normalizeH="0" baseline="0" noProof="0" dirty="0">
              <a:ln>
                <a:noFill/>
              </a:ln>
              <a:solidFill>
                <a:srgbClr val="000000"/>
              </a:solidFill>
              <a:effectLst/>
              <a:uLnTx/>
              <a:uFillTx/>
              <a:latin typeface="Huawei Sans" panose="020C0503030203020204" pitchFamily="34" charset="0"/>
              <a:ea typeface="方正兰亭黑简体" panose="02000000000000000000" pitchFamily="2" charset="-122"/>
              <a:cs typeface="Microsoft YaHei" charset="-122"/>
              <a:sym typeface="Huawei Sans" panose="020C0503030203020204" pitchFamily="34" charset="0"/>
            </a:endParaRPr>
          </a:p>
        </p:txBody>
      </p:sp>
      <p:sp>
        <p:nvSpPr>
          <p:cNvPr id="168" name="矩形 167">
            <a:extLst>
              <a:ext uri="{FF2B5EF4-FFF2-40B4-BE49-F238E27FC236}">
                <a16:creationId xmlns="" xmlns:a16="http://schemas.microsoft.com/office/drawing/2014/main" id="{FB1FBEDA-7D6F-4B53-9E79-633C9203FBA3}"/>
              </a:ext>
            </a:extLst>
          </p:cNvPr>
          <p:cNvSpPr/>
          <p:nvPr/>
        </p:nvSpPr>
        <p:spPr>
          <a:xfrm>
            <a:off x="1130319" y="2336061"/>
            <a:ext cx="2532534" cy="302280"/>
          </a:xfrm>
          <a:prstGeom prst="rect">
            <a:avLst/>
          </a:prstGeom>
          <a:solidFill>
            <a:srgbClr val="BAE6F6">
              <a:lumMod val="50000"/>
            </a:srgbClr>
          </a:solidFill>
          <a:ln w="6350" cap="flat" cmpd="sng" algn="ctr">
            <a:noFill/>
            <a:prstDash val="solid"/>
          </a:ln>
        </p:spPr>
        <p:txBody>
          <a:bodyPr lIns="35973" tIns="45694" rIns="0" bIns="45694" rtlCol="0" anchor="ctr">
            <a:noAutofit/>
          </a:bodyPr>
          <a:lstStyle/>
          <a:p>
            <a:pPr marL="0" marR="0" lvl="0" indent="0" algn="ctr" defTabSz="913830" eaLnBrk="0" fontAlgn="ctr" latinLnBrk="0" hangingPunct="0">
              <a:lnSpc>
                <a:spcPct val="100000"/>
              </a:lnSpc>
              <a:spcBef>
                <a:spcPct val="0"/>
              </a:spcBef>
              <a:spcAft>
                <a:spcPct val="0"/>
              </a:spcAft>
              <a:buClrTx/>
              <a:buSzTx/>
              <a:buFontTx/>
              <a:buNone/>
              <a:tabLst/>
              <a:defRPr/>
            </a:pPr>
            <a:r>
              <a:rPr kumimoji="0" lang="en-US" sz="1200" b="0" i="0" u="none" strike="noStrike" kern="0" cap="none" spc="0" normalizeH="0" baseline="0" noProof="0" dirty="0">
                <a:ln>
                  <a:noFill/>
                </a:ln>
                <a:solidFill>
                  <a:srgbClr val="F3FBFE"/>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GUI</a:t>
            </a:r>
          </a:p>
        </p:txBody>
      </p:sp>
      <p:sp>
        <p:nvSpPr>
          <p:cNvPr id="169" name="矩形 168">
            <a:extLst>
              <a:ext uri="{FF2B5EF4-FFF2-40B4-BE49-F238E27FC236}">
                <a16:creationId xmlns="" xmlns:a16="http://schemas.microsoft.com/office/drawing/2014/main" id="{8FBFCF6B-5658-4219-882E-961E1B25D7E1}"/>
              </a:ext>
            </a:extLst>
          </p:cNvPr>
          <p:cNvSpPr/>
          <p:nvPr/>
        </p:nvSpPr>
        <p:spPr>
          <a:xfrm>
            <a:off x="1943647" y="3439294"/>
            <a:ext cx="1082664" cy="279760"/>
          </a:xfrm>
          <a:prstGeom prst="rect">
            <a:avLst/>
          </a:prstGeom>
          <a:solidFill>
            <a:srgbClr val="F3FBFE">
              <a:lumMod val="85000"/>
            </a:srgbClr>
          </a:solidFill>
          <a:ln w="6350" cap="flat" cmpd="sng" algn="ctr">
            <a:noFill/>
            <a:prstDash val="solid"/>
          </a:ln>
        </p:spPr>
        <p:txBody>
          <a:bodyPr lIns="35973" tIns="45694" rIns="0" bIns="45694" rtlCol="0" anchor="ctr">
            <a:noAutofit/>
          </a:bodyPr>
          <a:lstStyle/>
          <a:p>
            <a:pPr marL="0" marR="0" lvl="0" indent="0" algn="ctr" defTabSz="913830" eaLnBrk="0" fontAlgn="ctr" latinLnBrk="0" hangingPunct="0">
              <a:lnSpc>
                <a:spcPct val="100000"/>
              </a:lnSpc>
              <a:spcBef>
                <a:spcPct val="0"/>
              </a:spcBef>
              <a:spcAft>
                <a:spcPct val="0"/>
              </a:spcAft>
              <a:buClrTx/>
              <a:buSzTx/>
              <a:buFontTx/>
              <a:buNone/>
              <a:tabLst/>
              <a:defRPr/>
            </a:pPr>
            <a:r>
              <a:rPr kumimoji="0" lang="en-US" sz="1200" b="0" i="0" u="none" strike="noStrike" kern="0" cap="none" spc="0" normalizeH="0" baseline="0" noProof="0" dirty="0">
                <a:ln>
                  <a:noFill/>
                </a:ln>
                <a:solidFill>
                  <a:sysClr val="windowText" lastClr="000000"/>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HVPN Service</a:t>
            </a:r>
          </a:p>
        </p:txBody>
      </p:sp>
      <p:sp>
        <p:nvSpPr>
          <p:cNvPr id="170" name="矩形 169">
            <a:extLst>
              <a:ext uri="{FF2B5EF4-FFF2-40B4-BE49-F238E27FC236}">
                <a16:creationId xmlns="" xmlns:a16="http://schemas.microsoft.com/office/drawing/2014/main" id="{A7549EA4-D112-4B27-BB78-3900FE37918F}"/>
              </a:ext>
            </a:extLst>
          </p:cNvPr>
          <p:cNvSpPr/>
          <p:nvPr/>
        </p:nvSpPr>
        <p:spPr>
          <a:xfrm>
            <a:off x="3116265" y="3427498"/>
            <a:ext cx="938613" cy="294794"/>
          </a:xfrm>
          <a:prstGeom prst="rect">
            <a:avLst/>
          </a:prstGeom>
          <a:solidFill>
            <a:srgbClr val="F3FBFE">
              <a:lumMod val="85000"/>
            </a:srgbClr>
          </a:solidFill>
          <a:ln w="6350" cap="flat" cmpd="sng" algn="ctr">
            <a:noFill/>
            <a:prstDash val="solid"/>
          </a:ln>
        </p:spPr>
        <p:txBody>
          <a:bodyPr lIns="35973" tIns="45694" rIns="0" bIns="45694" rtlCol="0" anchor="ctr">
            <a:noAutofit/>
          </a:bodyPr>
          <a:lstStyle/>
          <a:p>
            <a:pPr marL="0" marR="0" lvl="0" indent="0" algn="ctr" defTabSz="913830" eaLnBrk="0" fontAlgn="ctr" latinLnBrk="0" hangingPunct="0">
              <a:lnSpc>
                <a:spcPct val="100000"/>
              </a:lnSpc>
              <a:spcBef>
                <a:spcPct val="0"/>
              </a:spcBef>
              <a:spcAft>
                <a:spcPct val="0"/>
              </a:spcAft>
              <a:buClrTx/>
              <a:buSzTx/>
              <a:buFontTx/>
              <a:buNone/>
              <a:tabLst/>
              <a:defRPr/>
            </a:pPr>
            <a:r>
              <a:rPr kumimoji="0" lang="en-US" sz="1200" b="0" i="0" u="none" strike="noStrike" kern="0" cap="none" spc="0" normalizeH="0" baseline="0" noProof="0" dirty="0">
                <a:ln>
                  <a:noFill/>
                </a:ln>
                <a:solidFill>
                  <a:sysClr val="windowText" lastClr="000000"/>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SRV6 Service</a:t>
            </a:r>
          </a:p>
        </p:txBody>
      </p:sp>
      <p:sp>
        <p:nvSpPr>
          <p:cNvPr id="171" name="矩形 170">
            <a:extLst>
              <a:ext uri="{FF2B5EF4-FFF2-40B4-BE49-F238E27FC236}">
                <a16:creationId xmlns="" xmlns:a16="http://schemas.microsoft.com/office/drawing/2014/main" id="{14D292BF-DD0C-4CBB-A259-C2DC48E28B62}"/>
              </a:ext>
            </a:extLst>
          </p:cNvPr>
          <p:cNvSpPr/>
          <p:nvPr/>
        </p:nvSpPr>
        <p:spPr>
          <a:xfrm>
            <a:off x="956082" y="4378715"/>
            <a:ext cx="754037" cy="255927"/>
          </a:xfrm>
          <a:prstGeom prst="rect">
            <a:avLst/>
          </a:prstGeom>
        </p:spPr>
        <p:txBody>
          <a:bodyPr wrap="none" lIns="121853" tIns="60928" rIns="121853" bIns="60928">
            <a:noAutofit/>
          </a:bodyPr>
          <a:lstStyle>
            <a:defPPr>
              <a:defRPr lang="zh-CN"/>
            </a:defPPr>
            <a:lvl1pPr marL="0" algn="l" defTabSz="1219272" rtl="0" eaLnBrk="1" latinLnBrk="0" hangingPunct="1">
              <a:defRPr sz="2400" kern="1200">
                <a:solidFill>
                  <a:schemeClr val="tx1"/>
                </a:solidFill>
                <a:latin typeface="Arial"/>
                <a:ea typeface="+mn-ea"/>
                <a:cs typeface="+mn-cs"/>
              </a:defRPr>
            </a:lvl1pPr>
            <a:lvl2pPr marL="609636" algn="l" defTabSz="1219272" rtl="0" eaLnBrk="1" latinLnBrk="0" hangingPunct="1">
              <a:defRPr sz="2400" kern="1200">
                <a:solidFill>
                  <a:schemeClr val="tx1"/>
                </a:solidFill>
                <a:latin typeface="Arial"/>
                <a:ea typeface="+mn-ea"/>
                <a:cs typeface="+mn-cs"/>
              </a:defRPr>
            </a:lvl2pPr>
            <a:lvl3pPr marL="1219272" algn="l" defTabSz="1219272" rtl="0" eaLnBrk="1" latinLnBrk="0" hangingPunct="1">
              <a:defRPr sz="2400" kern="1200">
                <a:solidFill>
                  <a:schemeClr val="tx1"/>
                </a:solidFill>
                <a:latin typeface="Arial"/>
                <a:ea typeface="+mn-ea"/>
                <a:cs typeface="+mn-cs"/>
              </a:defRPr>
            </a:lvl3pPr>
            <a:lvl4pPr marL="1828908" algn="l" defTabSz="1219272" rtl="0" eaLnBrk="1" latinLnBrk="0" hangingPunct="1">
              <a:defRPr sz="2400" kern="1200">
                <a:solidFill>
                  <a:schemeClr val="tx1"/>
                </a:solidFill>
                <a:latin typeface="Arial"/>
                <a:ea typeface="+mn-ea"/>
                <a:cs typeface="+mn-cs"/>
              </a:defRPr>
            </a:lvl4pPr>
            <a:lvl5pPr marL="2438545" algn="l" defTabSz="1219272" rtl="0" eaLnBrk="1" latinLnBrk="0" hangingPunct="1">
              <a:defRPr sz="2400" kern="1200">
                <a:solidFill>
                  <a:schemeClr val="tx1"/>
                </a:solidFill>
                <a:latin typeface="Arial"/>
                <a:ea typeface="+mn-ea"/>
                <a:cs typeface="+mn-cs"/>
              </a:defRPr>
            </a:lvl5pPr>
            <a:lvl6pPr marL="3048180" algn="l" defTabSz="1219272" rtl="0" eaLnBrk="1" latinLnBrk="0" hangingPunct="1">
              <a:defRPr sz="2400" kern="1200">
                <a:solidFill>
                  <a:schemeClr val="tx1"/>
                </a:solidFill>
                <a:latin typeface="Arial"/>
                <a:ea typeface="+mn-ea"/>
                <a:cs typeface="+mn-cs"/>
              </a:defRPr>
            </a:lvl6pPr>
            <a:lvl7pPr marL="3657816" algn="l" defTabSz="1219272" rtl="0" eaLnBrk="1" latinLnBrk="0" hangingPunct="1">
              <a:defRPr sz="2400" kern="1200">
                <a:solidFill>
                  <a:schemeClr val="tx1"/>
                </a:solidFill>
                <a:latin typeface="Arial"/>
                <a:ea typeface="+mn-ea"/>
                <a:cs typeface="+mn-cs"/>
              </a:defRPr>
            </a:lvl7pPr>
            <a:lvl8pPr marL="4267452" algn="l" defTabSz="1219272" rtl="0" eaLnBrk="1" latinLnBrk="0" hangingPunct="1">
              <a:defRPr sz="2400" kern="1200">
                <a:solidFill>
                  <a:schemeClr val="tx1"/>
                </a:solidFill>
                <a:latin typeface="Arial"/>
                <a:ea typeface="+mn-ea"/>
                <a:cs typeface="+mn-cs"/>
              </a:defRPr>
            </a:lvl8pPr>
            <a:lvl9pPr marL="4877087" algn="l" defTabSz="1219272" rtl="0" eaLnBrk="1" latinLnBrk="0" hangingPunct="1">
              <a:defRPr sz="2400" kern="1200">
                <a:solidFill>
                  <a:schemeClr val="tx1"/>
                </a:solidFill>
                <a:latin typeface="Arial"/>
                <a:ea typeface="+mn-ea"/>
                <a:cs typeface="+mn-cs"/>
              </a:defRPr>
            </a:lvl9pPr>
          </a:lstStyle>
          <a:p>
            <a:pPr marL="0" marR="0" lvl="0" indent="0" algn="l" defTabSz="977412" rtl="0" eaLnBrk="1" fontAlgn="ctr" latinLnBrk="0" hangingPunct="1">
              <a:lnSpc>
                <a:spcPct val="90000"/>
              </a:lnSpc>
              <a:spcBef>
                <a:spcPct val="0"/>
              </a:spcBef>
              <a:spcAft>
                <a:spcPct val="35000"/>
              </a:spcAft>
              <a:buClrTx/>
              <a:buSzTx/>
              <a:buFontTx/>
              <a:buNone/>
              <a:tabLst/>
              <a:defRPr/>
            </a:pPr>
            <a:r>
              <a:rPr kumimoji="0" lang="en-US" sz="1200" b="0" i="0" u="none" strike="noStrike" kern="1200" cap="none" spc="0" normalizeH="0" baseline="0" noProof="0" dirty="0">
                <a:ln>
                  <a:noFill/>
                </a:ln>
                <a:solidFill>
                  <a:srgbClr val="000000"/>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SND</a:t>
            </a:r>
            <a:endParaRPr kumimoji="0" lang="en-US" altLang="zh-CN" sz="1200" b="0" i="0" u="none" strike="noStrike" kern="0" cap="none" spc="0" normalizeH="0" baseline="0" noProof="0" dirty="0">
              <a:ln>
                <a:noFill/>
              </a:ln>
              <a:solidFill>
                <a:srgbClr val="000000"/>
              </a:solidFill>
              <a:effectLst/>
              <a:uLnTx/>
              <a:uFillTx/>
              <a:latin typeface="Huawei Sans" panose="020C0503030203020204" pitchFamily="34" charset="0"/>
              <a:ea typeface="方正兰亭黑简体" panose="02000000000000000000" pitchFamily="2" charset="-122"/>
              <a:cs typeface="Arial" charset="0"/>
              <a:sym typeface="Huawei Sans" panose="020C0503030203020204" pitchFamily="34" charset="0"/>
            </a:endParaRPr>
          </a:p>
        </p:txBody>
      </p:sp>
      <p:sp>
        <p:nvSpPr>
          <p:cNvPr id="172" name="矩形 171">
            <a:extLst>
              <a:ext uri="{FF2B5EF4-FFF2-40B4-BE49-F238E27FC236}">
                <a16:creationId xmlns="" xmlns:a16="http://schemas.microsoft.com/office/drawing/2014/main" id="{525B912E-8D02-4062-9DB1-B7D792BD72C6}"/>
              </a:ext>
            </a:extLst>
          </p:cNvPr>
          <p:cNvSpPr/>
          <p:nvPr/>
        </p:nvSpPr>
        <p:spPr>
          <a:xfrm>
            <a:off x="3534815" y="2336403"/>
            <a:ext cx="2271117" cy="301906"/>
          </a:xfrm>
          <a:prstGeom prst="rect">
            <a:avLst/>
          </a:prstGeom>
          <a:solidFill>
            <a:srgbClr val="BAE6F6">
              <a:lumMod val="50000"/>
            </a:srgbClr>
          </a:solidFill>
          <a:ln w="6350" cap="flat" cmpd="sng" algn="ctr">
            <a:noFill/>
            <a:prstDash val="solid"/>
          </a:ln>
        </p:spPr>
        <p:txBody>
          <a:bodyPr lIns="35973" tIns="45694" rIns="0" bIns="45694" rtlCol="0" anchor="ctr">
            <a:noAutofit/>
          </a:bodyPr>
          <a:lstStyle/>
          <a:p>
            <a:pPr marL="0" marR="0" lvl="0" indent="0" algn="ctr" defTabSz="913830" eaLnBrk="0" fontAlgn="ctr" latinLnBrk="0" hangingPunct="0">
              <a:lnSpc>
                <a:spcPct val="100000"/>
              </a:lnSpc>
              <a:spcBef>
                <a:spcPct val="0"/>
              </a:spcBef>
              <a:spcAft>
                <a:spcPct val="0"/>
              </a:spcAft>
              <a:buClrTx/>
              <a:buSzTx/>
              <a:buFontTx/>
              <a:buNone/>
              <a:tabLst/>
              <a:defRPr/>
            </a:pPr>
            <a:r>
              <a:rPr kumimoji="0" lang="en-US" sz="1200" b="0" i="0" u="none" strike="noStrike" kern="0" cap="none" spc="0" normalizeH="0" baseline="0" noProof="0" dirty="0">
                <a:ln>
                  <a:noFill/>
                </a:ln>
                <a:solidFill>
                  <a:srgbClr val="F3FBFE"/>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NBI</a:t>
            </a:r>
          </a:p>
        </p:txBody>
      </p:sp>
      <p:sp>
        <p:nvSpPr>
          <p:cNvPr id="173" name="TextBox 197">
            <a:extLst>
              <a:ext uri="{FF2B5EF4-FFF2-40B4-BE49-F238E27FC236}">
                <a16:creationId xmlns="" xmlns:a16="http://schemas.microsoft.com/office/drawing/2014/main" id="{ABCDA38D-CE94-4715-9A2C-9E23A5A25C7A}"/>
              </a:ext>
            </a:extLst>
          </p:cNvPr>
          <p:cNvSpPr txBox="1"/>
          <p:nvPr/>
        </p:nvSpPr>
        <p:spPr>
          <a:xfrm>
            <a:off x="1031829" y="1926456"/>
            <a:ext cx="2408535" cy="336752"/>
          </a:xfrm>
          <a:prstGeom prst="rect">
            <a:avLst/>
          </a:prstGeom>
          <a:noFill/>
        </p:spPr>
        <p:txBody>
          <a:bodyPr wrap="square" lIns="91365" tIns="45681" rIns="91365" bIns="45681" rtlCol="0">
            <a:noAutofit/>
          </a:bodyPr>
          <a:lstStyle>
            <a:defPPr>
              <a:defRPr lang="en-US"/>
            </a:defPPr>
            <a:lvl1pPr defTabSz="1624029" fontAlgn="base">
              <a:spcBef>
                <a:spcPct val="0"/>
              </a:spcBef>
              <a:spcAft>
                <a:spcPct val="0"/>
              </a:spcAft>
              <a:defRPr sz="1200" b="1">
                <a:solidFill>
                  <a:schemeClr val="tx1">
                    <a:lumMod val="50000"/>
                    <a:lumOff val="50000"/>
                  </a:schemeClr>
                </a:solidFill>
                <a:cs typeface="Calibri" pitchFamily="34" charset="0"/>
              </a:defRPr>
            </a:lvl1pPr>
            <a:lvl2pPr marL="609636" defTabSz="1219272">
              <a:defRPr sz="2400"/>
            </a:lvl2pPr>
            <a:lvl3pPr marL="1219272" defTabSz="1219272">
              <a:defRPr sz="2400"/>
            </a:lvl3pPr>
            <a:lvl4pPr marL="1828908" defTabSz="1219272">
              <a:defRPr sz="2400"/>
            </a:lvl4pPr>
            <a:lvl5pPr marL="2438545" defTabSz="1219272">
              <a:defRPr sz="2400"/>
            </a:lvl5pPr>
            <a:lvl6pPr marL="3048180" defTabSz="1219272">
              <a:defRPr sz="2400"/>
            </a:lvl6pPr>
            <a:lvl7pPr marL="3657816" defTabSz="1219272">
              <a:defRPr sz="2400"/>
            </a:lvl7pPr>
            <a:lvl8pPr marL="4267452" defTabSz="1219272">
              <a:defRPr sz="2400"/>
            </a:lvl8pPr>
            <a:lvl9pPr marL="4877087" defTabSz="1219272">
              <a:defRPr sz="2400"/>
            </a:lvl9pPr>
          </a:lstStyle>
          <a:p>
            <a:pPr marL="0" marR="0" lvl="0" indent="0" defTabSz="1624029" eaLnBrk="1" fontAlgn="ctr" latinLnBrk="0" hangingPunct="1">
              <a:lnSpc>
                <a:spcPct val="100000"/>
              </a:lnSpc>
              <a:spcBef>
                <a:spcPct val="0"/>
              </a:spcBef>
              <a:spcAft>
                <a:spcPct val="0"/>
              </a:spcAft>
              <a:buClrTx/>
              <a:buSzTx/>
              <a:buFontTx/>
              <a:buNone/>
              <a:tabLst/>
              <a:defRPr/>
            </a:pPr>
            <a:r>
              <a:rPr kumimoji="0" lang="en-US" b="1" i="0" u="none" strike="noStrike" kern="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iMaster NCE</a:t>
            </a:r>
            <a:endParaRPr kumimoji="0" lang="en-US" altLang="zh-CN" b="1" i="0" u="none" strike="noStrike" kern="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cs typeface="Arial" charset="0"/>
              <a:sym typeface="Huawei Sans" panose="020C0503030203020204" pitchFamily="34" charset="0"/>
            </a:endParaRPr>
          </a:p>
        </p:txBody>
      </p:sp>
      <p:sp>
        <p:nvSpPr>
          <p:cNvPr id="174" name="圆角矩形 72">
            <a:extLst>
              <a:ext uri="{FF2B5EF4-FFF2-40B4-BE49-F238E27FC236}">
                <a16:creationId xmlns="" xmlns:a16="http://schemas.microsoft.com/office/drawing/2014/main" id="{CDA16316-E74E-4088-B490-D1823B6F65DE}"/>
              </a:ext>
            </a:extLst>
          </p:cNvPr>
          <p:cNvSpPr/>
          <p:nvPr/>
        </p:nvSpPr>
        <p:spPr>
          <a:xfrm>
            <a:off x="1960013" y="3867787"/>
            <a:ext cx="1314077" cy="318934"/>
          </a:xfrm>
          <a:prstGeom prst="rect">
            <a:avLst/>
          </a:prstGeom>
          <a:solidFill>
            <a:srgbClr val="F3FBFE">
              <a:lumMod val="85000"/>
            </a:srgbClr>
          </a:solidFill>
          <a:ln w="6350" cap="flat" cmpd="sng" algn="ctr">
            <a:noFill/>
            <a:prstDash val="solid"/>
          </a:ln>
        </p:spPr>
        <p:txBody>
          <a:bodyPr lIns="35973" tIns="45694" rIns="0" bIns="45694" rtlCol="0" anchor="ctr">
            <a:noAutofit/>
          </a:bodyPr>
          <a:lstStyle/>
          <a:p>
            <a:pPr marL="0" marR="0" lvl="0" indent="0" algn="ctr" defTabSz="913830" eaLnBrk="0" fontAlgn="ctr" latinLnBrk="0" hangingPunct="0">
              <a:lnSpc>
                <a:spcPct val="100000"/>
              </a:lnSpc>
              <a:spcBef>
                <a:spcPct val="0"/>
              </a:spcBef>
              <a:spcAft>
                <a:spcPct val="0"/>
              </a:spcAft>
              <a:buClrTx/>
              <a:buSzTx/>
              <a:buFontTx/>
              <a:buNone/>
              <a:tabLst/>
              <a:defRPr/>
            </a:pPr>
            <a:r>
              <a:rPr kumimoji="0" lang="en-US" sz="1200" b="0" i="0" u="none" strike="noStrike" kern="0" cap="none" spc="0" normalizeH="0" baseline="0" noProof="0" dirty="0">
                <a:ln>
                  <a:noFill/>
                </a:ln>
                <a:solidFill>
                  <a:sysClr val="windowText" lastClr="000000"/>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Device management</a:t>
            </a:r>
            <a:endParaRPr kumimoji="0" lang="en-US" altLang="zh-CN" sz="1200" b="0" i="0" u="none" strike="noStrike" kern="0" cap="none" spc="0" normalizeH="0" baseline="0" noProof="0" dirty="0">
              <a:ln>
                <a:noFill/>
              </a:ln>
              <a:solidFill>
                <a:sysClr val="windowText" lastClr="000000"/>
              </a:solidFill>
              <a:effectLst/>
              <a:uLnTx/>
              <a:uFillTx/>
              <a:latin typeface="Huawei Sans" panose="020C0503030203020204" pitchFamily="34" charset="0"/>
              <a:ea typeface="方正兰亭黑简体" panose="02000000000000000000" pitchFamily="2" charset="-122"/>
              <a:cs typeface="Microsoft YaHei" charset="-122"/>
              <a:sym typeface="Huawei Sans" panose="020C0503030203020204" pitchFamily="34" charset="0"/>
            </a:endParaRPr>
          </a:p>
        </p:txBody>
      </p:sp>
      <p:sp>
        <p:nvSpPr>
          <p:cNvPr id="175" name="矩形 174">
            <a:extLst>
              <a:ext uri="{FF2B5EF4-FFF2-40B4-BE49-F238E27FC236}">
                <a16:creationId xmlns="" xmlns:a16="http://schemas.microsoft.com/office/drawing/2014/main" id="{F2F05B6C-2960-4224-87B0-49CC840C0982}"/>
              </a:ext>
            </a:extLst>
          </p:cNvPr>
          <p:cNvSpPr/>
          <p:nvPr/>
        </p:nvSpPr>
        <p:spPr>
          <a:xfrm>
            <a:off x="4108454" y="3415260"/>
            <a:ext cx="647998" cy="299653"/>
          </a:xfrm>
          <a:prstGeom prst="rect">
            <a:avLst/>
          </a:prstGeom>
          <a:solidFill>
            <a:srgbClr val="F3FBFE">
              <a:lumMod val="85000"/>
            </a:srgbClr>
          </a:solidFill>
          <a:ln w="6350" cap="flat" cmpd="sng" algn="ctr">
            <a:noFill/>
            <a:prstDash val="solid"/>
          </a:ln>
        </p:spPr>
        <p:txBody>
          <a:bodyPr lIns="35973" tIns="45694" rIns="0" bIns="45694" rtlCol="0" anchor="ctr">
            <a:noAutofit/>
          </a:bodyPr>
          <a:lstStyle/>
          <a:p>
            <a:pPr marL="0" marR="0" lvl="0" indent="0" algn="ctr" defTabSz="913830" eaLnBrk="0" fontAlgn="ctr" latinLnBrk="0" hangingPunct="0">
              <a:lnSpc>
                <a:spcPct val="100000"/>
              </a:lnSpc>
              <a:spcBef>
                <a:spcPct val="0"/>
              </a:spcBef>
              <a:spcAft>
                <a:spcPct val="0"/>
              </a:spcAft>
              <a:buClrTx/>
              <a:buSzTx/>
              <a:buFontTx/>
              <a:buNone/>
              <a:tabLst/>
              <a:defRPr/>
            </a:pPr>
            <a:r>
              <a:rPr kumimoji="0" lang="en-US" sz="1200" b="0" i="0" u="none" strike="noStrike" kern="0" cap="none" spc="0" normalizeH="0" baseline="0" noProof="0" dirty="0">
                <a:ln>
                  <a:noFill/>
                </a:ln>
                <a:solidFill>
                  <a:sysClr val="windowText" lastClr="000000"/>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a:t>
            </a:r>
          </a:p>
        </p:txBody>
      </p:sp>
      <p:sp>
        <p:nvSpPr>
          <p:cNvPr id="176" name="圆角矩形 94">
            <a:extLst>
              <a:ext uri="{FF2B5EF4-FFF2-40B4-BE49-F238E27FC236}">
                <a16:creationId xmlns="" xmlns:a16="http://schemas.microsoft.com/office/drawing/2014/main" id="{C50C6716-4621-4AFE-8589-2E9D76141987}"/>
              </a:ext>
            </a:extLst>
          </p:cNvPr>
          <p:cNvSpPr/>
          <p:nvPr/>
        </p:nvSpPr>
        <p:spPr>
          <a:xfrm>
            <a:off x="3401356" y="3862923"/>
            <a:ext cx="1309273" cy="326511"/>
          </a:xfrm>
          <a:prstGeom prst="rect">
            <a:avLst/>
          </a:prstGeom>
          <a:solidFill>
            <a:srgbClr val="F3FBFE">
              <a:lumMod val="85000"/>
            </a:srgbClr>
          </a:solidFill>
          <a:ln w="6350" cap="flat" cmpd="sng" algn="ctr">
            <a:noFill/>
            <a:prstDash val="solid"/>
          </a:ln>
        </p:spPr>
        <p:txBody>
          <a:bodyPr lIns="35973" tIns="45694" rIns="0" bIns="45694" rtlCol="0" anchor="ctr">
            <a:noAutofit/>
          </a:bodyPr>
          <a:lstStyle/>
          <a:p>
            <a:pPr marL="0" marR="0" lvl="0" indent="0" algn="ctr" defTabSz="913830" eaLnBrk="0" fontAlgn="ctr" latinLnBrk="0" hangingPunct="0">
              <a:lnSpc>
                <a:spcPct val="100000"/>
              </a:lnSpc>
              <a:spcBef>
                <a:spcPct val="0"/>
              </a:spcBef>
              <a:spcAft>
                <a:spcPct val="0"/>
              </a:spcAft>
              <a:buClrTx/>
              <a:buSzTx/>
              <a:buFontTx/>
              <a:buNone/>
              <a:tabLst/>
              <a:defRPr/>
            </a:pPr>
            <a:r>
              <a:rPr kumimoji="0" lang="en-US" sz="1200" b="0" i="0" u="none" strike="noStrike" kern="0" cap="none" spc="0" normalizeH="0" baseline="0" noProof="0" dirty="0">
                <a:ln>
                  <a:noFill/>
                </a:ln>
                <a:solidFill>
                  <a:sysClr val="windowText" lastClr="000000"/>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Device group</a:t>
            </a:r>
            <a:endParaRPr kumimoji="0" lang="en-US" altLang="zh-CN" sz="1200" b="0" i="0" u="none" strike="noStrike" kern="0" cap="none" spc="0" normalizeH="0" baseline="0" noProof="0" dirty="0">
              <a:ln>
                <a:noFill/>
              </a:ln>
              <a:solidFill>
                <a:sysClr val="windowText" lastClr="000000"/>
              </a:solidFill>
              <a:effectLst/>
              <a:uLnTx/>
              <a:uFillTx/>
              <a:latin typeface="Huawei Sans" panose="020C0503030203020204" pitchFamily="34" charset="0"/>
              <a:ea typeface="方正兰亭黑简体" panose="02000000000000000000" pitchFamily="2" charset="-122"/>
              <a:cs typeface="Microsoft YaHei" charset="-122"/>
              <a:sym typeface="Huawei Sans" panose="020C0503030203020204" pitchFamily="34" charset="0"/>
            </a:endParaRPr>
          </a:p>
        </p:txBody>
      </p:sp>
      <p:sp>
        <p:nvSpPr>
          <p:cNvPr id="177" name="矩形 176">
            <a:extLst>
              <a:ext uri="{FF2B5EF4-FFF2-40B4-BE49-F238E27FC236}">
                <a16:creationId xmlns="" xmlns:a16="http://schemas.microsoft.com/office/drawing/2014/main" id="{401267DD-722C-4D74-9FD5-9D751F1E68D2}"/>
              </a:ext>
            </a:extLst>
          </p:cNvPr>
          <p:cNvSpPr/>
          <p:nvPr/>
        </p:nvSpPr>
        <p:spPr>
          <a:xfrm>
            <a:off x="670662" y="2852594"/>
            <a:ext cx="4139368" cy="440623"/>
          </a:xfrm>
          <a:prstGeom prst="rect">
            <a:avLst/>
          </a:prstGeom>
          <a:solidFill>
            <a:srgbClr val="FFFFFF"/>
          </a:solidFill>
          <a:ln w="12700" cap="flat" cmpd="sng" algn="ctr">
            <a:noFill/>
            <a:prstDash val="solid"/>
          </a:ln>
        </p:spPr>
        <p:txBody>
          <a:bodyPr lIns="91365" tIns="45681" rIns="91365" bIns="45681" rtlCol="0" anchor="ctr">
            <a:noAutofit/>
          </a:bodyPr>
          <a:lstStyle/>
          <a:p>
            <a:pPr algn="ctr" defTabSz="1218175" fontAlgn="ctr">
              <a:spcBef>
                <a:spcPct val="0"/>
              </a:spcBef>
              <a:spcAft>
                <a:spcPct val="0"/>
              </a:spcAft>
              <a:defRPr/>
            </a:pPr>
            <a:endParaRPr lang="en-US" altLang="zh-CN" sz="1200" b="1" kern="0" dirty="0">
              <a:solidFill>
                <a:prstClr val="black"/>
              </a:solidFill>
              <a:latin typeface="Huawei Sans" panose="020C0503030203020204" pitchFamily="34" charset="0"/>
              <a:ea typeface="方正兰亭黑简体" panose="02000000000000000000" pitchFamily="2" charset="-122"/>
              <a:cs typeface="Calibri" pitchFamily="34" charset="0"/>
              <a:sym typeface="Huawei Sans" panose="020C0503030203020204" pitchFamily="34" charset="0"/>
            </a:endParaRPr>
          </a:p>
        </p:txBody>
      </p:sp>
      <p:sp>
        <p:nvSpPr>
          <p:cNvPr id="178" name="矩形 177">
            <a:extLst>
              <a:ext uri="{FF2B5EF4-FFF2-40B4-BE49-F238E27FC236}">
                <a16:creationId xmlns="" xmlns:a16="http://schemas.microsoft.com/office/drawing/2014/main" id="{F6B6D923-DC84-4930-AF2D-D06AD7845074}"/>
              </a:ext>
            </a:extLst>
          </p:cNvPr>
          <p:cNvSpPr/>
          <p:nvPr/>
        </p:nvSpPr>
        <p:spPr>
          <a:xfrm>
            <a:off x="1895116" y="2862470"/>
            <a:ext cx="1465255" cy="387963"/>
          </a:xfrm>
          <a:prstGeom prst="rect">
            <a:avLst/>
          </a:prstGeom>
          <a:solidFill>
            <a:srgbClr val="F3FBFE">
              <a:lumMod val="85000"/>
            </a:srgbClr>
          </a:solidFill>
          <a:ln w="6350" cap="flat" cmpd="sng" algn="ctr">
            <a:noFill/>
            <a:prstDash val="solid"/>
          </a:ln>
        </p:spPr>
        <p:txBody>
          <a:bodyPr lIns="35973" tIns="45694" rIns="0" bIns="45694" rtlCol="0" anchor="ctr">
            <a:noAutofit/>
          </a:bodyPr>
          <a:lstStyle/>
          <a:p>
            <a:pPr marL="0" marR="0" lvl="0" indent="0" algn="ctr" defTabSz="913830" eaLnBrk="0" fontAlgn="ctr" latinLnBrk="0" hangingPunct="0">
              <a:lnSpc>
                <a:spcPct val="100000"/>
              </a:lnSpc>
              <a:spcBef>
                <a:spcPct val="0"/>
              </a:spcBef>
              <a:spcAft>
                <a:spcPct val="0"/>
              </a:spcAft>
              <a:buClrTx/>
              <a:buSzTx/>
              <a:buFontTx/>
              <a:buNone/>
              <a:tabLst/>
              <a:defRPr/>
            </a:pPr>
            <a:r>
              <a:rPr kumimoji="0" lang="en-US" sz="1200" b="0" i="0" u="none" strike="noStrike" kern="0" cap="none" spc="0" normalizeH="0" baseline="0" noProof="0" dirty="0">
                <a:ln>
                  <a:noFill/>
                </a:ln>
                <a:solidFill>
                  <a:sysClr val="windowText" lastClr="000000"/>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Software package management</a:t>
            </a:r>
            <a:endParaRPr kumimoji="0" lang="en-US" altLang="zh-CN" sz="1200" b="0" i="0" u="none" strike="noStrike" kern="0" cap="none" spc="0" normalizeH="0" baseline="0" noProof="0" dirty="0">
              <a:ln>
                <a:noFill/>
              </a:ln>
              <a:solidFill>
                <a:sysClr val="windowText" lastClr="000000"/>
              </a:solidFill>
              <a:effectLst/>
              <a:uLnTx/>
              <a:uFillTx/>
              <a:latin typeface="Huawei Sans" panose="020C0503030203020204" pitchFamily="34" charset="0"/>
              <a:ea typeface="方正兰亭黑简体" panose="02000000000000000000" pitchFamily="2" charset="-122"/>
              <a:cs typeface="Microsoft YaHei" charset="-122"/>
              <a:sym typeface="Huawei Sans" panose="020C0503030203020204" pitchFamily="34" charset="0"/>
            </a:endParaRPr>
          </a:p>
        </p:txBody>
      </p:sp>
      <p:sp>
        <p:nvSpPr>
          <p:cNvPr id="179" name="矩形 178">
            <a:extLst>
              <a:ext uri="{FF2B5EF4-FFF2-40B4-BE49-F238E27FC236}">
                <a16:creationId xmlns="" xmlns:a16="http://schemas.microsoft.com/office/drawing/2014/main" id="{18909482-F298-415C-98CA-5CDF84C97BFB}"/>
              </a:ext>
            </a:extLst>
          </p:cNvPr>
          <p:cNvSpPr/>
          <p:nvPr/>
        </p:nvSpPr>
        <p:spPr>
          <a:xfrm>
            <a:off x="3440364" y="2871054"/>
            <a:ext cx="1270268" cy="374057"/>
          </a:xfrm>
          <a:prstGeom prst="rect">
            <a:avLst/>
          </a:prstGeom>
          <a:solidFill>
            <a:srgbClr val="F3FBFE">
              <a:lumMod val="85000"/>
            </a:srgbClr>
          </a:solidFill>
          <a:ln w="6350" cap="flat" cmpd="sng" algn="ctr">
            <a:noFill/>
            <a:prstDash val="solid"/>
          </a:ln>
        </p:spPr>
        <p:txBody>
          <a:bodyPr lIns="35973" tIns="45694" rIns="0" bIns="45694" rtlCol="0" anchor="ctr">
            <a:noAutofit/>
          </a:bodyPr>
          <a:lstStyle/>
          <a:p>
            <a:pPr marL="0" marR="0" lvl="0" indent="0" algn="ctr" defTabSz="913830" eaLnBrk="0" fontAlgn="ctr" latinLnBrk="0" hangingPunct="0">
              <a:lnSpc>
                <a:spcPct val="100000"/>
              </a:lnSpc>
              <a:spcBef>
                <a:spcPct val="0"/>
              </a:spcBef>
              <a:spcAft>
                <a:spcPct val="0"/>
              </a:spcAft>
              <a:buClrTx/>
              <a:buSzTx/>
              <a:buFontTx/>
              <a:buNone/>
              <a:tabLst/>
              <a:defRPr/>
            </a:pPr>
            <a:r>
              <a:rPr kumimoji="0" lang="en-US" sz="1200" b="0" i="0" u="none" strike="noStrike" kern="0" cap="none" spc="0" normalizeH="0" baseline="0" noProof="0" dirty="0">
                <a:ln>
                  <a:noFill/>
                </a:ln>
                <a:solidFill>
                  <a:sysClr val="windowText" lastClr="000000"/>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Public key management</a:t>
            </a:r>
            <a:endParaRPr kumimoji="0" lang="en-US" altLang="zh-CN" sz="1200" b="0" i="0" u="none" strike="noStrike" kern="0" cap="none" spc="0" normalizeH="0" baseline="0" noProof="0" dirty="0">
              <a:ln>
                <a:noFill/>
              </a:ln>
              <a:solidFill>
                <a:sysClr val="windowText" lastClr="000000"/>
              </a:solidFill>
              <a:effectLst/>
              <a:uLnTx/>
              <a:uFillTx/>
              <a:latin typeface="Huawei Sans" panose="020C0503030203020204" pitchFamily="34" charset="0"/>
              <a:ea typeface="方正兰亭黑简体" panose="02000000000000000000" pitchFamily="2" charset="-122"/>
              <a:cs typeface="Microsoft YaHei" charset="-122"/>
              <a:sym typeface="Huawei Sans" panose="020C0503030203020204" pitchFamily="34" charset="0"/>
            </a:endParaRPr>
          </a:p>
        </p:txBody>
      </p:sp>
      <p:sp>
        <p:nvSpPr>
          <p:cNvPr id="180" name="矩形 179">
            <a:extLst>
              <a:ext uri="{FF2B5EF4-FFF2-40B4-BE49-F238E27FC236}">
                <a16:creationId xmlns="" xmlns:a16="http://schemas.microsoft.com/office/drawing/2014/main" id="{61487E36-D4CE-4590-8BFB-EFAE9BFB47ED}"/>
              </a:ext>
            </a:extLst>
          </p:cNvPr>
          <p:cNvSpPr/>
          <p:nvPr/>
        </p:nvSpPr>
        <p:spPr>
          <a:xfrm>
            <a:off x="921235" y="4829130"/>
            <a:ext cx="1052965" cy="255927"/>
          </a:xfrm>
          <a:prstGeom prst="rect">
            <a:avLst/>
          </a:prstGeom>
        </p:spPr>
        <p:txBody>
          <a:bodyPr wrap="none" lIns="121853" tIns="60928" rIns="121853" bIns="60928">
            <a:noAutofit/>
          </a:bodyPr>
          <a:lstStyle>
            <a:defPPr>
              <a:defRPr lang="zh-CN"/>
            </a:defPPr>
            <a:lvl1pPr marL="0" algn="l" defTabSz="1219272" rtl="0" eaLnBrk="1" latinLnBrk="0" hangingPunct="1">
              <a:defRPr sz="2400" kern="1200">
                <a:solidFill>
                  <a:schemeClr val="tx1"/>
                </a:solidFill>
                <a:latin typeface="Arial"/>
                <a:ea typeface="+mn-ea"/>
                <a:cs typeface="+mn-cs"/>
              </a:defRPr>
            </a:lvl1pPr>
            <a:lvl2pPr marL="609636" algn="l" defTabSz="1219272" rtl="0" eaLnBrk="1" latinLnBrk="0" hangingPunct="1">
              <a:defRPr sz="2400" kern="1200">
                <a:solidFill>
                  <a:schemeClr val="tx1"/>
                </a:solidFill>
                <a:latin typeface="Arial"/>
                <a:ea typeface="+mn-ea"/>
                <a:cs typeface="+mn-cs"/>
              </a:defRPr>
            </a:lvl2pPr>
            <a:lvl3pPr marL="1219272" algn="l" defTabSz="1219272" rtl="0" eaLnBrk="1" latinLnBrk="0" hangingPunct="1">
              <a:defRPr sz="2400" kern="1200">
                <a:solidFill>
                  <a:schemeClr val="tx1"/>
                </a:solidFill>
                <a:latin typeface="Arial"/>
                <a:ea typeface="+mn-ea"/>
                <a:cs typeface="+mn-cs"/>
              </a:defRPr>
            </a:lvl3pPr>
            <a:lvl4pPr marL="1828908" algn="l" defTabSz="1219272" rtl="0" eaLnBrk="1" latinLnBrk="0" hangingPunct="1">
              <a:defRPr sz="2400" kern="1200">
                <a:solidFill>
                  <a:schemeClr val="tx1"/>
                </a:solidFill>
                <a:latin typeface="Arial"/>
                <a:ea typeface="+mn-ea"/>
                <a:cs typeface="+mn-cs"/>
              </a:defRPr>
            </a:lvl4pPr>
            <a:lvl5pPr marL="2438545" algn="l" defTabSz="1219272" rtl="0" eaLnBrk="1" latinLnBrk="0" hangingPunct="1">
              <a:defRPr sz="2400" kern="1200">
                <a:solidFill>
                  <a:schemeClr val="tx1"/>
                </a:solidFill>
                <a:latin typeface="Arial"/>
                <a:ea typeface="+mn-ea"/>
                <a:cs typeface="+mn-cs"/>
              </a:defRPr>
            </a:lvl5pPr>
            <a:lvl6pPr marL="3048180" algn="l" defTabSz="1219272" rtl="0" eaLnBrk="1" latinLnBrk="0" hangingPunct="1">
              <a:defRPr sz="2400" kern="1200">
                <a:solidFill>
                  <a:schemeClr val="tx1"/>
                </a:solidFill>
                <a:latin typeface="Arial"/>
                <a:ea typeface="+mn-ea"/>
                <a:cs typeface="+mn-cs"/>
              </a:defRPr>
            </a:lvl6pPr>
            <a:lvl7pPr marL="3657816" algn="l" defTabSz="1219272" rtl="0" eaLnBrk="1" latinLnBrk="0" hangingPunct="1">
              <a:defRPr sz="2400" kern="1200">
                <a:solidFill>
                  <a:schemeClr val="tx1"/>
                </a:solidFill>
                <a:latin typeface="Arial"/>
                <a:ea typeface="+mn-ea"/>
                <a:cs typeface="+mn-cs"/>
              </a:defRPr>
            </a:lvl7pPr>
            <a:lvl8pPr marL="4267452" algn="l" defTabSz="1219272" rtl="0" eaLnBrk="1" latinLnBrk="0" hangingPunct="1">
              <a:defRPr sz="2400" kern="1200">
                <a:solidFill>
                  <a:schemeClr val="tx1"/>
                </a:solidFill>
                <a:latin typeface="Arial"/>
                <a:ea typeface="+mn-ea"/>
                <a:cs typeface="+mn-cs"/>
              </a:defRPr>
            </a:lvl8pPr>
            <a:lvl9pPr marL="4877087" algn="l" defTabSz="1219272" rtl="0" eaLnBrk="1" latinLnBrk="0" hangingPunct="1">
              <a:defRPr sz="2400" kern="1200">
                <a:solidFill>
                  <a:schemeClr val="tx1"/>
                </a:solidFill>
                <a:latin typeface="Arial"/>
                <a:ea typeface="+mn-ea"/>
                <a:cs typeface="+mn-cs"/>
              </a:defRPr>
            </a:lvl9pPr>
          </a:lstStyle>
          <a:p>
            <a:pPr marL="0" marR="0" lvl="0" indent="0" algn="l" defTabSz="977412" rtl="0" eaLnBrk="1" fontAlgn="ctr" latinLnBrk="0" hangingPunct="1">
              <a:lnSpc>
                <a:spcPct val="90000"/>
              </a:lnSpc>
              <a:spcBef>
                <a:spcPct val="0"/>
              </a:spcBef>
              <a:spcAft>
                <a:spcPct val="35000"/>
              </a:spcAft>
              <a:buClrTx/>
              <a:buSzTx/>
              <a:buFontTx/>
              <a:buNone/>
              <a:tabLst/>
              <a:defRPr/>
            </a:pPr>
            <a:r>
              <a:rPr kumimoji="0" lang="en-US" sz="1200" b="0" i="0" u="none" strike="noStrike" kern="1200" cap="none" spc="0" normalizeH="0" baseline="0" noProof="0" dirty="0">
                <a:ln>
                  <a:noFill/>
                </a:ln>
                <a:solidFill>
                  <a:srgbClr val="000000"/>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Protocol</a:t>
            </a:r>
          </a:p>
        </p:txBody>
      </p:sp>
      <p:sp>
        <p:nvSpPr>
          <p:cNvPr id="181" name="矩形 180">
            <a:extLst>
              <a:ext uri="{FF2B5EF4-FFF2-40B4-BE49-F238E27FC236}">
                <a16:creationId xmlns="" xmlns:a16="http://schemas.microsoft.com/office/drawing/2014/main" id="{2F7D0A30-72A4-4024-87EE-B36A4D10CBA8}"/>
              </a:ext>
            </a:extLst>
          </p:cNvPr>
          <p:cNvSpPr/>
          <p:nvPr/>
        </p:nvSpPr>
        <p:spPr>
          <a:xfrm>
            <a:off x="4877616" y="2834369"/>
            <a:ext cx="1065870" cy="2376669"/>
          </a:xfrm>
          <a:prstGeom prst="rect">
            <a:avLst/>
          </a:prstGeom>
          <a:solidFill>
            <a:srgbClr val="FFFFFF"/>
          </a:solidFill>
          <a:ln w="12700" cap="flat" cmpd="sng" algn="ctr">
            <a:noFill/>
            <a:prstDash val="solid"/>
          </a:ln>
        </p:spPr>
        <p:txBody>
          <a:bodyPr lIns="91365" tIns="45681" rIns="91365" bIns="45681" rtlCol="0" anchor="ctr">
            <a:noAutofit/>
          </a:bodyPr>
          <a:lstStyle/>
          <a:p>
            <a:pPr algn="ctr" defTabSz="1218175" fontAlgn="ctr">
              <a:spcBef>
                <a:spcPct val="0"/>
              </a:spcBef>
              <a:spcAft>
                <a:spcPct val="0"/>
              </a:spcAft>
              <a:defRPr/>
            </a:pPr>
            <a:endParaRPr lang="en-US" altLang="zh-CN" sz="1200" b="1" kern="0" dirty="0">
              <a:solidFill>
                <a:prstClr val="black"/>
              </a:solidFill>
              <a:latin typeface="Huawei Sans" panose="020C0503030203020204" pitchFamily="34" charset="0"/>
              <a:ea typeface="方正兰亭黑简体" panose="02000000000000000000" pitchFamily="2" charset="-122"/>
              <a:cs typeface="Calibri" pitchFamily="34" charset="0"/>
              <a:sym typeface="Huawei Sans" panose="020C0503030203020204" pitchFamily="34" charset="0"/>
            </a:endParaRPr>
          </a:p>
        </p:txBody>
      </p:sp>
      <p:sp>
        <p:nvSpPr>
          <p:cNvPr id="182" name="矩形 181">
            <a:extLst>
              <a:ext uri="{FF2B5EF4-FFF2-40B4-BE49-F238E27FC236}">
                <a16:creationId xmlns="" xmlns:a16="http://schemas.microsoft.com/office/drawing/2014/main" id="{B9B2BB09-382D-4D88-9C8F-65E830E9A96E}"/>
              </a:ext>
            </a:extLst>
          </p:cNvPr>
          <p:cNvSpPr/>
          <p:nvPr/>
        </p:nvSpPr>
        <p:spPr>
          <a:xfrm>
            <a:off x="4690032" y="2934912"/>
            <a:ext cx="1337702" cy="404135"/>
          </a:xfrm>
          <a:prstGeom prst="rect">
            <a:avLst/>
          </a:prstGeom>
        </p:spPr>
        <p:txBody>
          <a:bodyPr wrap="square" lIns="121853" tIns="60928" rIns="121853" bIns="60928">
            <a:noAutofit/>
          </a:bodyPr>
          <a:lstStyle>
            <a:defPPr>
              <a:defRPr lang="zh-CN"/>
            </a:defPPr>
            <a:lvl1pPr marL="0" algn="l" defTabSz="1219272" rtl="0" eaLnBrk="1" latinLnBrk="0" hangingPunct="1">
              <a:defRPr sz="2400" kern="1200">
                <a:solidFill>
                  <a:schemeClr val="tx1"/>
                </a:solidFill>
                <a:latin typeface="Arial"/>
                <a:ea typeface="+mn-ea"/>
                <a:cs typeface="+mn-cs"/>
              </a:defRPr>
            </a:lvl1pPr>
            <a:lvl2pPr marL="609636" algn="l" defTabSz="1219272" rtl="0" eaLnBrk="1" latinLnBrk="0" hangingPunct="1">
              <a:defRPr sz="2400" kern="1200">
                <a:solidFill>
                  <a:schemeClr val="tx1"/>
                </a:solidFill>
                <a:latin typeface="Arial"/>
                <a:ea typeface="+mn-ea"/>
                <a:cs typeface="+mn-cs"/>
              </a:defRPr>
            </a:lvl2pPr>
            <a:lvl3pPr marL="1219272" algn="l" defTabSz="1219272" rtl="0" eaLnBrk="1" latinLnBrk="0" hangingPunct="1">
              <a:defRPr sz="2400" kern="1200">
                <a:solidFill>
                  <a:schemeClr val="tx1"/>
                </a:solidFill>
                <a:latin typeface="Arial"/>
                <a:ea typeface="+mn-ea"/>
                <a:cs typeface="+mn-cs"/>
              </a:defRPr>
            </a:lvl3pPr>
            <a:lvl4pPr marL="1828908" algn="l" defTabSz="1219272" rtl="0" eaLnBrk="1" latinLnBrk="0" hangingPunct="1">
              <a:defRPr sz="2400" kern="1200">
                <a:solidFill>
                  <a:schemeClr val="tx1"/>
                </a:solidFill>
                <a:latin typeface="Arial"/>
                <a:ea typeface="+mn-ea"/>
                <a:cs typeface="+mn-cs"/>
              </a:defRPr>
            </a:lvl4pPr>
            <a:lvl5pPr marL="2438545" algn="l" defTabSz="1219272" rtl="0" eaLnBrk="1" latinLnBrk="0" hangingPunct="1">
              <a:defRPr sz="2400" kern="1200">
                <a:solidFill>
                  <a:schemeClr val="tx1"/>
                </a:solidFill>
                <a:latin typeface="Arial"/>
                <a:ea typeface="+mn-ea"/>
                <a:cs typeface="+mn-cs"/>
              </a:defRPr>
            </a:lvl5pPr>
            <a:lvl6pPr marL="3048180" algn="l" defTabSz="1219272" rtl="0" eaLnBrk="1" latinLnBrk="0" hangingPunct="1">
              <a:defRPr sz="2400" kern="1200">
                <a:solidFill>
                  <a:schemeClr val="tx1"/>
                </a:solidFill>
                <a:latin typeface="Arial"/>
                <a:ea typeface="+mn-ea"/>
                <a:cs typeface="+mn-cs"/>
              </a:defRPr>
            </a:lvl6pPr>
            <a:lvl7pPr marL="3657816" algn="l" defTabSz="1219272" rtl="0" eaLnBrk="1" latinLnBrk="0" hangingPunct="1">
              <a:defRPr sz="2400" kern="1200">
                <a:solidFill>
                  <a:schemeClr val="tx1"/>
                </a:solidFill>
                <a:latin typeface="Arial"/>
                <a:ea typeface="+mn-ea"/>
                <a:cs typeface="+mn-cs"/>
              </a:defRPr>
            </a:lvl7pPr>
            <a:lvl8pPr marL="4267452" algn="l" defTabSz="1219272" rtl="0" eaLnBrk="1" latinLnBrk="0" hangingPunct="1">
              <a:defRPr sz="2400" kern="1200">
                <a:solidFill>
                  <a:schemeClr val="tx1"/>
                </a:solidFill>
                <a:latin typeface="Arial"/>
                <a:ea typeface="+mn-ea"/>
                <a:cs typeface="+mn-cs"/>
              </a:defRPr>
            </a:lvl8pPr>
            <a:lvl9pPr marL="4877087" algn="l" defTabSz="1219272" rtl="0" eaLnBrk="1" latinLnBrk="0" hangingPunct="1">
              <a:defRPr sz="2400" kern="1200">
                <a:solidFill>
                  <a:schemeClr val="tx1"/>
                </a:solidFill>
                <a:latin typeface="Arial"/>
                <a:ea typeface="+mn-ea"/>
                <a:cs typeface="+mn-cs"/>
              </a:defRPr>
            </a:lvl9pPr>
          </a:lstStyle>
          <a:p>
            <a:pPr marL="0" marR="0" lvl="0" indent="0" algn="ctr" defTabSz="1219272" rtl="0" eaLnBrk="1" fontAlgn="ctr" latinLnBrk="0" hangingPunct="1">
              <a:lnSpc>
                <a:spcPct val="100000"/>
              </a:lnSpc>
              <a:spcBef>
                <a:spcPct val="0"/>
              </a:spcBef>
              <a:spcAft>
                <a:spcPct val="0"/>
              </a:spcAft>
              <a:buClrTx/>
              <a:buSzTx/>
              <a:buFontTx/>
              <a:buNone/>
              <a:tabLst/>
              <a:defRPr/>
            </a:pPr>
            <a:r>
              <a:rPr kumimoji="0" lang="en-US" sz="1200" b="1" i="0" u="none" strike="noStrike" kern="1200" cap="none" spc="0" normalizeH="0" baseline="0" noProof="0" dirty="0">
                <a:ln>
                  <a:noFill/>
                </a:ln>
                <a:solidFill>
                  <a:srgbClr val="000000"/>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System configuration</a:t>
            </a:r>
            <a:endParaRPr kumimoji="0" lang="en-US" altLang="zh-CN" sz="1200" b="1" i="0" u="none" strike="noStrike" kern="0" cap="none" spc="0" normalizeH="0" baseline="0" noProof="0" dirty="0">
              <a:ln>
                <a:noFill/>
              </a:ln>
              <a:solidFill>
                <a:srgbClr val="000000"/>
              </a:solidFill>
              <a:effectLst/>
              <a:uLnTx/>
              <a:uFillTx/>
              <a:latin typeface="Huawei Sans" panose="020C0503030203020204" pitchFamily="34" charset="0"/>
              <a:ea typeface="方正兰亭黑简体" panose="02000000000000000000" pitchFamily="2" charset="-122"/>
              <a:cs typeface="Calibri" pitchFamily="34" charset="0"/>
              <a:sym typeface="Huawei Sans" panose="020C0503030203020204" pitchFamily="34" charset="0"/>
            </a:endParaRPr>
          </a:p>
        </p:txBody>
      </p:sp>
      <p:sp>
        <p:nvSpPr>
          <p:cNvPr id="183" name="矩形 182">
            <a:extLst>
              <a:ext uri="{FF2B5EF4-FFF2-40B4-BE49-F238E27FC236}">
                <a16:creationId xmlns="" xmlns:a16="http://schemas.microsoft.com/office/drawing/2014/main" id="{CD5DBF85-25D2-48B4-AC0B-18FE84C01A68}"/>
              </a:ext>
            </a:extLst>
          </p:cNvPr>
          <p:cNvSpPr/>
          <p:nvPr/>
        </p:nvSpPr>
        <p:spPr>
          <a:xfrm>
            <a:off x="527669" y="2824708"/>
            <a:ext cx="1558906" cy="404135"/>
          </a:xfrm>
          <a:prstGeom prst="rect">
            <a:avLst/>
          </a:prstGeom>
        </p:spPr>
        <p:txBody>
          <a:bodyPr wrap="square" lIns="121853" tIns="60928" rIns="121853" bIns="60928">
            <a:noAutofit/>
          </a:bodyPr>
          <a:lstStyle>
            <a:defPPr>
              <a:defRPr lang="zh-CN"/>
            </a:defPPr>
            <a:lvl1pPr marL="0" algn="l" defTabSz="1219272" rtl="0" eaLnBrk="1" latinLnBrk="0" hangingPunct="1">
              <a:defRPr sz="2400" kern="1200">
                <a:solidFill>
                  <a:schemeClr val="tx1"/>
                </a:solidFill>
                <a:latin typeface="Arial"/>
                <a:ea typeface="+mn-ea"/>
                <a:cs typeface="+mn-cs"/>
              </a:defRPr>
            </a:lvl1pPr>
            <a:lvl2pPr marL="609636" algn="l" defTabSz="1219272" rtl="0" eaLnBrk="1" latinLnBrk="0" hangingPunct="1">
              <a:defRPr sz="2400" kern="1200">
                <a:solidFill>
                  <a:schemeClr val="tx1"/>
                </a:solidFill>
                <a:latin typeface="Arial"/>
                <a:ea typeface="+mn-ea"/>
                <a:cs typeface="+mn-cs"/>
              </a:defRPr>
            </a:lvl2pPr>
            <a:lvl3pPr marL="1219272" algn="l" defTabSz="1219272" rtl="0" eaLnBrk="1" latinLnBrk="0" hangingPunct="1">
              <a:defRPr sz="2400" kern="1200">
                <a:solidFill>
                  <a:schemeClr val="tx1"/>
                </a:solidFill>
                <a:latin typeface="Arial"/>
                <a:ea typeface="+mn-ea"/>
                <a:cs typeface="+mn-cs"/>
              </a:defRPr>
            </a:lvl3pPr>
            <a:lvl4pPr marL="1828908" algn="l" defTabSz="1219272" rtl="0" eaLnBrk="1" latinLnBrk="0" hangingPunct="1">
              <a:defRPr sz="2400" kern="1200">
                <a:solidFill>
                  <a:schemeClr val="tx1"/>
                </a:solidFill>
                <a:latin typeface="Arial"/>
                <a:ea typeface="+mn-ea"/>
                <a:cs typeface="+mn-cs"/>
              </a:defRPr>
            </a:lvl4pPr>
            <a:lvl5pPr marL="2438545" algn="l" defTabSz="1219272" rtl="0" eaLnBrk="1" latinLnBrk="0" hangingPunct="1">
              <a:defRPr sz="2400" kern="1200">
                <a:solidFill>
                  <a:schemeClr val="tx1"/>
                </a:solidFill>
                <a:latin typeface="Arial"/>
                <a:ea typeface="+mn-ea"/>
                <a:cs typeface="+mn-cs"/>
              </a:defRPr>
            </a:lvl5pPr>
            <a:lvl6pPr marL="3048180" algn="l" defTabSz="1219272" rtl="0" eaLnBrk="1" latinLnBrk="0" hangingPunct="1">
              <a:defRPr sz="2400" kern="1200">
                <a:solidFill>
                  <a:schemeClr val="tx1"/>
                </a:solidFill>
                <a:latin typeface="Arial"/>
                <a:ea typeface="+mn-ea"/>
                <a:cs typeface="+mn-cs"/>
              </a:defRPr>
            </a:lvl6pPr>
            <a:lvl7pPr marL="3657816" algn="l" defTabSz="1219272" rtl="0" eaLnBrk="1" latinLnBrk="0" hangingPunct="1">
              <a:defRPr sz="2400" kern="1200">
                <a:solidFill>
                  <a:schemeClr val="tx1"/>
                </a:solidFill>
                <a:latin typeface="Arial"/>
                <a:ea typeface="+mn-ea"/>
                <a:cs typeface="+mn-cs"/>
              </a:defRPr>
            </a:lvl7pPr>
            <a:lvl8pPr marL="4267452" algn="l" defTabSz="1219272" rtl="0" eaLnBrk="1" latinLnBrk="0" hangingPunct="1">
              <a:defRPr sz="2400" kern="1200">
                <a:solidFill>
                  <a:schemeClr val="tx1"/>
                </a:solidFill>
                <a:latin typeface="Arial"/>
                <a:ea typeface="+mn-ea"/>
                <a:cs typeface="+mn-cs"/>
              </a:defRPr>
            </a:lvl8pPr>
            <a:lvl9pPr marL="4877087" algn="l" defTabSz="1219272" rtl="0" eaLnBrk="1" latinLnBrk="0" hangingPunct="1">
              <a:defRPr sz="2400" kern="1200">
                <a:solidFill>
                  <a:schemeClr val="tx1"/>
                </a:solidFill>
                <a:latin typeface="Arial"/>
                <a:ea typeface="+mn-ea"/>
                <a:cs typeface="+mn-cs"/>
              </a:defRPr>
            </a:lvl9pPr>
          </a:lstStyle>
          <a:p>
            <a:pPr marL="0" marR="0" lvl="0" indent="0" algn="ctr" defTabSz="1219272" rtl="0" eaLnBrk="1" fontAlgn="ctr" latinLnBrk="0" hangingPunct="1">
              <a:lnSpc>
                <a:spcPct val="100000"/>
              </a:lnSpc>
              <a:spcBef>
                <a:spcPct val="0"/>
              </a:spcBef>
              <a:spcAft>
                <a:spcPct val="0"/>
              </a:spcAft>
              <a:buClrTx/>
              <a:buSzTx/>
              <a:buFontTx/>
              <a:buNone/>
              <a:tabLst/>
              <a:defRPr/>
            </a:pPr>
            <a:r>
              <a:rPr kumimoji="0" lang="en-US" sz="1200" b="1" i="0" u="none" strike="noStrike" kern="1200" cap="none" spc="0" normalizeH="0" baseline="0" noProof="0" dirty="0">
                <a:ln>
                  <a:noFill/>
                </a:ln>
                <a:solidFill>
                  <a:srgbClr val="000000"/>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Project management</a:t>
            </a:r>
            <a:endParaRPr kumimoji="0" lang="en-US" altLang="zh-CN" sz="1200" b="1" i="0" u="none" strike="noStrike" kern="0" cap="none" spc="0" normalizeH="0" baseline="0" noProof="0" dirty="0">
              <a:ln>
                <a:noFill/>
              </a:ln>
              <a:solidFill>
                <a:srgbClr val="000000"/>
              </a:solidFill>
              <a:effectLst/>
              <a:uLnTx/>
              <a:uFillTx/>
              <a:latin typeface="Huawei Sans" panose="020C0503030203020204" pitchFamily="34" charset="0"/>
              <a:ea typeface="方正兰亭黑简体" panose="02000000000000000000" pitchFamily="2" charset="-122"/>
              <a:cs typeface="Microsoft YaHei" charset="-122"/>
              <a:sym typeface="Huawei Sans" panose="020C0503030203020204" pitchFamily="34" charset="0"/>
            </a:endParaRPr>
          </a:p>
        </p:txBody>
      </p:sp>
      <p:sp>
        <p:nvSpPr>
          <p:cNvPr id="184" name="矩形 183">
            <a:extLst>
              <a:ext uri="{FF2B5EF4-FFF2-40B4-BE49-F238E27FC236}">
                <a16:creationId xmlns="" xmlns:a16="http://schemas.microsoft.com/office/drawing/2014/main" id="{046741CF-C175-4755-B7BC-A24289F90839}"/>
              </a:ext>
            </a:extLst>
          </p:cNvPr>
          <p:cNvSpPr/>
          <p:nvPr/>
        </p:nvSpPr>
        <p:spPr>
          <a:xfrm>
            <a:off x="4991677" y="3386228"/>
            <a:ext cx="798422" cy="390909"/>
          </a:xfrm>
          <a:prstGeom prst="rect">
            <a:avLst/>
          </a:prstGeom>
          <a:solidFill>
            <a:srgbClr val="F3FBFE">
              <a:lumMod val="85000"/>
            </a:srgbClr>
          </a:solidFill>
          <a:ln w="6350" cap="flat" cmpd="sng" algn="ctr">
            <a:noFill/>
            <a:prstDash val="solid"/>
          </a:ln>
        </p:spPr>
        <p:txBody>
          <a:bodyPr lIns="35973" tIns="45694" rIns="0" bIns="45694" rtlCol="0" anchor="ctr">
            <a:noAutofit/>
          </a:bodyPr>
          <a:lstStyle/>
          <a:p>
            <a:pPr marL="0" marR="0" lvl="0" indent="0" algn="ctr" defTabSz="913830" eaLnBrk="0" fontAlgn="ctr" latinLnBrk="0" hangingPunct="0">
              <a:lnSpc>
                <a:spcPct val="100000"/>
              </a:lnSpc>
              <a:spcBef>
                <a:spcPct val="0"/>
              </a:spcBef>
              <a:spcAft>
                <a:spcPct val="0"/>
              </a:spcAft>
              <a:buClrTx/>
              <a:buSzTx/>
              <a:buFontTx/>
              <a:buNone/>
              <a:tabLst/>
              <a:defRPr/>
            </a:pPr>
            <a:r>
              <a:rPr kumimoji="0" lang="en-US" sz="1200" b="0" i="0" u="none" strike="noStrike" kern="0" cap="none" spc="0" normalizeH="0" baseline="0" noProof="0" dirty="0">
                <a:ln>
                  <a:noFill/>
                </a:ln>
                <a:solidFill>
                  <a:sysClr val="windowText" lastClr="000000"/>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Service template</a:t>
            </a:r>
            <a:endParaRPr kumimoji="0" lang="en-US" altLang="zh-CN" sz="1200" b="0" i="0" u="none" strike="noStrike" kern="0" cap="none" spc="0" normalizeH="0" baseline="0" noProof="0" dirty="0">
              <a:ln>
                <a:noFill/>
              </a:ln>
              <a:solidFill>
                <a:sysClr val="windowText" lastClr="000000"/>
              </a:solidFill>
              <a:effectLst/>
              <a:uLnTx/>
              <a:uFillTx/>
              <a:latin typeface="Huawei Sans" panose="020C0503030203020204" pitchFamily="34" charset="0"/>
              <a:ea typeface="方正兰亭黑简体" panose="02000000000000000000" pitchFamily="2" charset="-122"/>
              <a:cs typeface="Microsoft YaHei" charset="-122"/>
              <a:sym typeface="Huawei Sans" panose="020C0503030203020204" pitchFamily="34" charset="0"/>
            </a:endParaRPr>
          </a:p>
        </p:txBody>
      </p:sp>
      <p:sp>
        <p:nvSpPr>
          <p:cNvPr id="185" name="矩形 184">
            <a:extLst>
              <a:ext uri="{FF2B5EF4-FFF2-40B4-BE49-F238E27FC236}">
                <a16:creationId xmlns="" xmlns:a16="http://schemas.microsoft.com/office/drawing/2014/main" id="{E6FFB89A-363E-48D4-8675-6BD51823E898}"/>
              </a:ext>
            </a:extLst>
          </p:cNvPr>
          <p:cNvSpPr/>
          <p:nvPr/>
        </p:nvSpPr>
        <p:spPr>
          <a:xfrm>
            <a:off x="4999297" y="4541629"/>
            <a:ext cx="798422" cy="519703"/>
          </a:xfrm>
          <a:prstGeom prst="rect">
            <a:avLst/>
          </a:prstGeom>
          <a:solidFill>
            <a:srgbClr val="F3FBFE">
              <a:lumMod val="85000"/>
            </a:srgbClr>
          </a:solidFill>
          <a:ln w="6350" cap="flat" cmpd="sng" algn="ctr">
            <a:noFill/>
            <a:prstDash val="solid"/>
          </a:ln>
        </p:spPr>
        <p:txBody>
          <a:bodyPr lIns="35973" tIns="45694" rIns="0" bIns="45694" rtlCol="0" anchor="ctr">
            <a:noAutofit/>
          </a:bodyPr>
          <a:lstStyle/>
          <a:p>
            <a:pPr marL="0" marR="0" lvl="0" indent="0" algn="ctr" defTabSz="913830" eaLnBrk="0" fontAlgn="ctr" latinLnBrk="0" hangingPunct="0">
              <a:lnSpc>
                <a:spcPct val="100000"/>
              </a:lnSpc>
              <a:spcBef>
                <a:spcPct val="0"/>
              </a:spcBef>
              <a:spcAft>
                <a:spcPct val="0"/>
              </a:spcAft>
              <a:buClrTx/>
              <a:buSzTx/>
              <a:buFontTx/>
              <a:buNone/>
              <a:tabLst/>
              <a:defRPr/>
            </a:pPr>
            <a:r>
              <a:rPr kumimoji="0" lang="en-US" sz="1200" b="0" i="0" u="none" strike="noStrike" kern="0" cap="none" spc="0" normalizeH="0" baseline="0" noProof="0" dirty="0">
                <a:ln>
                  <a:noFill/>
                </a:ln>
                <a:solidFill>
                  <a:sysClr val="windowText" lastClr="000000"/>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Protocol parameter</a:t>
            </a:r>
            <a:endParaRPr kumimoji="0" lang="en-US" altLang="zh-CN" sz="1200" b="0" i="0" u="none" strike="noStrike" kern="0" cap="none" spc="0" normalizeH="0" baseline="0" noProof="0" dirty="0">
              <a:ln>
                <a:noFill/>
              </a:ln>
              <a:solidFill>
                <a:sysClr val="windowText" lastClr="000000"/>
              </a:solidFill>
              <a:effectLst/>
              <a:uLnTx/>
              <a:uFillTx/>
              <a:latin typeface="Huawei Sans" panose="020C0503030203020204" pitchFamily="34" charset="0"/>
              <a:ea typeface="方正兰亭黑简体" panose="02000000000000000000" pitchFamily="2" charset="-122"/>
              <a:cs typeface="Microsoft YaHei" charset="-122"/>
              <a:sym typeface="Huawei Sans" panose="020C0503030203020204" pitchFamily="34" charset="0"/>
            </a:endParaRPr>
          </a:p>
        </p:txBody>
      </p:sp>
      <p:sp>
        <p:nvSpPr>
          <p:cNvPr id="186" name="矩形 185">
            <a:extLst>
              <a:ext uri="{FF2B5EF4-FFF2-40B4-BE49-F238E27FC236}">
                <a16:creationId xmlns="" xmlns:a16="http://schemas.microsoft.com/office/drawing/2014/main" id="{01DAF9B4-D44E-4CF8-9820-06181F3CD227}"/>
              </a:ext>
            </a:extLst>
          </p:cNvPr>
          <p:cNvSpPr/>
          <p:nvPr/>
        </p:nvSpPr>
        <p:spPr>
          <a:xfrm>
            <a:off x="4999876" y="3877884"/>
            <a:ext cx="798422" cy="455871"/>
          </a:xfrm>
          <a:prstGeom prst="rect">
            <a:avLst/>
          </a:prstGeom>
          <a:solidFill>
            <a:srgbClr val="F3FBFE">
              <a:lumMod val="85000"/>
            </a:srgbClr>
          </a:solidFill>
          <a:ln w="6350" cap="flat" cmpd="sng" algn="ctr">
            <a:noFill/>
            <a:prstDash val="solid"/>
          </a:ln>
        </p:spPr>
        <p:txBody>
          <a:bodyPr lIns="35973" tIns="45694" rIns="0" bIns="45694" rtlCol="0" anchor="ctr">
            <a:noAutofit/>
          </a:bodyPr>
          <a:lstStyle/>
          <a:p>
            <a:pPr marL="0" marR="0" lvl="0" indent="0" algn="ctr" defTabSz="913830" eaLnBrk="0" fontAlgn="ctr" latinLnBrk="0" hangingPunct="0">
              <a:lnSpc>
                <a:spcPct val="100000"/>
              </a:lnSpc>
              <a:spcBef>
                <a:spcPct val="0"/>
              </a:spcBef>
              <a:spcAft>
                <a:spcPct val="0"/>
              </a:spcAft>
              <a:buClrTx/>
              <a:buSzTx/>
              <a:buFontTx/>
              <a:buNone/>
              <a:tabLst/>
              <a:defRPr/>
            </a:pPr>
            <a:r>
              <a:rPr kumimoji="0" lang="en-US" sz="1200" b="0" i="0" u="none" strike="noStrike" kern="0" cap="none" spc="0" normalizeH="0" baseline="0" noProof="0" dirty="0">
                <a:ln>
                  <a:noFill/>
                </a:ln>
                <a:solidFill>
                  <a:sysClr val="windowText" lastClr="000000"/>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NE template</a:t>
            </a:r>
            <a:endParaRPr kumimoji="0" lang="en-US" altLang="zh-CN" sz="1200" b="0" i="0" u="none" strike="noStrike" kern="0" cap="none" spc="0" normalizeH="0" baseline="0" noProof="0" dirty="0">
              <a:ln>
                <a:noFill/>
              </a:ln>
              <a:solidFill>
                <a:sysClr val="windowText" lastClr="000000"/>
              </a:solidFill>
              <a:effectLst/>
              <a:uLnTx/>
              <a:uFillTx/>
              <a:latin typeface="Huawei Sans" panose="020C0503030203020204" pitchFamily="34" charset="0"/>
              <a:ea typeface="方正兰亭黑简体" panose="02000000000000000000" pitchFamily="2" charset="-122"/>
              <a:cs typeface="Microsoft YaHei" charset="-122"/>
              <a:sym typeface="Huawei Sans" panose="020C0503030203020204" pitchFamily="34" charset="0"/>
            </a:endParaRPr>
          </a:p>
        </p:txBody>
      </p:sp>
      <p:sp>
        <p:nvSpPr>
          <p:cNvPr id="188" name="椭圆 187">
            <a:extLst>
              <a:ext uri="{FF2B5EF4-FFF2-40B4-BE49-F238E27FC236}">
                <a16:creationId xmlns="" xmlns:a16="http://schemas.microsoft.com/office/drawing/2014/main" id="{2731D84C-E685-4600-9C05-0ACC3C6C4BC8}"/>
              </a:ext>
            </a:extLst>
          </p:cNvPr>
          <p:cNvSpPr>
            <a:spLocks/>
          </p:cNvSpPr>
          <p:nvPr/>
        </p:nvSpPr>
        <p:spPr>
          <a:xfrm>
            <a:off x="3171688" y="4416743"/>
            <a:ext cx="206043" cy="196894"/>
          </a:xfrm>
          <a:prstGeom prst="ellipse">
            <a:avLst/>
          </a:prstGeom>
          <a:solidFill>
            <a:srgbClr val="40BFC8"/>
          </a:solidFill>
          <a:ln w="25400" cap="flat" cmpd="sng" algn="ctr">
            <a:solidFill>
              <a:srgbClr val="40BFC8"/>
            </a:solidFill>
            <a:prstDash val="solid"/>
          </a:ln>
          <a:effectLst/>
        </p:spPr>
        <p:txBody>
          <a:bodyPr rtlCol="0" anchor="ctr">
            <a:noAutofit/>
          </a:bodyPr>
          <a:lstStyle/>
          <a:p>
            <a:pPr marL="0" marR="0" lvl="0" indent="0" algn="ctr" defTabSz="914034" eaLnBrk="1" fontAlgn="ctr" latinLnBrk="0" hangingPunct="1">
              <a:lnSpc>
                <a:spcPct val="100000"/>
              </a:lnSpc>
              <a:spcBef>
                <a:spcPts val="0"/>
              </a:spcBef>
              <a:spcAft>
                <a:spcPts val="0"/>
              </a:spcAft>
              <a:buClrTx/>
              <a:buSzTx/>
              <a:buFontTx/>
              <a:buNone/>
              <a:tabLst/>
              <a:defRPr/>
            </a:pPr>
            <a:r>
              <a:rPr kumimoji="0" lang="en-US" sz="1200" b="1" i="0" u="none" strike="noStrike" kern="0" cap="none" spc="0" normalizeH="0" baseline="0" noProof="0" dirty="0">
                <a:ln>
                  <a:noFill/>
                </a:ln>
                <a:solidFill>
                  <a:srgbClr val="FFFFFF"/>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3</a:t>
            </a:r>
            <a:endParaRPr kumimoji="0" lang="en-US" altLang="zh-CN" sz="1200" b="1" i="0" u="none" strike="noStrike" kern="0" cap="none" spc="0" normalizeH="0" baseline="0" noProof="0" dirty="0">
              <a:ln>
                <a:noFill/>
              </a:ln>
              <a:solidFill>
                <a:srgbClr val="FFFFFF"/>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9" name="椭圆 188">
            <a:extLst>
              <a:ext uri="{FF2B5EF4-FFF2-40B4-BE49-F238E27FC236}">
                <a16:creationId xmlns="" xmlns:a16="http://schemas.microsoft.com/office/drawing/2014/main" id="{1E9074B4-608D-44C0-B215-310D39F72592}"/>
              </a:ext>
            </a:extLst>
          </p:cNvPr>
          <p:cNvSpPr/>
          <p:nvPr/>
        </p:nvSpPr>
        <p:spPr>
          <a:xfrm>
            <a:off x="2435098" y="3187981"/>
            <a:ext cx="206043" cy="196894"/>
          </a:xfrm>
          <a:prstGeom prst="ellipse">
            <a:avLst/>
          </a:prstGeom>
          <a:solidFill>
            <a:srgbClr val="40BFC8"/>
          </a:solidFill>
          <a:ln w="25400" cap="flat" cmpd="sng" algn="ctr">
            <a:solidFill>
              <a:srgbClr val="40BFC8"/>
            </a:solidFill>
            <a:prstDash val="solid"/>
          </a:ln>
          <a:effectLst/>
        </p:spPr>
        <p:txBody>
          <a:bodyPr rtlCol="0" anchor="ctr">
            <a:noAutofit/>
          </a:bodyPr>
          <a:lstStyle/>
          <a:p>
            <a:pPr marL="0" marR="0" lvl="0" indent="0" algn="ctr" defTabSz="914034" eaLnBrk="1" fontAlgn="ctr" latinLnBrk="0" hangingPunct="1">
              <a:lnSpc>
                <a:spcPct val="100000"/>
              </a:lnSpc>
              <a:spcBef>
                <a:spcPts val="0"/>
              </a:spcBef>
              <a:spcAft>
                <a:spcPts val="0"/>
              </a:spcAft>
              <a:buClrTx/>
              <a:buSzTx/>
              <a:buFontTx/>
              <a:buNone/>
              <a:tabLst/>
              <a:defRPr/>
            </a:pPr>
            <a:r>
              <a:rPr kumimoji="0" lang="en-US" sz="1200" b="1" i="0" u="none" strike="noStrike" kern="0" cap="none" spc="0" normalizeH="0" baseline="0" noProof="0" dirty="0">
                <a:ln>
                  <a:noFill/>
                </a:ln>
                <a:solidFill>
                  <a:srgbClr val="FFFFFF"/>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1</a:t>
            </a:r>
            <a:endParaRPr kumimoji="0" lang="en-US" altLang="zh-CN" sz="1200" b="1" i="0" u="none" strike="noStrike" kern="0" cap="none" spc="0" normalizeH="0" baseline="0" noProof="0" dirty="0">
              <a:ln>
                <a:noFill/>
              </a:ln>
              <a:solidFill>
                <a:srgbClr val="FFFFFF"/>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0" name="椭圆 189">
            <a:extLst>
              <a:ext uri="{FF2B5EF4-FFF2-40B4-BE49-F238E27FC236}">
                <a16:creationId xmlns="" xmlns:a16="http://schemas.microsoft.com/office/drawing/2014/main" id="{BA317A5C-1A20-4827-9063-A0FD0FD2F49D}"/>
              </a:ext>
            </a:extLst>
          </p:cNvPr>
          <p:cNvSpPr/>
          <p:nvPr/>
        </p:nvSpPr>
        <p:spPr>
          <a:xfrm>
            <a:off x="2731517" y="3187422"/>
            <a:ext cx="206043" cy="196894"/>
          </a:xfrm>
          <a:prstGeom prst="ellipse">
            <a:avLst/>
          </a:prstGeom>
          <a:solidFill>
            <a:srgbClr val="40BFC8"/>
          </a:solidFill>
          <a:ln w="25400" cap="flat" cmpd="sng" algn="ctr">
            <a:solidFill>
              <a:srgbClr val="40BFC8"/>
            </a:solidFill>
            <a:prstDash val="solid"/>
          </a:ln>
          <a:effectLst/>
        </p:spPr>
        <p:txBody>
          <a:bodyPr rtlCol="0" anchor="ctr">
            <a:noAutofit/>
          </a:bodyPr>
          <a:lstStyle/>
          <a:p>
            <a:pPr marL="0" marR="0" lvl="0" indent="0" algn="ctr" defTabSz="914034" eaLnBrk="1" fontAlgn="ctr" latinLnBrk="0" hangingPunct="1">
              <a:lnSpc>
                <a:spcPct val="100000"/>
              </a:lnSpc>
              <a:spcBef>
                <a:spcPts val="0"/>
              </a:spcBef>
              <a:spcAft>
                <a:spcPts val="0"/>
              </a:spcAft>
              <a:buClrTx/>
              <a:buSzTx/>
              <a:buFontTx/>
              <a:buNone/>
              <a:tabLst/>
              <a:defRPr/>
            </a:pPr>
            <a:r>
              <a:rPr kumimoji="0" lang="en-US" sz="1200" b="1" i="0" u="none" strike="noStrike" kern="0" cap="none" spc="0" normalizeH="0" baseline="0" noProof="0" dirty="0">
                <a:ln>
                  <a:noFill/>
                </a:ln>
                <a:solidFill>
                  <a:srgbClr val="FFFFFF"/>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2</a:t>
            </a:r>
            <a:endParaRPr kumimoji="0" lang="en-US" altLang="zh-CN" sz="1200" b="1" i="0" u="none" strike="noStrike" kern="0" cap="none" spc="0" normalizeH="0" baseline="0" noProof="0" dirty="0">
              <a:ln>
                <a:noFill/>
              </a:ln>
              <a:solidFill>
                <a:srgbClr val="FFFFFF"/>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1" name="矩形 190">
            <a:extLst>
              <a:ext uri="{FF2B5EF4-FFF2-40B4-BE49-F238E27FC236}">
                <a16:creationId xmlns="" xmlns:a16="http://schemas.microsoft.com/office/drawing/2014/main" id="{E87AB3E4-10C7-4819-8358-32CACCAB3FDE}"/>
              </a:ext>
            </a:extLst>
          </p:cNvPr>
          <p:cNvSpPr/>
          <p:nvPr/>
        </p:nvSpPr>
        <p:spPr bwMode="auto">
          <a:xfrm>
            <a:off x="5925035" y="5145269"/>
            <a:ext cx="2449417" cy="455865"/>
          </a:xfrm>
          <a:prstGeom prst="rect">
            <a:avLst/>
          </a:prstGeom>
          <a:noFill/>
          <a:ln w="28575" cap="flat" cmpd="sng" algn="ctr">
            <a:noFill/>
            <a:prstDash val="solid"/>
            <a:round/>
            <a:headEnd type="none" w="med" len="med"/>
            <a:tailEnd type="none" w="med" len="med"/>
          </a:ln>
          <a:effectLst/>
        </p:spPr>
        <p:txBody>
          <a:bodyPr vert="horz" wrap="square" lIns="91404" tIns="45702" rIns="91404" bIns="45702" numCol="1" rtlCol="0" anchor="ctr" anchorCtr="0" compatLnSpc="1">
            <a:prstTxWarp prst="textNoShape">
              <a:avLst/>
            </a:prstTxWarp>
            <a:noAutofit/>
          </a:bodyPr>
          <a:lstStyle/>
          <a:p>
            <a:pPr marL="0" marR="0" lvl="0" indent="0" algn="ctr" defTabSz="914034" eaLnBrk="1" fontAlgn="ctr" latinLnBrk="0" hangingPunct="1">
              <a:lnSpc>
                <a:spcPct val="150000"/>
              </a:lnSpc>
              <a:spcBef>
                <a:spcPct val="0"/>
              </a:spcBef>
              <a:spcAft>
                <a:spcPct val="0"/>
              </a:spcAft>
              <a:buClr>
                <a:srgbClr val="CC9900"/>
              </a:buClr>
              <a:buSzTx/>
              <a:buFontTx/>
              <a:buNone/>
              <a:tabLst/>
              <a:defRPr/>
            </a:pPr>
            <a:r>
              <a:rPr kumimoji="0" lang="en-US" sz="1400" b="1" i="0" u="none" strike="noStrike" kern="0" cap="none" spc="0" normalizeH="0" baseline="0" noProof="0" dirty="0">
                <a:ln>
                  <a:noFill/>
                </a:ln>
                <a:solidFill>
                  <a:srgbClr val="F3FBFE"/>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Key capabilities</a:t>
            </a:r>
            <a:endParaRPr kumimoji="0" lang="en-US" altLang="zh-CN" sz="1400" b="1" i="0" u="none" strike="noStrike" kern="0" cap="none" spc="300" normalizeH="0" baseline="0" noProof="0" dirty="0">
              <a:ln>
                <a:noFill/>
              </a:ln>
              <a:solidFill>
                <a:srgbClr val="F3FBFE"/>
              </a:solidFill>
              <a:effectLst/>
              <a:uLnTx/>
              <a:uFillTx/>
              <a:latin typeface="Huawei Sans" panose="020C0503030203020204" pitchFamily="34" charset="0"/>
              <a:ea typeface="方正兰亭黑简体" panose="02000000000000000000" pitchFamily="2" charset="-122"/>
              <a:cs typeface="Microsoft YaHei" charset="-122"/>
              <a:sym typeface="Huawei Sans" panose="020C0503030203020204" pitchFamily="34" charset="0"/>
            </a:endParaRPr>
          </a:p>
        </p:txBody>
      </p:sp>
      <p:sp>
        <p:nvSpPr>
          <p:cNvPr id="192" name="矩形 191">
            <a:extLst>
              <a:ext uri="{FF2B5EF4-FFF2-40B4-BE49-F238E27FC236}">
                <a16:creationId xmlns="" xmlns:a16="http://schemas.microsoft.com/office/drawing/2014/main" id="{160AB63D-6C95-43D2-AE41-D709C10ED014}"/>
              </a:ext>
            </a:extLst>
          </p:cNvPr>
          <p:cNvSpPr/>
          <p:nvPr/>
        </p:nvSpPr>
        <p:spPr bwMode="auto">
          <a:xfrm>
            <a:off x="6508879" y="2141285"/>
            <a:ext cx="5196091" cy="1556444"/>
          </a:xfrm>
          <a:prstGeom prst="rect">
            <a:avLst/>
          </a:prstGeom>
          <a:solidFill>
            <a:srgbClr val="F3FBFE">
              <a:lumMod val="95000"/>
            </a:srgbClr>
          </a:solidFill>
          <a:ln w="28575" cap="flat" cmpd="sng" algn="ctr">
            <a:noFill/>
            <a:prstDash val="solid"/>
            <a:round/>
            <a:headEnd type="none" w="med" len="med"/>
            <a:tailEnd type="none" w="med" len="med"/>
          </a:ln>
          <a:effectLst/>
        </p:spPr>
        <p:txBody>
          <a:bodyPr vert="horz" wrap="square" lIns="89965" tIns="45702" rIns="91404" bIns="45702" numCol="1" rtlCol="0" anchor="ctr" anchorCtr="0" compatLnSpc="1">
            <a:prstTxWarp prst="textNoShape">
              <a:avLst/>
            </a:prstTxWarp>
            <a:noAutofit/>
          </a:bodyPr>
          <a:lstStyle/>
          <a:p>
            <a:pPr marL="0" marR="0" lvl="0" indent="0" defTabSz="914034" eaLnBrk="1" fontAlgn="ctr" latinLnBrk="0" hangingPunct="1">
              <a:spcBef>
                <a:spcPct val="0"/>
              </a:spcBef>
              <a:spcAft>
                <a:spcPct val="0"/>
              </a:spcAft>
              <a:buClr>
                <a:srgbClr val="CC9900"/>
              </a:buClr>
              <a:buSzTx/>
              <a:buFontTx/>
              <a:buNone/>
              <a:tabLst/>
              <a:defRPr/>
            </a:pPr>
            <a:r>
              <a:rPr kumimoji="0" lang="en-US" sz="1400" b="0" i="0" u="none" strike="noStrike" kern="0" cap="none" spc="0" normalizeH="0" baseline="0" noProof="0" dirty="0">
                <a:ln>
                  <a:noFill/>
                </a:ln>
                <a:solidFill>
                  <a:srgbClr val="000000"/>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Configure services on the </a:t>
            </a:r>
            <a:r>
              <a:rPr kumimoji="0" lang="en-US" sz="1400" b="1" i="0" u="none" strike="noStrike" kern="0" cap="none" spc="0" normalizeH="0" baseline="0" noProof="0" dirty="0">
                <a:ln>
                  <a:noFill/>
                </a:ln>
                <a:solidFill>
                  <a:srgbClr val="000000"/>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Service Management</a:t>
            </a:r>
            <a:r>
              <a:rPr kumimoji="0" lang="en-US" sz="1400" b="0" i="0" u="none" strike="noStrike" kern="0" cap="none" spc="0" normalizeH="0" baseline="0" noProof="0" dirty="0">
                <a:ln>
                  <a:noFill/>
                </a:ln>
                <a:solidFill>
                  <a:srgbClr val="000000"/>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 page as required.</a:t>
            </a:r>
            <a:endParaRPr kumimoji="0" lang="en-US" altLang="zh-CN" sz="1400" b="0" i="0" u="none" strike="noStrike" kern="0" cap="none" spc="0" normalizeH="0" baseline="0" noProof="0" dirty="0">
              <a:ln>
                <a:noFill/>
              </a:ln>
              <a:solidFill>
                <a:srgbClr val="000000"/>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a:p>
            <a:pPr marL="285750" marR="0" lvl="0" indent="-285750" defTabSz="914034" eaLnBrk="1" fontAlgn="ctr" latinLnBrk="0" hangingPunct="1">
              <a:spcBef>
                <a:spcPct val="0"/>
              </a:spcBef>
              <a:spcAft>
                <a:spcPct val="0"/>
              </a:spcAft>
              <a:buSzPct val="60000"/>
              <a:buFont typeface="Wingdings" panose="05000000000000000000" pitchFamily="2" charset="2"/>
              <a:buChar char="l"/>
              <a:tabLst/>
              <a:defRPr/>
            </a:pPr>
            <a:r>
              <a:rPr kumimoji="0" lang="en-US" sz="1400" b="0" i="0" u="none" strike="noStrike" kern="0" cap="none" spc="0" normalizeH="0" baseline="0" noProof="0" dirty="0">
                <a:ln>
                  <a:noFill/>
                </a:ln>
                <a:solidFill>
                  <a:srgbClr val="000000"/>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Create a service.</a:t>
            </a:r>
            <a:endParaRPr kumimoji="0" lang="en-US" altLang="zh-CN" sz="1400" b="0" i="0" u="none" strike="noStrike" kern="0" cap="none" spc="0" normalizeH="0" baseline="0" noProof="0" dirty="0">
              <a:ln>
                <a:noFill/>
              </a:ln>
              <a:solidFill>
                <a:srgbClr val="000000"/>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a:p>
            <a:pPr marL="285750" marR="0" lvl="0" indent="-285750" defTabSz="914034" eaLnBrk="1" fontAlgn="ctr" latinLnBrk="0" hangingPunct="1">
              <a:spcBef>
                <a:spcPct val="0"/>
              </a:spcBef>
              <a:spcAft>
                <a:spcPct val="0"/>
              </a:spcAft>
              <a:buSzPct val="60000"/>
              <a:buFont typeface="Wingdings" panose="05000000000000000000" pitchFamily="2" charset="2"/>
              <a:buChar char="l"/>
              <a:tabLst/>
              <a:defRPr/>
            </a:pPr>
            <a:r>
              <a:rPr kumimoji="0" lang="en-US" sz="1400" b="0" i="0" u="none" strike="noStrike" kern="0" cap="none" spc="0" normalizeH="0" baseline="0" noProof="0" dirty="0">
                <a:ln>
                  <a:noFill/>
                </a:ln>
                <a:solidFill>
                  <a:srgbClr val="000000"/>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Select an existing service and modify the configuration parameters.</a:t>
            </a:r>
            <a:endParaRPr kumimoji="0" lang="en-US" altLang="zh-CN" sz="1400" b="0" i="0" u="none" strike="noStrike" kern="0" cap="none" spc="0" normalizeH="0" baseline="0" noProof="0" dirty="0">
              <a:ln>
                <a:noFill/>
              </a:ln>
              <a:solidFill>
                <a:srgbClr val="000000"/>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a:p>
            <a:pPr marL="285750" marR="0" lvl="0" indent="-285750" defTabSz="914034" eaLnBrk="1" fontAlgn="ctr" latinLnBrk="0" hangingPunct="1">
              <a:spcBef>
                <a:spcPct val="0"/>
              </a:spcBef>
              <a:spcAft>
                <a:spcPct val="0"/>
              </a:spcAft>
              <a:buSzPct val="60000"/>
              <a:buFont typeface="Wingdings" panose="05000000000000000000" pitchFamily="2" charset="2"/>
              <a:buChar char="l"/>
              <a:tabLst/>
              <a:defRPr/>
            </a:pPr>
            <a:r>
              <a:rPr kumimoji="0" lang="en-US" sz="1400" b="0" i="0" u="none" strike="noStrike" kern="0" cap="none" spc="0" normalizeH="0" baseline="0" noProof="0" dirty="0">
                <a:ln>
                  <a:noFill/>
                </a:ln>
                <a:solidFill>
                  <a:srgbClr val="000000"/>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Select an existing service and delete it.</a:t>
            </a:r>
            <a:endParaRPr kumimoji="0" lang="en-US" altLang="zh-CN" sz="1400" b="0" i="0" u="none" strike="noStrike" kern="0" cap="none" spc="0" normalizeH="0" baseline="0" noProof="0" dirty="0">
              <a:ln>
                <a:noFill/>
              </a:ln>
              <a:solidFill>
                <a:srgbClr val="000000"/>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3" name="矩形 192">
            <a:extLst>
              <a:ext uri="{FF2B5EF4-FFF2-40B4-BE49-F238E27FC236}">
                <a16:creationId xmlns="" xmlns:a16="http://schemas.microsoft.com/office/drawing/2014/main" id="{D11BA14D-3B98-42FB-803F-10CB9DE5AA49}"/>
              </a:ext>
            </a:extLst>
          </p:cNvPr>
          <p:cNvSpPr/>
          <p:nvPr/>
        </p:nvSpPr>
        <p:spPr bwMode="auto">
          <a:xfrm>
            <a:off x="6519799" y="1634387"/>
            <a:ext cx="4081212" cy="466980"/>
          </a:xfrm>
          <a:prstGeom prst="rect">
            <a:avLst/>
          </a:prstGeom>
          <a:noFill/>
          <a:ln w="28575" cap="flat" cmpd="sng" algn="ctr">
            <a:noFill/>
            <a:prstDash val="solid"/>
            <a:round/>
            <a:headEnd type="none" w="med" len="med"/>
            <a:tailEnd type="none" w="med" len="med"/>
          </a:ln>
          <a:effectLst/>
        </p:spPr>
        <p:txBody>
          <a:bodyPr vert="horz" wrap="square" lIns="91404" tIns="45702" rIns="91404" bIns="45702" numCol="1" rtlCol="0" anchor="ctr" anchorCtr="0" compatLnSpc="1">
            <a:prstTxWarp prst="textNoShape">
              <a:avLst/>
            </a:prstTxWarp>
            <a:noAutofit/>
          </a:bodyPr>
          <a:lstStyle/>
          <a:p>
            <a:pPr marL="0" marR="0" lvl="0" indent="0" defTabSz="914034" eaLnBrk="1" fontAlgn="ctr" latinLnBrk="0" hangingPunct="1">
              <a:lnSpc>
                <a:spcPct val="100000"/>
              </a:lnSpc>
              <a:spcBef>
                <a:spcPct val="0"/>
              </a:spcBef>
              <a:spcAft>
                <a:spcPct val="0"/>
              </a:spcAft>
              <a:buClr>
                <a:srgbClr val="CC9900"/>
              </a:buClr>
              <a:buSzTx/>
              <a:buFontTx/>
              <a:buNone/>
              <a:tabLst/>
              <a:defRPr/>
            </a:pPr>
            <a:r>
              <a:rPr kumimoji="0" lang="en-US" sz="1600" b="1" i="0" u="none" strike="noStrike" kern="0" cap="none" spc="0" normalizeH="0" baseline="0" noProof="0" dirty="0">
                <a:ln>
                  <a:noFill/>
                </a:ln>
                <a:solidFill>
                  <a:srgbClr val="000000"/>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Configuring services</a:t>
            </a:r>
          </a:p>
        </p:txBody>
      </p:sp>
      <p:sp>
        <p:nvSpPr>
          <p:cNvPr id="194" name="椭圆 193">
            <a:extLst>
              <a:ext uri="{FF2B5EF4-FFF2-40B4-BE49-F238E27FC236}">
                <a16:creationId xmlns="" xmlns:a16="http://schemas.microsoft.com/office/drawing/2014/main" id="{869E8D66-1E34-49F8-9ABF-174CA6F20965}"/>
              </a:ext>
            </a:extLst>
          </p:cNvPr>
          <p:cNvSpPr>
            <a:spLocks/>
          </p:cNvSpPr>
          <p:nvPr/>
        </p:nvSpPr>
        <p:spPr>
          <a:xfrm>
            <a:off x="6231970" y="1831273"/>
            <a:ext cx="179907" cy="179907"/>
          </a:xfrm>
          <a:prstGeom prst="ellipse">
            <a:avLst/>
          </a:prstGeom>
          <a:solidFill>
            <a:srgbClr val="40BFC8"/>
          </a:solidFill>
          <a:ln w="25400" cap="flat" cmpd="sng" algn="ctr">
            <a:solidFill>
              <a:srgbClr val="40BFC8"/>
            </a:solidFill>
            <a:prstDash val="solid"/>
          </a:ln>
          <a:effectLst/>
        </p:spPr>
        <p:txBody>
          <a:bodyPr rtlCol="0" anchor="ctr">
            <a:noAutofit/>
          </a:bodyPr>
          <a:lstStyle/>
          <a:p>
            <a:pPr marL="0" marR="0" lvl="0" indent="0" algn="ctr" defTabSz="914034" eaLnBrk="1" fontAlgn="ctr" latinLnBrk="0" hangingPunct="1">
              <a:lnSpc>
                <a:spcPct val="100000"/>
              </a:lnSpc>
              <a:spcBef>
                <a:spcPts val="0"/>
              </a:spcBef>
              <a:spcAft>
                <a:spcPts val="0"/>
              </a:spcAft>
              <a:buClrTx/>
              <a:buSzTx/>
              <a:buFontTx/>
              <a:buNone/>
              <a:tabLst/>
              <a:defRPr/>
            </a:pPr>
            <a:r>
              <a:rPr kumimoji="0" lang="en-US" sz="1200" b="1" i="0" u="none" strike="noStrike" kern="0" cap="none" spc="0" normalizeH="0" baseline="0" noProof="0" dirty="0">
                <a:ln>
                  <a:noFill/>
                </a:ln>
                <a:solidFill>
                  <a:srgbClr val="FFFFFF"/>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1</a:t>
            </a:r>
            <a:endParaRPr kumimoji="0" lang="en-US" altLang="zh-CN" sz="1200" b="1" i="0" u="none" strike="noStrike" kern="0" cap="none" spc="0" normalizeH="0" baseline="0" noProof="0" dirty="0">
              <a:ln>
                <a:noFill/>
              </a:ln>
              <a:solidFill>
                <a:srgbClr val="FFFFFF"/>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5" name="椭圆 194">
            <a:extLst>
              <a:ext uri="{FF2B5EF4-FFF2-40B4-BE49-F238E27FC236}">
                <a16:creationId xmlns="" xmlns:a16="http://schemas.microsoft.com/office/drawing/2014/main" id="{0E53B576-1EFD-45FF-B940-59A396C35F5E}"/>
              </a:ext>
            </a:extLst>
          </p:cNvPr>
          <p:cNvSpPr>
            <a:spLocks/>
          </p:cNvSpPr>
          <p:nvPr/>
        </p:nvSpPr>
        <p:spPr>
          <a:xfrm>
            <a:off x="6242486" y="3868663"/>
            <a:ext cx="179907" cy="179907"/>
          </a:xfrm>
          <a:prstGeom prst="ellipse">
            <a:avLst/>
          </a:prstGeom>
          <a:solidFill>
            <a:srgbClr val="40BFC8"/>
          </a:solidFill>
          <a:ln w="25400" cap="flat" cmpd="sng" algn="ctr">
            <a:solidFill>
              <a:srgbClr val="40BFC8"/>
            </a:solidFill>
            <a:prstDash val="solid"/>
          </a:ln>
          <a:effectLst/>
        </p:spPr>
        <p:txBody>
          <a:bodyPr rtlCol="0" anchor="ctr">
            <a:noAutofit/>
          </a:bodyPr>
          <a:lstStyle/>
          <a:p>
            <a:pPr marL="0" marR="0" lvl="0" indent="0" algn="ctr" defTabSz="914034" eaLnBrk="1" fontAlgn="ctr" latinLnBrk="0" hangingPunct="1">
              <a:lnSpc>
                <a:spcPct val="100000"/>
              </a:lnSpc>
              <a:spcBef>
                <a:spcPts val="0"/>
              </a:spcBef>
              <a:spcAft>
                <a:spcPts val="0"/>
              </a:spcAft>
              <a:buClrTx/>
              <a:buSzTx/>
              <a:buFontTx/>
              <a:buNone/>
              <a:tabLst/>
              <a:defRPr/>
            </a:pPr>
            <a:r>
              <a:rPr kumimoji="0" lang="en-US" sz="1200" b="1" i="0" u="none" strike="noStrike" kern="0" cap="none" spc="0" normalizeH="0" baseline="0" noProof="0" dirty="0">
                <a:ln>
                  <a:noFill/>
                </a:ln>
                <a:solidFill>
                  <a:srgbClr val="FFFFFF"/>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2</a:t>
            </a:r>
            <a:endParaRPr kumimoji="0" lang="en-US" altLang="zh-CN" sz="1200" b="1" i="0" u="none" strike="noStrike" kern="0" cap="none" spc="0" normalizeH="0" baseline="0" noProof="0" dirty="0">
              <a:ln>
                <a:noFill/>
              </a:ln>
              <a:solidFill>
                <a:srgbClr val="FFFFFF"/>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96" name="直线连接符 247">
            <a:extLst>
              <a:ext uri="{FF2B5EF4-FFF2-40B4-BE49-F238E27FC236}">
                <a16:creationId xmlns="" xmlns:a16="http://schemas.microsoft.com/office/drawing/2014/main" id="{A72980B9-4F39-44B1-A156-6F6F9BDBCFD0}"/>
              </a:ext>
            </a:extLst>
          </p:cNvPr>
          <p:cNvCxnSpPr>
            <a:endCxn id="195" idx="0"/>
          </p:cNvCxnSpPr>
          <p:nvPr/>
        </p:nvCxnSpPr>
        <p:spPr>
          <a:xfrm>
            <a:off x="6332440" y="2041267"/>
            <a:ext cx="0" cy="1827396"/>
          </a:xfrm>
          <a:prstGeom prst="line">
            <a:avLst/>
          </a:prstGeom>
          <a:noFill/>
          <a:ln w="25400" cap="flat" cmpd="sng" algn="ctr">
            <a:solidFill>
              <a:srgbClr val="40BFC8"/>
            </a:solidFill>
            <a:prstDash val="solid"/>
            <a:miter lim="800000"/>
          </a:ln>
          <a:effectLst/>
        </p:spPr>
      </p:cxnSp>
      <p:sp>
        <p:nvSpPr>
          <p:cNvPr id="197" name="矩形 196">
            <a:extLst>
              <a:ext uri="{FF2B5EF4-FFF2-40B4-BE49-F238E27FC236}">
                <a16:creationId xmlns="" xmlns:a16="http://schemas.microsoft.com/office/drawing/2014/main" id="{0F7F364D-815D-48FE-8176-582E1B9969A8}"/>
              </a:ext>
            </a:extLst>
          </p:cNvPr>
          <p:cNvSpPr/>
          <p:nvPr/>
        </p:nvSpPr>
        <p:spPr bwMode="auto">
          <a:xfrm>
            <a:off x="6548010" y="3736210"/>
            <a:ext cx="5294306" cy="466980"/>
          </a:xfrm>
          <a:prstGeom prst="rect">
            <a:avLst/>
          </a:prstGeom>
          <a:noFill/>
          <a:ln w="28575" cap="flat" cmpd="sng" algn="ctr">
            <a:noFill/>
            <a:prstDash val="solid"/>
            <a:round/>
            <a:headEnd type="none" w="med" len="med"/>
            <a:tailEnd type="none" w="med" len="med"/>
          </a:ln>
          <a:effectLst/>
        </p:spPr>
        <p:txBody>
          <a:bodyPr vert="horz" wrap="square" lIns="91404" tIns="45702" rIns="91404" bIns="45702" numCol="1" rtlCol="0" anchor="ctr" anchorCtr="0" compatLnSpc="1">
            <a:prstTxWarp prst="textNoShape">
              <a:avLst/>
            </a:prstTxWarp>
            <a:noAutofit/>
          </a:bodyPr>
          <a:lstStyle/>
          <a:p>
            <a:pPr marL="0" marR="0" lvl="0" indent="0" defTabSz="914034" eaLnBrk="1" fontAlgn="ctr" latinLnBrk="0" hangingPunct="1">
              <a:lnSpc>
                <a:spcPct val="100000"/>
              </a:lnSpc>
              <a:spcBef>
                <a:spcPct val="0"/>
              </a:spcBef>
              <a:spcAft>
                <a:spcPct val="0"/>
              </a:spcAft>
              <a:buClr>
                <a:srgbClr val="CC9900"/>
              </a:buClr>
              <a:buSzTx/>
              <a:buFontTx/>
              <a:buNone/>
              <a:tabLst/>
              <a:defRPr/>
            </a:pPr>
            <a:r>
              <a:rPr kumimoji="0" lang="en-US" sz="1600" b="1" i="0" u="none" strike="noStrike" kern="0" cap="none" spc="0" normalizeH="0" baseline="0" noProof="0" dirty="0">
                <a:ln>
                  <a:noFill/>
                </a:ln>
                <a:solidFill>
                  <a:srgbClr val="000000"/>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Checking before service configuration delivery</a:t>
            </a:r>
          </a:p>
        </p:txBody>
      </p:sp>
      <p:sp>
        <p:nvSpPr>
          <p:cNvPr id="198" name="矩形 197">
            <a:extLst>
              <a:ext uri="{FF2B5EF4-FFF2-40B4-BE49-F238E27FC236}">
                <a16:creationId xmlns="" xmlns:a16="http://schemas.microsoft.com/office/drawing/2014/main" id="{D2A5AF07-4538-47CC-9C4D-15F2E1908860}"/>
              </a:ext>
            </a:extLst>
          </p:cNvPr>
          <p:cNvSpPr/>
          <p:nvPr/>
        </p:nvSpPr>
        <p:spPr bwMode="auto">
          <a:xfrm>
            <a:off x="6483164" y="4192962"/>
            <a:ext cx="5221805" cy="443513"/>
          </a:xfrm>
          <a:prstGeom prst="rect">
            <a:avLst/>
          </a:prstGeom>
          <a:solidFill>
            <a:srgbClr val="F3FBFE">
              <a:lumMod val="95000"/>
            </a:srgbClr>
          </a:solidFill>
          <a:ln w="28575" cap="flat" cmpd="sng" algn="ctr">
            <a:noFill/>
            <a:prstDash val="solid"/>
            <a:round/>
            <a:headEnd type="none" w="med" len="med"/>
            <a:tailEnd type="none" w="med" len="med"/>
          </a:ln>
          <a:effectLst/>
        </p:spPr>
        <p:txBody>
          <a:bodyPr vert="horz" wrap="square" lIns="89965" tIns="45702" rIns="91404" bIns="45702" numCol="1" rtlCol="0" anchor="ctr" anchorCtr="0" compatLnSpc="1">
            <a:prstTxWarp prst="textNoShape">
              <a:avLst/>
            </a:prstTxWarp>
            <a:noAutofit/>
          </a:bodyPr>
          <a:lstStyle/>
          <a:p>
            <a:pPr marL="285750" marR="0" lvl="0" indent="-285750" defTabSz="914034" eaLnBrk="1" fontAlgn="ctr" latinLnBrk="0" hangingPunct="1">
              <a:spcBef>
                <a:spcPct val="0"/>
              </a:spcBef>
              <a:spcAft>
                <a:spcPct val="0"/>
              </a:spcAft>
              <a:buSzPct val="60000"/>
              <a:buFont typeface="Wingdings" panose="05000000000000000000" pitchFamily="2" charset="2"/>
              <a:buChar char="l"/>
              <a:tabLst/>
              <a:defRPr/>
            </a:pPr>
            <a:r>
              <a:rPr kumimoji="0" lang="en-US" sz="1400" b="0" i="0" u="none" strike="noStrike" kern="0" cap="none" spc="0" normalizeH="0" baseline="0" noProof="0" dirty="0">
                <a:ln>
                  <a:noFill/>
                </a:ln>
                <a:solidFill>
                  <a:srgbClr val="000000"/>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Perform dryRun and check whether the generated configurations are correct.</a:t>
            </a:r>
            <a:endParaRPr kumimoji="0" lang="en-US" altLang="zh-CN" sz="1400" b="0" i="0" u="none" strike="noStrike" kern="0" cap="none" spc="0" normalizeH="0" baseline="0" noProof="0" dirty="0">
              <a:ln>
                <a:noFill/>
              </a:ln>
              <a:solidFill>
                <a:srgbClr val="000000"/>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9" name="矩形 198">
            <a:extLst>
              <a:ext uri="{FF2B5EF4-FFF2-40B4-BE49-F238E27FC236}">
                <a16:creationId xmlns="" xmlns:a16="http://schemas.microsoft.com/office/drawing/2014/main" id="{31AF320A-C1C8-461D-85C5-F419DD6DE49E}"/>
              </a:ext>
            </a:extLst>
          </p:cNvPr>
          <p:cNvSpPr/>
          <p:nvPr/>
        </p:nvSpPr>
        <p:spPr>
          <a:xfrm>
            <a:off x="6490633" y="5267209"/>
            <a:ext cx="5221805" cy="853454"/>
          </a:xfrm>
          <a:prstGeom prst="rect">
            <a:avLst/>
          </a:prstGeom>
          <a:solidFill>
            <a:srgbClr val="F3FBFE">
              <a:lumMod val="95000"/>
            </a:srgbClr>
          </a:solidFill>
          <a:ln w="28575" cap="flat" cmpd="sng" algn="ctr">
            <a:noFill/>
            <a:prstDash val="solid"/>
            <a:round/>
            <a:headEnd type="none" w="med" len="med"/>
            <a:tailEnd type="none" w="med" len="med"/>
          </a:ln>
          <a:effectLst/>
        </p:spPr>
        <p:txBody>
          <a:bodyPr vert="horz" wrap="square" lIns="89965" tIns="45702" rIns="91404" bIns="45702" numCol="1" rtlCol="0" anchor="ctr" anchorCtr="0" compatLnSpc="1">
            <a:prstTxWarp prst="textNoShape">
              <a:avLst/>
            </a:prstTxWarp>
            <a:noAutofit/>
          </a:bodyPr>
          <a:lstStyle/>
          <a:p>
            <a:pPr marL="285750" marR="0" lvl="0" indent="-285750" defTabSz="914034" eaLnBrk="1" fontAlgn="ctr" latinLnBrk="0" hangingPunct="1">
              <a:spcBef>
                <a:spcPct val="0"/>
              </a:spcBef>
              <a:spcAft>
                <a:spcPct val="0"/>
              </a:spcAft>
              <a:buSzPct val="60000"/>
              <a:buFont typeface="Wingdings" panose="05000000000000000000" pitchFamily="2" charset="2"/>
              <a:buChar char="l"/>
              <a:tabLst/>
              <a:defRPr/>
            </a:pPr>
            <a:r>
              <a:rPr kumimoji="0" lang="en-US" sz="1400" b="0" i="0" u="none" strike="noStrike" kern="0" cap="none" spc="0" normalizeH="0" baseline="0" noProof="0" smtClean="0">
                <a:ln>
                  <a:noFill/>
                </a:ln>
                <a:solidFill>
                  <a:srgbClr val="000000"/>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Perform </a:t>
            </a:r>
            <a:r>
              <a:rPr kumimoji="0" lang="en-US" sz="1400" b="0" i="0" u="none" strike="noStrike" kern="0" cap="none" spc="0" normalizeH="0" baseline="0" noProof="0" dirty="0">
                <a:ln>
                  <a:noFill/>
                </a:ln>
                <a:solidFill>
                  <a:srgbClr val="000000"/>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the Commit operation to deliver configurations to the device.</a:t>
            </a:r>
            <a:endParaRPr kumimoji="0" lang="en-US" altLang="zh-CN" sz="1400" b="0" i="0" u="none" strike="noStrike" kern="0" cap="none" spc="0" normalizeH="0" baseline="0" noProof="0" dirty="0">
              <a:ln>
                <a:noFill/>
              </a:ln>
              <a:solidFill>
                <a:srgbClr val="000000"/>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a:p>
            <a:pPr marL="285750" marR="0" lvl="0" indent="-285750" defTabSz="914034" eaLnBrk="1" fontAlgn="ctr" latinLnBrk="0" hangingPunct="1">
              <a:spcBef>
                <a:spcPct val="0"/>
              </a:spcBef>
              <a:spcAft>
                <a:spcPct val="0"/>
              </a:spcAft>
              <a:buSzPct val="60000"/>
              <a:buFont typeface="Wingdings" panose="05000000000000000000" pitchFamily="2" charset="2"/>
              <a:buChar char="l"/>
              <a:tabLst/>
              <a:defRPr/>
            </a:pPr>
            <a:r>
              <a:rPr kumimoji="0" lang="en-US" sz="1400" b="0" i="0" u="none" strike="noStrike" kern="0" cap="none" spc="0" normalizeH="0" baseline="0" noProof="0" dirty="0">
                <a:ln>
                  <a:noFill/>
                </a:ln>
                <a:solidFill>
                  <a:srgbClr val="000000"/>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View the delivered configurations through the associated data.</a:t>
            </a:r>
          </a:p>
        </p:txBody>
      </p:sp>
      <p:sp>
        <p:nvSpPr>
          <p:cNvPr id="200" name="椭圆 199">
            <a:extLst>
              <a:ext uri="{FF2B5EF4-FFF2-40B4-BE49-F238E27FC236}">
                <a16:creationId xmlns="" xmlns:a16="http://schemas.microsoft.com/office/drawing/2014/main" id="{A2CF476D-64E3-4177-880B-7352EEF94E80}"/>
              </a:ext>
            </a:extLst>
          </p:cNvPr>
          <p:cNvSpPr>
            <a:spLocks/>
          </p:cNvSpPr>
          <p:nvPr/>
        </p:nvSpPr>
        <p:spPr>
          <a:xfrm>
            <a:off x="6252623" y="4996053"/>
            <a:ext cx="179907" cy="179907"/>
          </a:xfrm>
          <a:prstGeom prst="ellipse">
            <a:avLst/>
          </a:prstGeom>
          <a:solidFill>
            <a:srgbClr val="40BFC8"/>
          </a:solidFill>
          <a:ln w="25400" cap="flat" cmpd="sng" algn="ctr">
            <a:solidFill>
              <a:srgbClr val="40BFC8"/>
            </a:solidFill>
            <a:prstDash val="solid"/>
          </a:ln>
          <a:effectLst/>
        </p:spPr>
        <p:txBody>
          <a:bodyPr rtlCol="0" anchor="ctr">
            <a:noAutofit/>
          </a:bodyPr>
          <a:lstStyle/>
          <a:p>
            <a:pPr marL="0" marR="0" lvl="0" indent="0" algn="ctr" defTabSz="914034" eaLnBrk="1" fontAlgn="ctr" latinLnBrk="0" hangingPunct="1">
              <a:lnSpc>
                <a:spcPct val="100000"/>
              </a:lnSpc>
              <a:spcBef>
                <a:spcPts val="0"/>
              </a:spcBef>
              <a:spcAft>
                <a:spcPts val="0"/>
              </a:spcAft>
              <a:buClrTx/>
              <a:buSzTx/>
              <a:buFontTx/>
              <a:buNone/>
              <a:tabLst/>
              <a:defRPr/>
            </a:pPr>
            <a:r>
              <a:rPr kumimoji="0" lang="en-US" sz="1200" b="1" i="0" u="none" strike="noStrike" kern="0" cap="none" spc="0" normalizeH="0" baseline="0" noProof="0" dirty="0">
                <a:ln>
                  <a:noFill/>
                </a:ln>
                <a:solidFill>
                  <a:srgbClr val="FFFFFF"/>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3</a:t>
            </a:r>
            <a:endParaRPr kumimoji="0" lang="en-US" altLang="zh-CN" sz="1200" b="1" i="0" u="none" strike="noStrike" kern="0" cap="none" spc="0" normalizeH="0" baseline="0" noProof="0" dirty="0">
              <a:ln>
                <a:noFill/>
              </a:ln>
              <a:solidFill>
                <a:srgbClr val="FFFFFF"/>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201" name="直线连接符 247">
            <a:extLst>
              <a:ext uri="{FF2B5EF4-FFF2-40B4-BE49-F238E27FC236}">
                <a16:creationId xmlns="" xmlns:a16="http://schemas.microsoft.com/office/drawing/2014/main" id="{CFB90247-29A6-44B3-BC1D-962C645AA42B}"/>
              </a:ext>
            </a:extLst>
          </p:cNvPr>
          <p:cNvCxnSpPr>
            <a:cxnSpLocks/>
            <a:stCxn id="195" idx="4"/>
          </p:cNvCxnSpPr>
          <p:nvPr/>
        </p:nvCxnSpPr>
        <p:spPr>
          <a:xfrm>
            <a:off x="6332440" y="4048570"/>
            <a:ext cx="13377" cy="937440"/>
          </a:xfrm>
          <a:prstGeom prst="line">
            <a:avLst/>
          </a:prstGeom>
          <a:noFill/>
          <a:ln w="25400" cap="flat" cmpd="sng" algn="ctr">
            <a:solidFill>
              <a:srgbClr val="40BFC8"/>
            </a:solidFill>
            <a:prstDash val="solid"/>
            <a:miter lim="800000"/>
          </a:ln>
          <a:effectLst/>
        </p:spPr>
      </p:cxnSp>
      <p:sp>
        <p:nvSpPr>
          <p:cNvPr id="202" name="矩形 201">
            <a:extLst>
              <a:ext uri="{FF2B5EF4-FFF2-40B4-BE49-F238E27FC236}">
                <a16:creationId xmlns="" xmlns:a16="http://schemas.microsoft.com/office/drawing/2014/main" id="{8304227E-D9EE-4865-BAE6-C6F15AD2185D}"/>
              </a:ext>
            </a:extLst>
          </p:cNvPr>
          <p:cNvSpPr/>
          <p:nvPr/>
        </p:nvSpPr>
        <p:spPr bwMode="auto">
          <a:xfrm>
            <a:off x="6514073" y="4815101"/>
            <a:ext cx="5231840" cy="466980"/>
          </a:xfrm>
          <a:prstGeom prst="rect">
            <a:avLst/>
          </a:prstGeom>
          <a:noFill/>
          <a:ln w="28575" cap="flat" cmpd="sng" algn="ctr">
            <a:noFill/>
            <a:prstDash val="solid"/>
            <a:round/>
            <a:headEnd type="none" w="med" len="med"/>
            <a:tailEnd type="none" w="med" len="med"/>
          </a:ln>
          <a:effectLst/>
        </p:spPr>
        <p:txBody>
          <a:bodyPr vert="horz" wrap="square" lIns="91404" tIns="45702" rIns="91404" bIns="45702" numCol="1" rtlCol="0" anchor="ctr" anchorCtr="0" compatLnSpc="1">
            <a:prstTxWarp prst="textNoShape">
              <a:avLst/>
            </a:prstTxWarp>
            <a:noAutofit/>
          </a:bodyPr>
          <a:lstStyle/>
          <a:p>
            <a:pPr marL="0" marR="0" lvl="0" indent="0" defTabSz="914034" eaLnBrk="1" fontAlgn="ctr" latinLnBrk="0" hangingPunct="1">
              <a:lnSpc>
                <a:spcPct val="100000"/>
              </a:lnSpc>
              <a:spcBef>
                <a:spcPct val="0"/>
              </a:spcBef>
              <a:spcAft>
                <a:spcPct val="0"/>
              </a:spcAft>
              <a:buClr>
                <a:srgbClr val="CC9900"/>
              </a:buClr>
              <a:buSzTx/>
              <a:buFontTx/>
              <a:buNone/>
              <a:tabLst/>
              <a:defRPr/>
            </a:pPr>
            <a:r>
              <a:rPr kumimoji="0" lang="en-US" sz="1600" b="1" i="0" u="none" strike="noStrike" kern="0" cap="none" spc="0" normalizeH="0" baseline="0" noProof="0" dirty="0">
                <a:ln>
                  <a:noFill/>
                </a:ln>
                <a:solidFill>
                  <a:srgbClr val="000000"/>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Delivering service configurations to devices</a:t>
            </a:r>
          </a:p>
        </p:txBody>
      </p:sp>
      <p:sp>
        <p:nvSpPr>
          <p:cNvPr id="203" name="圆角矩形 75">
            <a:extLst>
              <a:ext uri="{FF2B5EF4-FFF2-40B4-BE49-F238E27FC236}">
                <a16:creationId xmlns="" xmlns:a16="http://schemas.microsoft.com/office/drawing/2014/main" id="{CF17CF3D-9FD4-4A67-92B7-98D2C86495A3}"/>
              </a:ext>
            </a:extLst>
          </p:cNvPr>
          <p:cNvSpPr/>
          <p:nvPr/>
        </p:nvSpPr>
        <p:spPr>
          <a:xfrm>
            <a:off x="1959441" y="4807540"/>
            <a:ext cx="1215065" cy="314374"/>
          </a:xfrm>
          <a:prstGeom prst="rect">
            <a:avLst/>
          </a:prstGeom>
          <a:solidFill>
            <a:srgbClr val="F3FBFE">
              <a:lumMod val="85000"/>
            </a:srgbClr>
          </a:solidFill>
          <a:ln w="6350" cap="flat" cmpd="sng" algn="ctr">
            <a:noFill/>
            <a:prstDash val="solid"/>
          </a:ln>
        </p:spPr>
        <p:txBody>
          <a:bodyPr lIns="35973" tIns="45694" rIns="0" bIns="45694" rtlCol="0" anchor="ctr">
            <a:noAutofit/>
          </a:bodyPr>
          <a:lstStyle/>
          <a:p>
            <a:pPr marL="0" marR="0" lvl="0" indent="0" algn="ctr" defTabSz="913830" eaLnBrk="0" fontAlgn="ctr" latinLnBrk="0" hangingPunct="0">
              <a:lnSpc>
                <a:spcPct val="100000"/>
              </a:lnSpc>
              <a:spcBef>
                <a:spcPct val="0"/>
              </a:spcBef>
              <a:spcAft>
                <a:spcPct val="0"/>
              </a:spcAft>
              <a:buClrTx/>
              <a:buSzTx/>
              <a:buFontTx/>
              <a:buNone/>
              <a:tabLst/>
              <a:defRPr/>
            </a:pPr>
            <a:r>
              <a:rPr kumimoji="0" lang="en-US" sz="1200" b="0" i="0" u="none" strike="noStrike" kern="0" cap="none" spc="0" normalizeH="0" baseline="0" noProof="0" dirty="0">
                <a:ln>
                  <a:noFill/>
                </a:ln>
                <a:solidFill>
                  <a:sysClr val="windowText" lastClr="000000"/>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NETCONF</a:t>
            </a:r>
            <a:endParaRPr kumimoji="0" lang="en-US" altLang="zh-CN" sz="1200" b="0" i="0" u="none" strike="noStrike" kern="0" cap="none" spc="0" normalizeH="0" baseline="0" noProof="0" dirty="0">
              <a:ln>
                <a:noFill/>
              </a:ln>
              <a:solidFill>
                <a:sysClr val="windowText" lastClr="000000"/>
              </a:solidFill>
              <a:effectLst/>
              <a:uLnTx/>
              <a:uFillTx/>
              <a:latin typeface="Huawei Sans" panose="020C0503030203020204" pitchFamily="34" charset="0"/>
              <a:ea typeface="方正兰亭黑简体" panose="02000000000000000000" pitchFamily="2" charset="-122"/>
              <a:cs typeface="Arial" charset="0"/>
              <a:sym typeface="Huawei Sans" panose="020C0503030203020204" pitchFamily="34" charset="0"/>
            </a:endParaRPr>
          </a:p>
        </p:txBody>
      </p:sp>
      <p:sp>
        <p:nvSpPr>
          <p:cNvPr id="204" name="圆角矩形 38">
            <a:extLst>
              <a:ext uri="{FF2B5EF4-FFF2-40B4-BE49-F238E27FC236}">
                <a16:creationId xmlns="" xmlns:a16="http://schemas.microsoft.com/office/drawing/2014/main" id="{1BC08CA2-A6FE-4FE4-9171-318A5B0462C6}"/>
              </a:ext>
            </a:extLst>
          </p:cNvPr>
          <p:cNvSpPr/>
          <p:nvPr/>
        </p:nvSpPr>
        <p:spPr>
          <a:xfrm>
            <a:off x="3362002" y="4807540"/>
            <a:ext cx="1095426" cy="314374"/>
          </a:xfrm>
          <a:prstGeom prst="rect">
            <a:avLst/>
          </a:prstGeom>
          <a:solidFill>
            <a:srgbClr val="F3FBFE">
              <a:lumMod val="85000"/>
            </a:srgbClr>
          </a:solidFill>
          <a:ln w="6350" cap="flat" cmpd="sng" algn="ctr">
            <a:noFill/>
            <a:prstDash val="solid"/>
          </a:ln>
        </p:spPr>
        <p:txBody>
          <a:bodyPr lIns="35973" tIns="45694" rIns="0" bIns="45694" rtlCol="0" anchor="ctr">
            <a:noAutofit/>
          </a:bodyPr>
          <a:lstStyle/>
          <a:p>
            <a:pPr marL="0" marR="0" lvl="0" indent="0" algn="ctr" defTabSz="913830" eaLnBrk="0" fontAlgn="ctr" latinLnBrk="0" hangingPunct="0">
              <a:lnSpc>
                <a:spcPct val="100000"/>
              </a:lnSpc>
              <a:spcBef>
                <a:spcPct val="0"/>
              </a:spcBef>
              <a:spcAft>
                <a:spcPct val="0"/>
              </a:spcAft>
              <a:buClrTx/>
              <a:buSzTx/>
              <a:buFontTx/>
              <a:buNone/>
              <a:tabLst/>
              <a:defRPr/>
            </a:pPr>
            <a:r>
              <a:rPr kumimoji="0" lang="en-US" sz="1200" b="0" i="0" u="none" strike="noStrike" kern="0" cap="none" spc="0" normalizeH="0" baseline="0" noProof="0" dirty="0">
                <a:ln>
                  <a:noFill/>
                </a:ln>
                <a:solidFill>
                  <a:sysClr val="windowText" lastClr="000000"/>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STelnet</a:t>
            </a:r>
            <a:endParaRPr kumimoji="0" lang="en-US" altLang="zh-CN" sz="1200" b="0" i="0" u="none" strike="noStrike" kern="0" cap="none" spc="0" normalizeH="0" baseline="0" noProof="0" dirty="0">
              <a:ln>
                <a:noFill/>
              </a:ln>
              <a:solidFill>
                <a:sysClr val="windowText" lastClr="000000"/>
              </a:solidFill>
              <a:effectLst/>
              <a:uLnTx/>
              <a:uFillTx/>
              <a:latin typeface="Huawei Sans" panose="020C0503030203020204" pitchFamily="34" charset="0"/>
              <a:ea typeface="方正兰亭黑简体" panose="02000000000000000000" pitchFamily="2" charset="-122"/>
              <a:cs typeface="Arial" charset="0"/>
              <a:sym typeface="Huawei Sans" panose="020C0503030203020204" pitchFamily="34" charset="0"/>
            </a:endParaRPr>
          </a:p>
        </p:txBody>
      </p:sp>
      <p:cxnSp>
        <p:nvCxnSpPr>
          <p:cNvPr id="205" name="直接连接符 204">
            <a:extLst>
              <a:ext uri="{FF2B5EF4-FFF2-40B4-BE49-F238E27FC236}">
                <a16:creationId xmlns="" xmlns:a16="http://schemas.microsoft.com/office/drawing/2014/main" id="{3084C244-AAC0-4EE2-9153-A2B37F63F20A}"/>
              </a:ext>
            </a:extLst>
          </p:cNvPr>
          <p:cNvCxnSpPr>
            <a:cxnSpLocks/>
          </p:cNvCxnSpPr>
          <p:nvPr/>
        </p:nvCxnSpPr>
        <p:spPr>
          <a:xfrm flipV="1">
            <a:off x="3043028" y="5268831"/>
            <a:ext cx="532071" cy="350511"/>
          </a:xfrm>
          <a:prstGeom prst="line">
            <a:avLst/>
          </a:prstGeom>
          <a:noFill/>
          <a:ln w="9525" cap="flat" cmpd="sng" algn="ctr">
            <a:solidFill>
              <a:srgbClr val="0070C0"/>
            </a:solidFill>
            <a:prstDash val="dash"/>
          </a:ln>
          <a:effectLst/>
        </p:spPr>
      </p:cxnSp>
      <p:cxnSp>
        <p:nvCxnSpPr>
          <p:cNvPr id="206" name="直接连接符 205">
            <a:extLst>
              <a:ext uri="{FF2B5EF4-FFF2-40B4-BE49-F238E27FC236}">
                <a16:creationId xmlns="" xmlns:a16="http://schemas.microsoft.com/office/drawing/2014/main" id="{7BA63E0B-CFBD-46AD-A172-4BFFEA229D2E}"/>
              </a:ext>
            </a:extLst>
          </p:cNvPr>
          <p:cNvCxnSpPr>
            <a:cxnSpLocks/>
          </p:cNvCxnSpPr>
          <p:nvPr/>
        </p:nvCxnSpPr>
        <p:spPr>
          <a:xfrm flipH="1" flipV="1">
            <a:off x="3575100" y="5268831"/>
            <a:ext cx="708894" cy="380241"/>
          </a:xfrm>
          <a:prstGeom prst="line">
            <a:avLst/>
          </a:prstGeom>
          <a:noFill/>
          <a:ln w="9525" cap="flat" cmpd="sng" algn="ctr">
            <a:solidFill>
              <a:srgbClr val="0070C0"/>
            </a:solidFill>
            <a:prstDash val="dash"/>
          </a:ln>
          <a:effectLst/>
        </p:spPr>
      </p:cxnSp>
      <p:cxnSp>
        <p:nvCxnSpPr>
          <p:cNvPr id="207" name="直接连接符 206">
            <a:extLst>
              <a:ext uri="{FF2B5EF4-FFF2-40B4-BE49-F238E27FC236}">
                <a16:creationId xmlns="" xmlns:a16="http://schemas.microsoft.com/office/drawing/2014/main" id="{9046158A-1BDC-4999-B2C4-DFE8C481FDBF}"/>
              </a:ext>
            </a:extLst>
          </p:cNvPr>
          <p:cNvCxnSpPr>
            <a:cxnSpLocks/>
          </p:cNvCxnSpPr>
          <p:nvPr/>
        </p:nvCxnSpPr>
        <p:spPr>
          <a:xfrm flipV="1">
            <a:off x="1908206" y="5268831"/>
            <a:ext cx="1666893" cy="601173"/>
          </a:xfrm>
          <a:prstGeom prst="line">
            <a:avLst/>
          </a:prstGeom>
          <a:noFill/>
          <a:ln w="9525" cap="flat" cmpd="sng" algn="ctr">
            <a:solidFill>
              <a:srgbClr val="0070C0"/>
            </a:solidFill>
            <a:prstDash val="dash"/>
          </a:ln>
          <a:effectLst/>
        </p:spPr>
      </p:cxnSp>
      <p:cxnSp>
        <p:nvCxnSpPr>
          <p:cNvPr id="208" name="直接连接符 207">
            <a:extLst>
              <a:ext uri="{FF2B5EF4-FFF2-40B4-BE49-F238E27FC236}">
                <a16:creationId xmlns="" xmlns:a16="http://schemas.microsoft.com/office/drawing/2014/main" id="{36BECDDC-3566-487C-8DD8-427CFFA11876}"/>
              </a:ext>
            </a:extLst>
          </p:cNvPr>
          <p:cNvCxnSpPr>
            <a:cxnSpLocks/>
          </p:cNvCxnSpPr>
          <p:nvPr/>
        </p:nvCxnSpPr>
        <p:spPr>
          <a:xfrm flipH="1" flipV="1">
            <a:off x="3575099" y="5268832"/>
            <a:ext cx="1936622" cy="570832"/>
          </a:xfrm>
          <a:prstGeom prst="line">
            <a:avLst/>
          </a:prstGeom>
          <a:noFill/>
          <a:ln w="9525" cap="flat" cmpd="sng" algn="ctr">
            <a:solidFill>
              <a:srgbClr val="0070C0"/>
            </a:solidFill>
            <a:prstDash val="dash"/>
          </a:ln>
          <a:effectLst/>
        </p:spPr>
      </p:cxnSp>
      <p:pic>
        <p:nvPicPr>
          <p:cNvPr id="209" name="图片 208">
            <a:extLst>
              <a:ext uri="{FF2B5EF4-FFF2-40B4-BE49-F238E27FC236}">
                <a16:creationId xmlns="" xmlns:a16="http://schemas.microsoft.com/office/drawing/2014/main" id="{9A75423E-3A1F-45FD-99DD-0AF4BC33D5DB}"/>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1633047" y="5859295"/>
            <a:ext cx="537141" cy="420899"/>
          </a:xfrm>
          <a:prstGeom prst="rect">
            <a:avLst/>
          </a:prstGeom>
        </p:spPr>
      </p:pic>
      <p:pic>
        <p:nvPicPr>
          <p:cNvPr id="210" name="图片 209">
            <a:extLst>
              <a:ext uri="{FF2B5EF4-FFF2-40B4-BE49-F238E27FC236}">
                <a16:creationId xmlns="" xmlns:a16="http://schemas.microsoft.com/office/drawing/2014/main" id="{D78B6E8D-84A6-4D02-A36F-A25762A0817A}"/>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2776372" y="5591279"/>
            <a:ext cx="537141" cy="420899"/>
          </a:xfrm>
          <a:prstGeom prst="rect">
            <a:avLst/>
          </a:prstGeom>
        </p:spPr>
      </p:pic>
      <p:pic>
        <p:nvPicPr>
          <p:cNvPr id="211" name="图片 210">
            <a:extLst>
              <a:ext uri="{FF2B5EF4-FFF2-40B4-BE49-F238E27FC236}">
                <a16:creationId xmlns="" xmlns:a16="http://schemas.microsoft.com/office/drawing/2014/main" id="{402299C2-41A5-4C62-B019-65038007841E}"/>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3879532" y="5591279"/>
            <a:ext cx="537141" cy="420899"/>
          </a:xfrm>
          <a:prstGeom prst="rect">
            <a:avLst/>
          </a:prstGeom>
        </p:spPr>
      </p:pic>
      <p:pic>
        <p:nvPicPr>
          <p:cNvPr id="216" name="图片 215">
            <a:extLst>
              <a:ext uri="{FF2B5EF4-FFF2-40B4-BE49-F238E27FC236}">
                <a16:creationId xmlns="" xmlns:a16="http://schemas.microsoft.com/office/drawing/2014/main" id="{2DB6A324-82EE-483D-BBA3-5656D68809A8}"/>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5169107" y="5799152"/>
            <a:ext cx="537141" cy="420899"/>
          </a:xfrm>
          <a:prstGeom prst="rect">
            <a:avLst/>
          </a:prstGeom>
        </p:spPr>
      </p:pic>
      <p:cxnSp>
        <p:nvCxnSpPr>
          <p:cNvPr id="217" name="直接连接符 216">
            <a:extLst>
              <a:ext uri="{FF2B5EF4-FFF2-40B4-BE49-F238E27FC236}">
                <a16:creationId xmlns="" xmlns:a16="http://schemas.microsoft.com/office/drawing/2014/main" id="{40DB34B3-2BFC-4AC6-B376-B74F304555A8}"/>
              </a:ext>
            </a:extLst>
          </p:cNvPr>
          <p:cNvCxnSpPr>
            <a:cxnSpLocks/>
            <a:stCxn id="209" idx="3"/>
            <a:endCxn id="210" idx="1"/>
          </p:cNvCxnSpPr>
          <p:nvPr/>
        </p:nvCxnSpPr>
        <p:spPr>
          <a:xfrm flipV="1">
            <a:off x="2170188" y="5801729"/>
            <a:ext cx="606184" cy="268016"/>
          </a:xfrm>
          <a:prstGeom prst="line">
            <a:avLst/>
          </a:prstGeom>
          <a:noFill/>
          <a:ln w="19050" cap="flat" cmpd="sng" algn="ctr">
            <a:solidFill>
              <a:sysClr val="window" lastClr="FFFFFF">
                <a:lumMod val="65000"/>
              </a:sysClr>
            </a:solidFill>
            <a:prstDash val="solid"/>
            <a:miter lim="800000"/>
          </a:ln>
          <a:effectLst/>
        </p:spPr>
      </p:cxnSp>
      <p:cxnSp>
        <p:nvCxnSpPr>
          <p:cNvPr id="243" name="直接连接符 242">
            <a:extLst>
              <a:ext uri="{FF2B5EF4-FFF2-40B4-BE49-F238E27FC236}">
                <a16:creationId xmlns="" xmlns:a16="http://schemas.microsoft.com/office/drawing/2014/main" id="{F2DB9358-8768-47CD-901F-DCD4FEE6D366}"/>
              </a:ext>
            </a:extLst>
          </p:cNvPr>
          <p:cNvCxnSpPr>
            <a:cxnSpLocks/>
            <a:stCxn id="210" idx="3"/>
            <a:endCxn id="211" idx="1"/>
          </p:cNvCxnSpPr>
          <p:nvPr/>
        </p:nvCxnSpPr>
        <p:spPr>
          <a:xfrm>
            <a:off x="3313513" y="5801729"/>
            <a:ext cx="566019" cy="0"/>
          </a:xfrm>
          <a:prstGeom prst="line">
            <a:avLst/>
          </a:prstGeom>
          <a:noFill/>
          <a:ln w="19050" cap="flat" cmpd="sng" algn="ctr">
            <a:solidFill>
              <a:sysClr val="window" lastClr="FFFFFF">
                <a:lumMod val="65000"/>
              </a:sysClr>
            </a:solidFill>
            <a:prstDash val="solid"/>
            <a:miter lim="800000"/>
          </a:ln>
          <a:effectLst/>
        </p:spPr>
      </p:cxnSp>
      <p:cxnSp>
        <p:nvCxnSpPr>
          <p:cNvPr id="245" name="直接连接符 244">
            <a:extLst>
              <a:ext uri="{FF2B5EF4-FFF2-40B4-BE49-F238E27FC236}">
                <a16:creationId xmlns="" xmlns:a16="http://schemas.microsoft.com/office/drawing/2014/main" id="{851275A7-1F45-4560-BD7C-A67756BF3C24}"/>
              </a:ext>
            </a:extLst>
          </p:cNvPr>
          <p:cNvCxnSpPr>
            <a:cxnSpLocks/>
            <a:stCxn id="211" idx="3"/>
            <a:endCxn id="216" idx="1"/>
          </p:cNvCxnSpPr>
          <p:nvPr/>
        </p:nvCxnSpPr>
        <p:spPr>
          <a:xfrm>
            <a:off x="4416673" y="5801729"/>
            <a:ext cx="752434" cy="207873"/>
          </a:xfrm>
          <a:prstGeom prst="line">
            <a:avLst/>
          </a:prstGeom>
          <a:noFill/>
          <a:ln w="19050" cap="flat" cmpd="sng" algn="ctr">
            <a:solidFill>
              <a:sysClr val="window" lastClr="FFFFFF">
                <a:lumMod val="65000"/>
              </a:sysClr>
            </a:solidFill>
            <a:prstDash val="solid"/>
            <a:miter lim="800000"/>
          </a:ln>
          <a:effectLst/>
        </p:spPr>
      </p:cxnSp>
      <p:sp>
        <p:nvSpPr>
          <p:cNvPr id="246" name="矩形 245">
            <a:extLst>
              <a:ext uri="{FF2B5EF4-FFF2-40B4-BE49-F238E27FC236}">
                <a16:creationId xmlns="" xmlns:a16="http://schemas.microsoft.com/office/drawing/2014/main" id="{4EC43B08-6462-4BEC-A5D4-4EB51E6686EB}"/>
              </a:ext>
            </a:extLst>
          </p:cNvPr>
          <p:cNvSpPr/>
          <p:nvPr/>
        </p:nvSpPr>
        <p:spPr>
          <a:xfrm>
            <a:off x="6334139" y="1241022"/>
            <a:ext cx="5013589" cy="369188"/>
          </a:xfrm>
          <a:prstGeom prst="rect">
            <a:avLst/>
          </a:prstGeom>
        </p:spPr>
        <p:txBody>
          <a:bodyPr wrap="square">
            <a:noAutofit/>
          </a:bodyPr>
          <a:lstStyle/>
          <a:p>
            <a:pPr marL="0" marR="0" lvl="0" indent="0" algn="ctr" defTabSz="1218956" eaLnBrk="1" fontAlgn="ctr" latinLnBrk="0" hangingPunct="1">
              <a:lnSpc>
                <a:spcPct val="100000"/>
              </a:lnSpc>
              <a:spcBef>
                <a:spcPct val="0"/>
              </a:spcBef>
              <a:spcAft>
                <a:spcPct val="0"/>
              </a:spcAft>
              <a:buClrTx/>
              <a:buSzTx/>
              <a:buFontTx/>
              <a:buNone/>
              <a:tabLst/>
              <a:defRPr/>
            </a:pPr>
            <a:r>
              <a:rPr kumimoji="0" lang="en-US" sz="1799" b="1" i="0" u="none" strike="noStrike" kern="0" cap="none" spc="0" normalizeH="0" baseline="0" noProof="0" dirty="0">
                <a:ln>
                  <a:noFill/>
                </a:ln>
                <a:solidFill>
                  <a:srgbClr val="0070C0"/>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Implementation process</a:t>
            </a:r>
            <a:endParaRPr kumimoji="0" lang="en-US" altLang="zh-CN" sz="1799" b="1" i="0" u="none" strike="noStrike" kern="0" cap="none" spc="0" normalizeH="0" baseline="0" noProof="0" dirty="0">
              <a:ln>
                <a:noFill/>
              </a:ln>
              <a:solidFill>
                <a:srgbClr val="0070C0"/>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7" name="任意多边形 127">
            <a:extLst>
              <a:ext uri="{FF2B5EF4-FFF2-40B4-BE49-F238E27FC236}">
                <a16:creationId xmlns="" xmlns:a16="http://schemas.microsoft.com/office/drawing/2014/main" id="{0D781113-161A-424E-94C1-A63E42E420DC}"/>
              </a:ext>
            </a:extLst>
          </p:cNvPr>
          <p:cNvSpPr/>
          <p:nvPr/>
        </p:nvSpPr>
        <p:spPr bwMode="auto">
          <a:xfrm>
            <a:off x="2617802" y="3469246"/>
            <a:ext cx="789042" cy="1926271"/>
          </a:xfrm>
          <a:custGeom>
            <a:avLst/>
            <a:gdLst>
              <a:gd name="connsiteX0" fmla="*/ 0 w 1564413"/>
              <a:gd name="connsiteY0" fmla="*/ 0 h 3462292"/>
              <a:gd name="connsiteX1" fmla="*/ 168675 w 1564413"/>
              <a:gd name="connsiteY1" fmla="*/ 710214 h 3462292"/>
              <a:gd name="connsiteX2" fmla="*/ 577048 w 1564413"/>
              <a:gd name="connsiteY2" fmla="*/ 1127464 h 3462292"/>
              <a:gd name="connsiteX3" fmla="*/ 1544714 w 1564413"/>
              <a:gd name="connsiteY3" fmla="*/ 1384917 h 3462292"/>
              <a:gd name="connsiteX4" fmla="*/ 1198485 w 1564413"/>
              <a:gd name="connsiteY4" fmla="*/ 2024109 h 3462292"/>
              <a:gd name="connsiteX5" fmla="*/ 843378 w 1564413"/>
              <a:gd name="connsiteY5" fmla="*/ 2530136 h 3462292"/>
              <a:gd name="connsiteX6" fmla="*/ 1118586 w 1564413"/>
              <a:gd name="connsiteY6" fmla="*/ 3462292 h 3462292"/>
              <a:gd name="connsiteX0" fmla="*/ 0 w 1564413"/>
              <a:gd name="connsiteY0" fmla="*/ 0 h 3462292"/>
              <a:gd name="connsiteX1" fmla="*/ 168675 w 1564413"/>
              <a:gd name="connsiteY1" fmla="*/ 710214 h 3462292"/>
              <a:gd name="connsiteX2" fmla="*/ 577048 w 1564413"/>
              <a:gd name="connsiteY2" fmla="*/ 1127464 h 3462292"/>
              <a:gd name="connsiteX3" fmla="*/ 1544714 w 1564413"/>
              <a:gd name="connsiteY3" fmla="*/ 1384917 h 3462292"/>
              <a:gd name="connsiteX4" fmla="*/ 1198485 w 1564413"/>
              <a:gd name="connsiteY4" fmla="*/ 2024109 h 3462292"/>
              <a:gd name="connsiteX5" fmla="*/ 843378 w 1564413"/>
              <a:gd name="connsiteY5" fmla="*/ 2689222 h 3462292"/>
              <a:gd name="connsiteX6" fmla="*/ 1118586 w 1564413"/>
              <a:gd name="connsiteY6" fmla="*/ 3462292 h 3462292"/>
              <a:gd name="connsiteX0" fmla="*/ 0 w 1576903"/>
              <a:gd name="connsiteY0" fmla="*/ 0 h 3462292"/>
              <a:gd name="connsiteX1" fmla="*/ 168675 w 1576903"/>
              <a:gd name="connsiteY1" fmla="*/ 710214 h 3462292"/>
              <a:gd name="connsiteX2" fmla="*/ 577048 w 1576903"/>
              <a:gd name="connsiteY2" fmla="*/ 1127464 h 3462292"/>
              <a:gd name="connsiteX3" fmla="*/ 1544714 w 1576903"/>
              <a:gd name="connsiteY3" fmla="*/ 1384917 h 3462292"/>
              <a:gd name="connsiteX4" fmla="*/ 1300085 w 1576903"/>
              <a:gd name="connsiteY4" fmla="*/ 2014750 h 3462292"/>
              <a:gd name="connsiteX5" fmla="*/ 843378 w 1576903"/>
              <a:gd name="connsiteY5" fmla="*/ 2689222 h 3462292"/>
              <a:gd name="connsiteX6" fmla="*/ 1118586 w 1576903"/>
              <a:gd name="connsiteY6" fmla="*/ 3462292 h 3462292"/>
              <a:gd name="connsiteX0" fmla="*/ 0 w 1546809"/>
              <a:gd name="connsiteY0" fmla="*/ 0 h 3462292"/>
              <a:gd name="connsiteX1" fmla="*/ 168675 w 1546809"/>
              <a:gd name="connsiteY1" fmla="*/ 710214 h 3462292"/>
              <a:gd name="connsiteX2" fmla="*/ 577048 w 1546809"/>
              <a:gd name="connsiteY2" fmla="*/ 1127464 h 3462292"/>
              <a:gd name="connsiteX3" fmla="*/ 1544714 w 1546809"/>
              <a:gd name="connsiteY3" fmla="*/ 1384917 h 3462292"/>
              <a:gd name="connsiteX4" fmla="*/ 843378 w 1546809"/>
              <a:gd name="connsiteY4" fmla="*/ 2689222 h 3462292"/>
              <a:gd name="connsiteX5" fmla="*/ 1118586 w 1546809"/>
              <a:gd name="connsiteY5" fmla="*/ 3462292 h 3462292"/>
              <a:gd name="connsiteX0" fmla="*/ 0 w 1546809"/>
              <a:gd name="connsiteY0" fmla="*/ 0 h 3462292"/>
              <a:gd name="connsiteX1" fmla="*/ 168675 w 1546809"/>
              <a:gd name="connsiteY1" fmla="*/ 710214 h 3462292"/>
              <a:gd name="connsiteX2" fmla="*/ 577048 w 1546809"/>
              <a:gd name="connsiteY2" fmla="*/ 1127464 h 3462292"/>
              <a:gd name="connsiteX3" fmla="*/ 1544714 w 1546809"/>
              <a:gd name="connsiteY3" fmla="*/ 1384917 h 3462292"/>
              <a:gd name="connsiteX4" fmla="*/ 843378 w 1546809"/>
              <a:gd name="connsiteY4" fmla="*/ 2745369 h 3462292"/>
              <a:gd name="connsiteX5" fmla="*/ 1118586 w 1546809"/>
              <a:gd name="connsiteY5" fmla="*/ 3462292 h 3462292"/>
              <a:gd name="connsiteX0" fmla="*/ 0 w 1546809"/>
              <a:gd name="connsiteY0" fmla="*/ 0 h 3462292"/>
              <a:gd name="connsiteX1" fmla="*/ 168675 w 1546809"/>
              <a:gd name="connsiteY1" fmla="*/ 710214 h 3462292"/>
              <a:gd name="connsiteX2" fmla="*/ 577048 w 1546809"/>
              <a:gd name="connsiteY2" fmla="*/ 1127464 h 3462292"/>
              <a:gd name="connsiteX3" fmla="*/ 1544714 w 1546809"/>
              <a:gd name="connsiteY3" fmla="*/ 1384917 h 3462292"/>
              <a:gd name="connsiteX4" fmla="*/ 843378 w 1546809"/>
              <a:gd name="connsiteY4" fmla="*/ 2745369 h 3462292"/>
              <a:gd name="connsiteX5" fmla="*/ 1118586 w 1546809"/>
              <a:gd name="connsiteY5" fmla="*/ 3462292 h 3462292"/>
              <a:gd name="connsiteX0" fmla="*/ 0 w 1546652"/>
              <a:gd name="connsiteY0" fmla="*/ 0 h 3462292"/>
              <a:gd name="connsiteX1" fmla="*/ 168675 w 1546652"/>
              <a:gd name="connsiteY1" fmla="*/ 710214 h 3462292"/>
              <a:gd name="connsiteX2" fmla="*/ 577048 w 1546652"/>
              <a:gd name="connsiteY2" fmla="*/ 1127464 h 3462292"/>
              <a:gd name="connsiteX3" fmla="*/ 1544714 w 1546652"/>
              <a:gd name="connsiteY3" fmla="*/ 1384917 h 3462292"/>
              <a:gd name="connsiteX4" fmla="*/ 843378 w 1546652"/>
              <a:gd name="connsiteY4" fmla="*/ 2745369 h 3462292"/>
              <a:gd name="connsiteX5" fmla="*/ 1118586 w 1546652"/>
              <a:gd name="connsiteY5" fmla="*/ 3462292 h 3462292"/>
              <a:gd name="connsiteX0" fmla="*/ 0 w 1546652"/>
              <a:gd name="connsiteY0" fmla="*/ 0 h 3462292"/>
              <a:gd name="connsiteX1" fmla="*/ 168675 w 1546652"/>
              <a:gd name="connsiteY1" fmla="*/ 710214 h 3462292"/>
              <a:gd name="connsiteX2" fmla="*/ 577048 w 1546652"/>
              <a:gd name="connsiteY2" fmla="*/ 1127464 h 3462292"/>
              <a:gd name="connsiteX3" fmla="*/ 1544714 w 1546652"/>
              <a:gd name="connsiteY3" fmla="*/ 1384917 h 3462292"/>
              <a:gd name="connsiteX4" fmla="*/ 843378 w 1546652"/>
              <a:gd name="connsiteY4" fmla="*/ 2745369 h 3462292"/>
              <a:gd name="connsiteX5" fmla="*/ 1118586 w 1546652"/>
              <a:gd name="connsiteY5" fmla="*/ 3462292 h 3462292"/>
              <a:gd name="connsiteX0" fmla="*/ 0 w 1538364"/>
              <a:gd name="connsiteY0" fmla="*/ 0 h 3462292"/>
              <a:gd name="connsiteX1" fmla="*/ 168675 w 1538364"/>
              <a:gd name="connsiteY1" fmla="*/ 710214 h 3462292"/>
              <a:gd name="connsiteX2" fmla="*/ 577048 w 1538364"/>
              <a:gd name="connsiteY2" fmla="*/ 1127464 h 3462292"/>
              <a:gd name="connsiteX3" fmla="*/ 1536248 w 1538364"/>
              <a:gd name="connsiteY3" fmla="*/ 1515928 h 3462292"/>
              <a:gd name="connsiteX4" fmla="*/ 843378 w 1538364"/>
              <a:gd name="connsiteY4" fmla="*/ 2745369 h 3462292"/>
              <a:gd name="connsiteX5" fmla="*/ 1118586 w 1538364"/>
              <a:gd name="connsiteY5" fmla="*/ 3462292 h 3462292"/>
              <a:gd name="connsiteX0" fmla="*/ 0 w 1544918"/>
              <a:gd name="connsiteY0" fmla="*/ 0 h 3462292"/>
              <a:gd name="connsiteX1" fmla="*/ 168675 w 1544918"/>
              <a:gd name="connsiteY1" fmla="*/ 710214 h 3462292"/>
              <a:gd name="connsiteX2" fmla="*/ 577048 w 1544918"/>
              <a:gd name="connsiteY2" fmla="*/ 1127464 h 3462292"/>
              <a:gd name="connsiteX3" fmla="*/ 1536248 w 1544918"/>
              <a:gd name="connsiteY3" fmla="*/ 1515928 h 3462292"/>
              <a:gd name="connsiteX4" fmla="*/ 843378 w 1544918"/>
              <a:gd name="connsiteY4" fmla="*/ 2745369 h 3462292"/>
              <a:gd name="connsiteX5" fmla="*/ 1118586 w 1544918"/>
              <a:gd name="connsiteY5" fmla="*/ 3462292 h 3462292"/>
              <a:gd name="connsiteX0" fmla="*/ 0 w 1519759"/>
              <a:gd name="connsiteY0" fmla="*/ 0 h 3462292"/>
              <a:gd name="connsiteX1" fmla="*/ 168675 w 1519759"/>
              <a:gd name="connsiteY1" fmla="*/ 710214 h 3462292"/>
              <a:gd name="connsiteX2" fmla="*/ 577048 w 1519759"/>
              <a:gd name="connsiteY2" fmla="*/ 1127464 h 3462292"/>
              <a:gd name="connsiteX3" fmla="*/ 1510848 w 1519759"/>
              <a:gd name="connsiteY3" fmla="*/ 1637582 h 3462292"/>
              <a:gd name="connsiteX4" fmla="*/ 843378 w 1519759"/>
              <a:gd name="connsiteY4" fmla="*/ 2745369 h 3462292"/>
              <a:gd name="connsiteX5" fmla="*/ 1118586 w 1519759"/>
              <a:gd name="connsiteY5" fmla="*/ 3462292 h 3462292"/>
              <a:gd name="connsiteX0" fmla="*/ 0 w 1514188"/>
              <a:gd name="connsiteY0" fmla="*/ 0 h 3462292"/>
              <a:gd name="connsiteX1" fmla="*/ 168675 w 1514188"/>
              <a:gd name="connsiteY1" fmla="*/ 710214 h 3462292"/>
              <a:gd name="connsiteX2" fmla="*/ 509315 w 1514188"/>
              <a:gd name="connsiteY2" fmla="*/ 1164896 h 3462292"/>
              <a:gd name="connsiteX3" fmla="*/ 1510848 w 1514188"/>
              <a:gd name="connsiteY3" fmla="*/ 1637582 h 3462292"/>
              <a:gd name="connsiteX4" fmla="*/ 843378 w 1514188"/>
              <a:gd name="connsiteY4" fmla="*/ 2745369 h 3462292"/>
              <a:gd name="connsiteX5" fmla="*/ 1118586 w 1514188"/>
              <a:gd name="connsiteY5" fmla="*/ 3462292 h 3462292"/>
              <a:gd name="connsiteX0" fmla="*/ 0 w 1512653"/>
              <a:gd name="connsiteY0" fmla="*/ 0 h 3462292"/>
              <a:gd name="connsiteX1" fmla="*/ 168675 w 1512653"/>
              <a:gd name="connsiteY1" fmla="*/ 710214 h 3462292"/>
              <a:gd name="connsiteX2" fmla="*/ 602448 w 1512653"/>
              <a:gd name="connsiteY2" fmla="*/ 1202327 h 3462292"/>
              <a:gd name="connsiteX3" fmla="*/ 1510848 w 1512653"/>
              <a:gd name="connsiteY3" fmla="*/ 1637582 h 3462292"/>
              <a:gd name="connsiteX4" fmla="*/ 843378 w 1512653"/>
              <a:gd name="connsiteY4" fmla="*/ 2745369 h 3462292"/>
              <a:gd name="connsiteX5" fmla="*/ 1118586 w 1512653"/>
              <a:gd name="connsiteY5" fmla="*/ 3462292 h 3462292"/>
              <a:gd name="connsiteX0" fmla="*/ 0 w 1512653"/>
              <a:gd name="connsiteY0" fmla="*/ 0 h 3462292"/>
              <a:gd name="connsiteX1" fmla="*/ 602448 w 1512653"/>
              <a:gd name="connsiteY1" fmla="*/ 1202327 h 3462292"/>
              <a:gd name="connsiteX2" fmla="*/ 1510848 w 1512653"/>
              <a:gd name="connsiteY2" fmla="*/ 1637582 h 3462292"/>
              <a:gd name="connsiteX3" fmla="*/ 843378 w 1512653"/>
              <a:gd name="connsiteY3" fmla="*/ 2745369 h 3462292"/>
              <a:gd name="connsiteX4" fmla="*/ 1118586 w 1512653"/>
              <a:gd name="connsiteY4" fmla="*/ 3462292 h 3462292"/>
              <a:gd name="connsiteX0" fmla="*/ 0 w 1512653"/>
              <a:gd name="connsiteY0" fmla="*/ 0 h 3462292"/>
              <a:gd name="connsiteX1" fmla="*/ 602448 w 1512653"/>
              <a:gd name="connsiteY1" fmla="*/ 1202327 h 3462292"/>
              <a:gd name="connsiteX2" fmla="*/ 1510848 w 1512653"/>
              <a:gd name="connsiteY2" fmla="*/ 1637582 h 3462292"/>
              <a:gd name="connsiteX3" fmla="*/ 843378 w 1512653"/>
              <a:gd name="connsiteY3" fmla="*/ 2745369 h 3462292"/>
              <a:gd name="connsiteX4" fmla="*/ 1118586 w 1512653"/>
              <a:gd name="connsiteY4" fmla="*/ 3462292 h 3462292"/>
              <a:gd name="connsiteX0" fmla="*/ 0 w 1512653"/>
              <a:gd name="connsiteY0" fmla="*/ 0 h 3462292"/>
              <a:gd name="connsiteX1" fmla="*/ 602448 w 1512653"/>
              <a:gd name="connsiteY1" fmla="*/ 1202327 h 3462292"/>
              <a:gd name="connsiteX2" fmla="*/ 1510848 w 1512653"/>
              <a:gd name="connsiteY2" fmla="*/ 1637582 h 3462292"/>
              <a:gd name="connsiteX3" fmla="*/ 843378 w 1512653"/>
              <a:gd name="connsiteY3" fmla="*/ 2745369 h 3462292"/>
              <a:gd name="connsiteX4" fmla="*/ 1118586 w 1512653"/>
              <a:gd name="connsiteY4" fmla="*/ 3462292 h 34622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12653" h="3462292">
                <a:moveTo>
                  <a:pt x="0" y="0"/>
                </a:moveTo>
                <a:cubicBezTo>
                  <a:pt x="49310" y="390854"/>
                  <a:pt x="223640" y="966829"/>
                  <a:pt x="602448" y="1202327"/>
                </a:cubicBezTo>
                <a:cubicBezTo>
                  <a:pt x="981256" y="1437825"/>
                  <a:pt x="1470693" y="1380408"/>
                  <a:pt x="1510848" y="1637582"/>
                </a:cubicBezTo>
                <a:cubicBezTo>
                  <a:pt x="1551003" y="1894756"/>
                  <a:pt x="908755" y="2441251"/>
                  <a:pt x="843378" y="2745369"/>
                </a:cubicBezTo>
                <a:cubicBezTo>
                  <a:pt x="778001" y="3049487"/>
                  <a:pt x="1118586" y="3462292"/>
                  <a:pt x="1118586" y="3462292"/>
                </a:cubicBezTo>
              </a:path>
            </a:pathLst>
          </a:custGeom>
          <a:noFill/>
          <a:ln w="25400" cap="flat" cmpd="sng" algn="ctr">
            <a:solidFill>
              <a:srgbClr val="40BFC8">
                <a:alpha val="50000"/>
              </a:srgbClr>
            </a:solidFill>
            <a:prstDash val="solid"/>
            <a:round/>
            <a:headEnd type="none" w="med" len="med"/>
            <a:tailEnd type="triangle" w="med" len="med"/>
          </a:ln>
          <a:effectLst/>
        </p:spPr>
        <p:txBody>
          <a:bodyPr rtlCol="0" anchor="ctr">
            <a:noAutofit/>
          </a:bodyPr>
          <a:lstStyle/>
          <a:p>
            <a:pPr marL="0" marR="0" lvl="0" indent="0" algn="ctr" defTabSz="914034" eaLnBrk="1" fontAlgn="ctr" latinLnBrk="0" hangingPunct="1">
              <a:lnSpc>
                <a:spcPct val="100000"/>
              </a:lnSpc>
              <a:spcBef>
                <a:spcPts val="0"/>
              </a:spcBef>
              <a:spcAft>
                <a:spcPts val="0"/>
              </a:spcAft>
              <a:buClrTx/>
              <a:buSzTx/>
              <a:buFontTx/>
              <a:buNone/>
              <a:tabLst/>
              <a:defRPr/>
            </a:pPr>
            <a:endParaRPr kumimoji="0" lang="en-US" altLang="zh-CN" sz="1200" b="0" i="0" u="none" strike="noStrike" kern="0" cap="none" spc="0" normalizeH="0" baseline="0" noProof="0" dirty="0">
              <a:ln>
                <a:noFill/>
              </a:ln>
              <a:solidFill>
                <a:srgbClr val="000000"/>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3192012727"/>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5FD37F4B-6BA5-4803-BC22-C7522422C2BB}"/>
              </a:ext>
            </a:extLst>
          </p:cNvPr>
          <p:cNvSpPr>
            <a:spLocks noGrp="1"/>
          </p:cNvSpPr>
          <p:nvPr>
            <p:ph type="title"/>
          </p:nvPr>
        </p:nvSpPr>
        <p:spPr/>
        <p:txBody>
          <a:bodyPr/>
          <a:lstStyle/>
          <a:p>
            <a:r>
              <a:rPr lang="en-US">
                <a:sym typeface="Huawei Sans" panose="020C0503030203020204" pitchFamily="34" charset="0"/>
              </a:rPr>
              <a:t>Case 5: Automatic Detection of Service Configuration Conflicts</a:t>
            </a:r>
            <a:endParaRPr lang="en-US" dirty="0">
              <a:sym typeface="Huawei Sans" panose="020C0503030203020204" pitchFamily="34" charset="0"/>
            </a:endParaRPr>
          </a:p>
        </p:txBody>
      </p:sp>
      <p:sp>
        <p:nvSpPr>
          <p:cNvPr id="125" name="矩形 124">
            <a:extLst>
              <a:ext uri="{FF2B5EF4-FFF2-40B4-BE49-F238E27FC236}">
                <a16:creationId xmlns="" xmlns:a16="http://schemas.microsoft.com/office/drawing/2014/main" id="{F2ABDE1F-3E6D-4DCF-BBE2-006D966FFBB8}"/>
              </a:ext>
            </a:extLst>
          </p:cNvPr>
          <p:cNvSpPr/>
          <p:nvPr/>
        </p:nvSpPr>
        <p:spPr>
          <a:xfrm>
            <a:off x="9392197" y="5863930"/>
            <a:ext cx="184731" cy="507831"/>
          </a:xfrm>
          <a:prstGeom prst="rect">
            <a:avLst/>
          </a:prstGeom>
        </p:spPr>
        <p:txBody>
          <a:bodyPr wrap="none">
            <a:noAutofit/>
          </a:bodyPr>
          <a:lstStyle/>
          <a:p>
            <a:pPr defTabSz="914400" fontAlgn="ctr">
              <a:lnSpc>
                <a:spcPct val="150000"/>
              </a:lnSpc>
              <a:buClr>
                <a:srgbClr val="CC9900"/>
              </a:buClr>
            </a:pPr>
            <a:endParaRPr lang="en-US" altLang="zh-CN" b="1" dirty="0">
              <a:solidFill>
                <a:srgbClr val="F3FBFE"/>
              </a:solidFill>
              <a:latin typeface="Huawei Sans" panose="020C0503030203020204" pitchFamily="34" charset="0"/>
              <a:ea typeface="方正兰亭黑简体" panose="02000000000000000000" pitchFamily="2" charset="-122"/>
              <a:cs typeface="Microsoft YaHei" charset="-122"/>
              <a:sym typeface="Huawei Sans" panose="020C0503030203020204" pitchFamily="34" charset="0"/>
            </a:endParaRPr>
          </a:p>
        </p:txBody>
      </p:sp>
      <p:sp>
        <p:nvSpPr>
          <p:cNvPr id="126" name="矩形 125">
            <a:extLst>
              <a:ext uri="{FF2B5EF4-FFF2-40B4-BE49-F238E27FC236}">
                <a16:creationId xmlns="" xmlns:a16="http://schemas.microsoft.com/office/drawing/2014/main" id="{E3FBC1F7-2AF8-4241-B0F6-DA957E74E193}"/>
              </a:ext>
            </a:extLst>
          </p:cNvPr>
          <p:cNvSpPr/>
          <p:nvPr/>
        </p:nvSpPr>
        <p:spPr bwMode="auto">
          <a:xfrm>
            <a:off x="6871576" y="2390558"/>
            <a:ext cx="4677644" cy="3981204"/>
          </a:xfrm>
          <a:prstGeom prst="rect">
            <a:avLst/>
          </a:prstGeom>
          <a:solidFill>
            <a:srgbClr val="F3FBFE">
              <a:lumMod val="95000"/>
            </a:srgbClr>
          </a:solidFill>
          <a:ln w="28575" cap="flat" cmpd="sng" algn="ctr">
            <a:noFill/>
            <a:prstDash val="solid"/>
            <a:round/>
            <a:headEnd type="none" w="med" len="med"/>
            <a:tailEnd type="none" w="med" len="med"/>
          </a:ln>
          <a:effectLst/>
        </p:spPr>
        <p:txBody>
          <a:bodyPr vert="horz" wrap="square" lIns="90000" tIns="45720" rIns="91440" bIns="45720" numCol="1" rtlCol="0" anchor="t" anchorCtr="0" compatLnSpc="1">
            <a:prstTxWarp prst="textNoShape">
              <a:avLst/>
            </a:prstTxWarp>
            <a:noAutofit/>
          </a:bodyPr>
          <a:lstStyle/>
          <a:p>
            <a:pPr marL="0" marR="0" lvl="0" indent="0" defTabSz="914400" eaLnBrk="1" fontAlgn="ctr" latinLnBrk="0" hangingPunct="1">
              <a:lnSpc>
                <a:spcPct val="140000"/>
              </a:lnSpc>
              <a:spcBef>
                <a:spcPct val="0"/>
              </a:spcBef>
              <a:spcAft>
                <a:spcPct val="0"/>
              </a:spcAft>
              <a:buClr>
                <a:srgbClr val="CC9900"/>
              </a:buClr>
              <a:buSzTx/>
              <a:buFontTx/>
              <a:buNone/>
              <a:tabLst/>
              <a:defRPr/>
            </a:pPr>
            <a:r>
              <a:rPr kumimoji="0" lang="en-US" sz="1400" b="0" i="0" u="none" strike="noStrike" kern="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Before delivering configurations, the OPS automatically checks whether the configurations delivered to devices conflict with each other. For example, if service 1 delivers the description configuration of VLAN 2 to device 1 and service 2 also delivers the description configuration of VLAN 2 to device 1, this system checks whether the two values are the same. If they are different, a message indicating that the configurations conflict will be displayed.</a:t>
            </a:r>
            <a:endParaRPr kumimoji="0" lang="en-US" altLang="zh-CN" sz="1400" b="0" i="0" u="none" strike="noStrike" kern="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a:p>
            <a:pPr marL="0" marR="0" lvl="0" indent="0" defTabSz="914400" eaLnBrk="1" fontAlgn="ctr" latinLnBrk="0" hangingPunct="1">
              <a:lnSpc>
                <a:spcPct val="140000"/>
              </a:lnSpc>
              <a:spcBef>
                <a:spcPct val="0"/>
              </a:spcBef>
              <a:spcAft>
                <a:spcPct val="0"/>
              </a:spcAft>
              <a:buClr>
                <a:srgbClr val="CC9900"/>
              </a:buClr>
              <a:buSzTx/>
              <a:buFontTx/>
              <a:buNone/>
              <a:tabLst/>
              <a:defRPr/>
            </a:pPr>
            <a:r>
              <a:rPr kumimoji="0" lang="en-US" sz="1400" b="0" i="0" u="none" strike="noStrike" kern="0" cap="none" spc="0" normalizeH="0" baseline="0" noProof="0" dirty="0">
                <a:ln>
                  <a:noFill/>
                </a:ln>
                <a:solidFill>
                  <a:srgbClr val="000000"/>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On the </a:t>
            </a:r>
            <a:r>
              <a:rPr kumimoji="0" lang="en-US" sz="1400" b="1" i="0" u="none" strike="noStrike" kern="0" cap="none" spc="0" normalizeH="0" baseline="0" noProof="0" dirty="0">
                <a:ln>
                  <a:noFill/>
                </a:ln>
                <a:solidFill>
                  <a:srgbClr val="000000"/>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Service Management</a:t>
            </a:r>
            <a:r>
              <a:rPr kumimoji="0" lang="en-US" sz="1400" b="0" i="0" u="none" strike="noStrike" kern="0" cap="none" spc="0" normalizeH="0" baseline="0" noProof="0" dirty="0">
                <a:ln>
                  <a:noFill/>
                </a:ln>
                <a:solidFill>
                  <a:srgbClr val="000000"/>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 page, deliver configurations. The system automatically checks whether service configurations conflict.</a:t>
            </a:r>
            <a:endParaRPr kumimoji="0" lang="en-US" altLang="zh-CN" sz="1400" b="0" i="0" u="none" strike="noStrike" kern="0" cap="none" spc="0" normalizeH="0" baseline="0" noProof="0" dirty="0">
              <a:ln>
                <a:noFill/>
              </a:ln>
              <a:solidFill>
                <a:srgbClr val="000000"/>
              </a:solidFill>
              <a:effectLst/>
              <a:uLnTx/>
              <a:uFillTx/>
              <a:latin typeface="Huawei Sans" panose="020C0503030203020204" pitchFamily="34" charset="0"/>
              <a:ea typeface="方正兰亭黑简体" panose="02000000000000000000" pitchFamily="2" charset="-122"/>
              <a:cs typeface="Microsoft YaHei" charset="-122"/>
              <a:sym typeface="Huawei Sans" panose="020C0503030203020204" pitchFamily="34" charset="0"/>
            </a:endParaRPr>
          </a:p>
          <a:p>
            <a:pPr marL="0" marR="0" lvl="0" indent="0" defTabSz="914400" eaLnBrk="1" fontAlgn="ctr" latinLnBrk="0" hangingPunct="1">
              <a:spcBef>
                <a:spcPct val="0"/>
              </a:spcBef>
              <a:spcAft>
                <a:spcPct val="0"/>
              </a:spcAft>
              <a:buClr>
                <a:srgbClr val="CC9900"/>
              </a:buClr>
              <a:buSzTx/>
              <a:buFontTx/>
              <a:buNone/>
              <a:tabLst/>
              <a:defRPr/>
            </a:pPr>
            <a:endParaRPr kumimoji="0" lang="en-US" altLang="zh-CN" sz="1400" b="0" i="0" u="none" strike="noStrike" kern="0" cap="none" spc="0" normalizeH="0" baseline="0" noProof="0" dirty="0">
              <a:ln>
                <a:noFill/>
              </a:ln>
              <a:solidFill>
                <a:srgbClr val="000000"/>
              </a:solidFill>
              <a:effectLst/>
              <a:uLnTx/>
              <a:uFillTx/>
              <a:latin typeface="Huawei Sans" panose="020C0503030203020204" pitchFamily="34" charset="0"/>
              <a:ea typeface="方正兰亭黑简体" panose="02000000000000000000" pitchFamily="2" charset="-122"/>
              <a:cs typeface="Microsoft YaHei" charset="-122"/>
              <a:sym typeface="Huawei Sans" panose="020C0503030203020204" pitchFamily="34" charset="0"/>
            </a:endParaRPr>
          </a:p>
        </p:txBody>
      </p:sp>
      <p:sp>
        <p:nvSpPr>
          <p:cNvPr id="127" name="矩形 126">
            <a:extLst>
              <a:ext uri="{FF2B5EF4-FFF2-40B4-BE49-F238E27FC236}">
                <a16:creationId xmlns="" xmlns:a16="http://schemas.microsoft.com/office/drawing/2014/main" id="{7B7E160A-6095-44C9-B877-96BF2969A2D7}"/>
              </a:ext>
            </a:extLst>
          </p:cNvPr>
          <p:cNvSpPr/>
          <p:nvPr/>
        </p:nvSpPr>
        <p:spPr bwMode="auto">
          <a:xfrm>
            <a:off x="7091954" y="1802735"/>
            <a:ext cx="4346133" cy="578020"/>
          </a:xfrm>
          <a:prstGeom prst="rect">
            <a:avLst/>
          </a:prstGeom>
          <a:noFill/>
          <a:ln w="2857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lvl="0" indent="0" defTabSz="914400" eaLnBrk="1" fontAlgn="ctr" latinLnBrk="0" hangingPunct="1">
              <a:lnSpc>
                <a:spcPct val="100000"/>
              </a:lnSpc>
              <a:spcBef>
                <a:spcPct val="0"/>
              </a:spcBef>
              <a:spcAft>
                <a:spcPct val="0"/>
              </a:spcAft>
              <a:buClr>
                <a:srgbClr val="CC9900"/>
              </a:buClr>
              <a:buSzTx/>
              <a:buFontTx/>
              <a:buNone/>
              <a:tabLst/>
              <a:defRPr/>
            </a:pPr>
            <a:r>
              <a:rPr kumimoji="0" lang="en-US" sz="1600" b="1" i="0" u="none" strike="noStrike" kern="0" cap="none" spc="0" normalizeH="0" baseline="0" noProof="0" dirty="0">
                <a:ln>
                  <a:noFill/>
                </a:ln>
                <a:solidFill>
                  <a:srgbClr val="000000"/>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Automatic detection of service configuration conflicts</a:t>
            </a:r>
          </a:p>
        </p:txBody>
      </p:sp>
      <p:sp>
        <p:nvSpPr>
          <p:cNvPr id="128" name="椭圆 127">
            <a:extLst>
              <a:ext uri="{FF2B5EF4-FFF2-40B4-BE49-F238E27FC236}">
                <a16:creationId xmlns="" xmlns:a16="http://schemas.microsoft.com/office/drawing/2014/main" id="{AE7D72E3-15D8-4855-9C4A-25B28AC932A3}"/>
              </a:ext>
            </a:extLst>
          </p:cNvPr>
          <p:cNvSpPr/>
          <p:nvPr/>
        </p:nvSpPr>
        <p:spPr>
          <a:xfrm>
            <a:off x="1774452" y="2494512"/>
            <a:ext cx="192991" cy="193038"/>
          </a:xfrm>
          <a:prstGeom prst="ellipse">
            <a:avLst/>
          </a:prstGeom>
          <a:solidFill>
            <a:srgbClr val="40BFC8"/>
          </a:solidFill>
          <a:ln w="25400" cap="flat" cmpd="sng" algn="ctr">
            <a:solidFill>
              <a:srgbClr val="40BFC8"/>
            </a:solidFill>
            <a:prstDash val="solid"/>
          </a:ln>
          <a:effectLst/>
        </p:spPr>
        <p:txBody>
          <a:bodyPr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200" b="1" i="0" u="none" strike="noStrike" kern="0" cap="none" spc="0" normalizeH="0" baseline="0" noProof="0" dirty="0">
                <a:ln>
                  <a:noFill/>
                </a:ln>
                <a:solidFill>
                  <a:srgbClr val="FFFFFF"/>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1</a:t>
            </a:r>
            <a:endParaRPr kumimoji="0" lang="en-US" altLang="zh-CN" sz="1200" b="1" i="0" u="none" strike="noStrike" kern="0" cap="none" spc="0" normalizeH="0" baseline="0" noProof="0" dirty="0">
              <a:ln>
                <a:noFill/>
              </a:ln>
              <a:solidFill>
                <a:srgbClr val="FFFFFF"/>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9" name="椭圆 128">
            <a:extLst>
              <a:ext uri="{FF2B5EF4-FFF2-40B4-BE49-F238E27FC236}">
                <a16:creationId xmlns="" xmlns:a16="http://schemas.microsoft.com/office/drawing/2014/main" id="{D9D1D9BD-424A-4091-807A-13BF4A40CDB6}"/>
              </a:ext>
            </a:extLst>
          </p:cNvPr>
          <p:cNvSpPr/>
          <p:nvPr/>
        </p:nvSpPr>
        <p:spPr>
          <a:xfrm>
            <a:off x="6838756" y="1999934"/>
            <a:ext cx="179907" cy="179907"/>
          </a:xfrm>
          <a:prstGeom prst="ellipse">
            <a:avLst/>
          </a:prstGeom>
          <a:solidFill>
            <a:srgbClr val="40BFC8"/>
          </a:solidFill>
          <a:ln w="25400" cap="flat" cmpd="sng" algn="ctr">
            <a:solidFill>
              <a:srgbClr val="40BFC8"/>
            </a:solidFill>
            <a:prstDash val="solid"/>
          </a:ln>
          <a:effectLst/>
        </p:spPr>
        <p:txBody>
          <a:bodyPr rtlCol="0" anchor="ctr">
            <a:noAutofit/>
          </a:bodyPr>
          <a:lstStyle/>
          <a:p>
            <a:pPr marL="0" marR="0" lvl="0" indent="0" algn="ctr" defTabSz="914034" eaLnBrk="1" fontAlgn="ctr" latinLnBrk="0" hangingPunct="1">
              <a:lnSpc>
                <a:spcPct val="100000"/>
              </a:lnSpc>
              <a:spcBef>
                <a:spcPts val="0"/>
              </a:spcBef>
              <a:spcAft>
                <a:spcPts val="0"/>
              </a:spcAft>
              <a:buClrTx/>
              <a:buSzTx/>
              <a:buFontTx/>
              <a:buNone/>
              <a:tabLst/>
              <a:defRPr/>
            </a:pPr>
            <a:r>
              <a:rPr kumimoji="0" lang="en-US" sz="1200" b="1" i="0" u="none" strike="noStrike" kern="0" cap="none" spc="0" normalizeH="0" baseline="0" noProof="0" dirty="0">
                <a:ln>
                  <a:noFill/>
                </a:ln>
                <a:solidFill>
                  <a:srgbClr val="FFFFFF"/>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1</a:t>
            </a:r>
            <a:endParaRPr kumimoji="0" lang="en-US" altLang="zh-CN" sz="1200" b="1" i="0" u="none" strike="noStrike" kern="0" cap="none" spc="0" normalizeH="0" baseline="0" noProof="0" dirty="0">
              <a:ln>
                <a:noFill/>
              </a:ln>
              <a:solidFill>
                <a:srgbClr val="FFFFFF"/>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0" name="矩形 129">
            <a:extLst>
              <a:ext uri="{FF2B5EF4-FFF2-40B4-BE49-F238E27FC236}">
                <a16:creationId xmlns="" xmlns:a16="http://schemas.microsoft.com/office/drawing/2014/main" id="{FA963EF7-A899-441E-9A95-2628DC7AF20A}"/>
              </a:ext>
            </a:extLst>
          </p:cNvPr>
          <p:cNvSpPr/>
          <p:nvPr/>
        </p:nvSpPr>
        <p:spPr bwMode="auto">
          <a:xfrm>
            <a:off x="893116" y="1802736"/>
            <a:ext cx="5378220" cy="3480265"/>
          </a:xfrm>
          <a:prstGeom prst="rect">
            <a:avLst/>
          </a:prstGeom>
          <a:solidFill>
            <a:srgbClr val="F3FBFE">
              <a:lumMod val="95000"/>
            </a:srgbClr>
          </a:solidFill>
          <a:ln w="25400" cap="flat" cmpd="sng" algn="ctr">
            <a:noFill/>
            <a:prstDash val="solid"/>
          </a:ln>
        </p:spPr>
        <p:txBody>
          <a:bodyPr lIns="91365" tIns="45681" rIns="91365" bIns="45681" rtlCol="0" anchor="ctr">
            <a:noAutofit/>
          </a:bodyPr>
          <a:lstStyle/>
          <a:p>
            <a:pPr marL="0" marR="0" lvl="0" indent="0" algn="ctr" defTabSz="1218175" eaLnBrk="1" fontAlgn="ctr" latinLnBrk="0" hangingPunct="1">
              <a:lnSpc>
                <a:spcPct val="100000"/>
              </a:lnSpc>
              <a:spcBef>
                <a:spcPct val="0"/>
              </a:spcBef>
              <a:spcAft>
                <a:spcPct val="0"/>
              </a:spcAft>
              <a:buClrTx/>
              <a:buSzTx/>
              <a:buFontTx/>
              <a:buNone/>
              <a:tabLst/>
              <a:defRPr/>
            </a:pPr>
            <a:endParaRPr kumimoji="0" lang="en-US" altLang="zh-CN" sz="1200" b="1" i="0" u="none" strike="noStrike" kern="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cs typeface="Calibri" pitchFamily="34" charset="0"/>
              <a:sym typeface="Huawei Sans" panose="020C0503030203020204" pitchFamily="34" charset="0"/>
            </a:endParaRPr>
          </a:p>
        </p:txBody>
      </p:sp>
      <p:sp>
        <p:nvSpPr>
          <p:cNvPr id="131" name="矩形 130">
            <a:extLst>
              <a:ext uri="{FF2B5EF4-FFF2-40B4-BE49-F238E27FC236}">
                <a16:creationId xmlns="" xmlns:a16="http://schemas.microsoft.com/office/drawing/2014/main" id="{9446D495-9102-4A5D-A86A-ACF84A95CBB2}"/>
              </a:ext>
            </a:extLst>
          </p:cNvPr>
          <p:cNvSpPr/>
          <p:nvPr/>
        </p:nvSpPr>
        <p:spPr>
          <a:xfrm>
            <a:off x="935280" y="4768881"/>
            <a:ext cx="3945782" cy="463938"/>
          </a:xfrm>
          <a:prstGeom prst="rect">
            <a:avLst/>
          </a:prstGeom>
          <a:solidFill>
            <a:srgbClr val="FFFFFF"/>
          </a:solidFill>
          <a:ln w="12700" cap="flat" cmpd="sng" algn="ctr">
            <a:noFill/>
            <a:prstDash val="solid"/>
          </a:ln>
        </p:spPr>
        <p:txBody>
          <a:bodyPr lIns="91365" tIns="45681" rIns="91365" bIns="45681" rtlCol="0" anchor="ctr">
            <a:noAutofit/>
          </a:bodyPr>
          <a:lstStyle/>
          <a:p>
            <a:pPr algn="ctr" defTabSz="1218175" fontAlgn="ctr">
              <a:spcBef>
                <a:spcPct val="0"/>
              </a:spcBef>
              <a:spcAft>
                <a:spcPct val="0"/>
              </a:spcAft>
              <a:defRPr/>
            </a:pPr>
            <a:endParaRPr lang="en-US" altLang="zh-CN" sz="1200" b="1" kern="0" dirty="0">
              <a:solidFill>
                <a:prstClr val="black"/>
              </a:solidFill>
              <a:latin typeface="Huawei Sans" panose="020C0503030203020204" pitchFamily="34" charset="0"/>
              <a:ea typeface="方正兰亭黑简体" panose="02000000000000000000" pitchFamily="2" charset="-122"/>
              <a:cs typeface="Calibri" pitchFamily="34" charset="0"/>
              <a:sym typeface="Huawei Sans" panose="020C0503030203020204" pitchFamily="34" charset="0"/>
            </a:endParaRPr>
          </a:p>
        </p:txBody>
      </p:sp>
      <p:sp>
        <p:nvSpPr>
          <p:cNvPr id="132" name="矩形 131">
            <a:extLst>
              <a:ext uri="{FF2B5EF4-FFF2-40B4-BE49-F238E27FC236}">
                <a16:creationId xmlns="" xmlns:a16="http://schemas.microsoft.com/office/drawing/2014/main" id="{22C56E54-AD24-4660-8AB2-46DD3D828850}"/>
              </a:ext>
            </a:extLst>
          </p:cNvPr>
          <p:cNvSpPr/>
          <p:nvPr/>
        </p:nvSpPr>
        <p:spPr>
          <a:xfrm>
            <a:off x="882802" y="1427608"/>
            <a:ext cx="5378220" cy="337387"/>
          </a:xfrm>
          <a:prstGeom prst="rect">
            <a:avLst/>
          </a:prstGeom>
          <a:solidFill>
            <a:srgbClr val="8BC9A0">
              <a:lumMod val="75000"/>
            </a:srgbClr>
          </a:solidFill>
          <a:ln w="6350" cap="flat" cmpd="sng" algn="ctr">
            <a:noFill/>
            <a:prstDash val="solid"/>
          </a:ln>
        </p:spPr>
        <p:txBody>
          <a:bodyPr lIns="35973" tIns="45694" rIns="0" bIns="45694" rtlCol="0" anchor="ctr">
            <a:noAutofit/>
          </a:bodyPr>
          <a:lstStyle/>
          <a:p>
            <a:pPr marL="0" marR="0" lvl="0" indent="0" algn="ctr" defTabSz="913830" eaLnBrk="0" fontAlgn="ctr" latinLnBrk="0" hangingPunct="0">
              <a:lnSpc>
                <a:spcPct val="100000"/>
              </a:lnSpc>
              <a:spcBef>
                <a:spcPct val="0"/>
              </a:spcBef>
              <a:spcAft>
                <a:spcPct val="0"/>
              </a:spcAft>
              <a:buClrTx/>
              <a:buSzTx/>
              <a:buFontTx/>
              <a:buNone/>
              <a:tabLst/>
              <a:defRPr/>
            </a:pPr>
            <a:r>
              <a:rPr kumimoji="0" lang="en-US" sz="1200" b="1" i="0" u="none" strike="noStrike" kern="0" cap="none" spc="0" normalizeH="0" baseline="0" noProof="0" dirty="0">
                <a:ln>
                  <a:noFill/>
                </a:ln>
                <a:solidFill>
                  <a:srgbClr val="F3FBFE"/>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OSS/Orchestrator</a:t>
            </a:r>
          </a:p>
        </p:txBody>
      </p:sp>
      <p:cxnSp>
        <p:nvCxnSpPr>
          <p:cNvPr id="133" name="直接连接符 201">
            <a:extLst>
              <a:ext uri="{FF2B5EF4-FFF2-40B4-BE49-F238E27FC236}">
                <a16:creationId xmlns="" xmlns:a16="http://schemas.microsoft.com/office/drawing/2014/main" id="{ADCB84E8-8881-4023-9223-50BC5789A218}"/>
              </a:ext>
            </a:extLst>
          </p:cNvPr>
          <p:cNvCxnSpPr/>
          <p:nvPr/>
        </p:nvCxnSpPr>
        <p:spPr>
          <a:xfrm flipH="1">
            <a:off x="3400890" y="1563136"/>
            <a:ext cx="1" cy="107527"/>
          </a:xfrm>
          <a:prstGeom prst="line">
            <a:avLst/>
          </a:prstGeom>
          <a:noFill/>
          <a:ln w="9525" cap="flat" cmpd="sng" algn="ctr">
            <a:solidFill>
              <a:srgbClr val="D9D9D9"/>
            </a:solidFill>
            <a:prstDash val="solid"/>
          </a:ln>
          <a:effectLst/>
        </p:spPr>
      </p:cxnSp>
      <p:sp>
        <p:nvSpPr>
          <p:cNvPr id="134" name="矩形 133">
            <a:extLst>
              <a:ext uri="{FF2B5EF4-FFF2-40B4-BE49-F238E27FC236}">
                <a16:creationId xmlns="" xmlns:a16="http://schemas.microsoft.com/office/drawing/2014/main" id="{5AE3DCAD-EA09-4ED9-9CDC-863DB9717891}"/>
              </a:ext>
            </a:extLst>
          </p:cNvPr>
          <p:cNvSpPr/>
          <p:nvPr/>
        </p:nvSpPr>
        <p:spPr>
          <a:xfrm>
            <a:off x="1035733" y="2089888"/>
            <a:ext cx="5072359" cy="520862"/>
          </a:xfrm>
          <a:prstGeom prst="rect">
            <a:avLst/>
          </a:prstGeom>
          <a:noFill/>
          <a:ln w="22225" cap="flat" cmpd="sng" algn="ctr">
            <a:solidFill>
              <a:srgbClr val="F3FBFE">
                <a:lumMod val="85000"/>
              </a:srgbClr>
            </a:solidFill>
            <a:prstDash val="sysDot"/>
          </a:ln>
        </p:spPr>
        <p:txBody>
          <a:bodyPr lIns="91365" tIns="45681" rIns="91365" bIns="45681" rtlCol="0" anchor="ctr">
            <a:noAutofit/>
          </a:bodyPr>
          <a:lstStyle/>
          <a:p>
            <a:pPr marL="0" marR="0" lvl="0" indent="0" algn="ctr" defTabSz="1218175" eaLnBrk="1" fontAlgn="ctr" latinLnBrk="0" hangingPunct="1">
              <a:lnSpc>
                <a:spcPct val="100000"/>
              </a:lnSpc>
              <a:spcBef>
                <a:spcPct val="0"/>
              </a:spcBef>
              <a:spcAft>
                <a:spcPct val="0"/>
              </a:spcAft>
              <a:buClrTx/>
              <a:buSzTx/>
              <a:buFontTx/>
              <a:buNone/>
              <a:tabLst/>
              <a:defRPr/>
            </a:pPr>
            <a:endParaRPr kumimoji="0" lang="en-US" altLang="zh-CN" sz="1200" b="1" i="0" u="none" strike="noStrike" kern="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cs typeface="Calibri" pitchFamily="34" charset="0"/>
              <a:sym typeface="Huawei Sans" panose="020C0503030203020204" pitchFamily="34" charset="0"/>
            </a:endParaRPr>
          </a:p>
        </p:txBody>
      </p:sp>
      <p:sp>
        <p:nvSpPr>
          <p:cNvPr id="135" name="矩形 134">
            <a:extLst>
              <a:ext uri="{FF2B5EF4-FFF2-40B4-BE49-F238E27FC236}">
                <a16:creationId xmlns="" xmlns:a16="http://schemas.microsoft.com/office/drawing/2014/main" id="{353F3BCD-01F4-4E6D-A72A-BAAECA58A190}"/>
              </a:ext>
            </a:extLst>
          </p:cNvPr>
          <p:cNvSpPr/>
          <p:nvPr/>
        </p:nvSpPr>
        <p:spPr>
          <a:xfrm>
            <a:off x="935279" y="3767908"/>
            <a:ext cx="3946215" cy="430661"/>
          </a:xfrm>
          <a:prstGeom prst="rect">
            <a:avLst/>
          </a:prstGeom>
          <a:solidFill>
            <a:srgbClr val="FFFFFF"/>
          </a:solidFill>
          <a:ln w="12700" cap="flat" cmpd="sng" algn="ctr">
            <a:noFill/>
            <a:prstDash val="solid"/>
          </a:ln>
        </p:spPr>
        <p:txBody>
          <a:bodyPr lIns="91365" tIns="45681" rIns="91365" bIns="45681" rtlCol="0" anchor="ctr">
            <a:noAutofit/>
          </a:bodyPr>
          <a:lstStyle/>
          <a:p>
            <a:pPr algn="ctr" defTabSz="1218175" fontAlgn="ctr">
              <a:spcBef>
                <a:spcPct val="0"/>
              </a:spcBef>
              <a:spcAft>
                <a:spcPct val="0"/>
              </a:spcAft>
              <a:defRPr/>
            </a:pPr>
            <a:endParaRPr lang="en-US" altLang="zh-CN" sz="1200" b="1" kern="0" dirty="0">
              <a:solidFill>
                <a:prstClr val="black"/>
              </a:solidFill>
              <a:latin typeface="Huawei Sans" panose="020C0503030203020204" pitchFamily="34" charset="0"/>
              <a:ea typeface="方正兰亭黑简体" panose="02000000000000000000" pitchFamily="2" charset="-122"/>
              <a:cs typeface="Calibri" pitchFamily="34" charset="0"/>
              <a:sym typeface="Huawei Sans" panose="020C0503030203020204" pitchFamily="34" charset="0"/>
            </a:endParaRPr>
          </a:p>
        </p:txBody>
      </p:sp>
      <p:sp>
        <p:nvSpPr>
          <p:cNvPr id="136" name="矩形 135">
            <a:extLst>
              <a:ext uri="{FF2B5EF4-FFF2-40B4-BE49-F238E27FC236}">
                <a16:creationId xmlns="" xmlns:a16="http://schemas.microsoft.com/office/drawing/2014/main" id="{014542B0-370E-419C-9408-724D8ABF998D}"/>
              </a:ext>
            </a:extLst>
          </p:cNvPr>
          <p:cNvSpPr/>
          <p:nvPr/>
        </p:nvSpPr>
        <p:spPr>
          <a:xfrm>
            <a:off x="851109" y="3774873"/>
            <a:ext cx="1014615" cy="396065"/>
          </a:xfrm>
          <a:prstGeom prst="rect">
            <a:avLst/>
          </a:prstGeom>
        </p:spPr>
        <p:txBody>
          <a:bodyPr wrap="square" lIns="121853" tIns="60928" rIns="121853" bIns="60928">
            <a:noAutofit/>
          </a:bodyPr>
          <a:lstStyle>
            <a:defPPr>
              <a:defRPr lang="zh-CN"/>
            </a:defPPr>
            <a:lvl1pPr marL="0" algn="l" defTabSz="1219272" rtl="0" eaLnBrk="1" latinLnBrk="0" hangingPunct="1">
              <a:defRPr sz="2400" kern="1200">
                <a:solidFill>
                  <a:schemeClr val="tx1"/>
                </a:solidFill>
                <a:latin typeface="Arial"/>
                <a:ea typeface="+mn-ea"/>
                <a:cs typeface="+mn-cs"/>
              </a:defRPr>
            </a:lvl1pPr>
            <a:lvl2pPr marL="609636" algn="l" defTabSz="1219272" rtl="0" eaLnBrk="1" latinLnBrk="0" hangingPunct="1">
              <a:defRPr sz="2400" kern="1200">
                <a:solidFill>
                  <a:schemeClr val="tx1"/>
                </a:solidFill>
                <a:latin typeface="Arial"/>
                <a:ea typeface="+mn-ea"/>
                <a:cs typeface="+mn-cs"/>
              </a:defRPr>
            </a:lvl2pPr>
            <a:lvl3pPr marL="1219272" algn="l" defTabSz="1219272" rtl="0" eaLnBrk="1" latinLnBrk="0" hangingPunct="1">
              <a:defRPr sz="2400" kern="1200">
                <a:solidFill>
                  <a:schemeClr val="tx1"/>
                </a:solidFill>
                <a:latin typeface="Arial"/>
                <a:ea typeface="+mn-ea"/>
                <a:cs typeface="+mn-cs"/>
              </a:defRPr>
            </a:lvl3pPr>
            <a:lvl4pPr marL="1828908" algn="l" defTabSz="1219272" rtl="0" eaLnBrk="1" latinLnBrk="0" hangingPunct="1">
              <a:defRPr sz="2400" kern="1200">
                <a:solidFill>
                  <a:schemeClr val="tx1"/>
                </a:solidFill>
                <a:latin typeface="Arial"/>
                <a:ea typeface="+mn-ea"/>
                <a:cs typeface="+mn-cs"/>
              </a:defRPr>
            </a:lvl4pPr>
            <a:lvl5pPr marL="2438545" algn="l" defTabSz="1219272" rtl="0" eaLnBrk="1" latinLnBrk="0" hangingPunct="1">
              <a:defRPr sz="2400" kern="1200">
                <a:solidFill>
                  <a:schemeClr val="tx1"/>
                </a:solidFill>
                <a:latin typeface="Arial"/>
                <a:ea typeface="+mn-ea"/>
                <a:cs typeface="+mn-cs"/>
              </a:defRPr>
            </a:lvl5pPr>
            <a:lvl6pPr marL="3048180" algn="l" defTabSz="1219272" rtl="0" eaLnBrk="1" latinLnBrk="0" hangingPunct="1">
              <a:defRPr sz="2400" kern="1200">
                <a:solidFill>
                  <a:schemeClr val="tx1"/>
                </a:solidFill>
                <a:latin typeface="Arial"/>
                <a:ea typeface="+mn-ea"/>
                <a:cs typeface="+mn-cs"/>
              </a:defRPr>
            </a:lvl6pPr>
            <a:lvl7pPr marL="3657816" algn="l" defTabSz="1219272" rtl="0" eaLnBrk="1" latinLnBrk="0" hangingPunct="1">
              <a:defRPr sz="2400" kern="1200">
                <a:solidFill>
                  <a:schemeClr val="tx1"/>
                </a:solidFill>
                <a:latin typeface="Arial"/>
                <a:ea typeface="+mn-ea"/>
                <a:cs typeface="+mn-cs"/>
              </a:defRPr>
            </a:lvl7pPr>
            <a:lvl8pPr marL="4267452" algn="l" defTabSz="1219272" rtl="0" eaLnBrk="1" latinLnBrk="0" hangingPunct="1">
              <a:defRPr sz="2400" kern="1200">
                <a:solidFill>
                  <a:schemeClr val="tx1"/>
                </a:solidFill>
                <a:latin typeface="Arial"/>
                <a:ea typeface="+mn-ea"/>
                <a:cs typeface="+mn-cs"/>
              </a:defRPr>
            </a:lvl8pPr>
            <a:lvl9pPr marL="4877087" algn="l" defTabSz="1219272" rtl="0" eaLnBrk="1" latinLnBrk="0" hangingPunct="1">
              <a:defRPr sz="2400" kern="1200">
                <a:solidFill>
                  <a:schemeClr val="tx1"/>
                </a:solidFill>
                <a:latin typeface="Arial"/>
                <a:ea typeface="+mn-ea"/>
                <a:cs typeface="+mn-cs"/>
              </a:defRPr>
            </a:lvl9pPr>
          </a:lstStyle>
          <a:p>
            <a:pPr marL="0" marR="0" lvl="0" indent="0" algn="ctr" defTabSz="1219272" rtl="0" eaLnBrk="1" fontAlgn="ctr" latinLnBrk="0" hangingPunct="1">
              <a:lnSpc>
                <a:spcPct val="100000"/>
              </a:lnSpc>
              <a:spcBef>
                <a:spcPct val="0"/>
              </a:spcBef>
              <a:spcAft>
                <a:spcPct val="0"/>
              </a:spcAft>
              <a:buClrTx/>
              <a:buSzTx/>
              <a:buFontTx/>
              <a:buNone/>
              <a:tabLst/>
              <a:defRPr/>
            </a:pPr>
            <a:r>
              <a:rPr kumimoji="0" lang="en-US" sz="1200" b="1" i="0" u="none" strike="noStrike" kern="1200" cap="none" spc="0" normalizeH="0" baseline="0" noProof="0" dirty="0">
                <a:ln>
                  <a:noFill/>
                </a:ln>
                <a:solidFill>
                  <a:srgbClr val="000000"/>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NE management</a:t>
            </a:r>
          </a:p>
        </p:txBody>
      </p:sp>
      <p:sp>
        <p:nvSpPr>
          <p:cNvPr id="137" name="矩形 136">
            <a:extLst>
              <a:ext uri="{FF2B5EF4-FFF2-40B4-BE49-F238E27FC236}">
                <a16:creationId xmlns="" xmlns:a16="http://schemas.microsoft.com/office/drawing/2014/main" id="{1713BA0B-3B89-47A2-A7AC-6CECB3658956}"/>
              </a:ext>
            </a:extLst>
          </p:cNvPr>
          <p:cNvSpPr/>
          <p:nvPr/>
        </p:nvSpPr>
        <p:spPr>
          <a:xfrm>
            <a:off x="935279" y="4248996"/>
            <a:ext cx="3946528" cy="456595"/>
          </a:xfrm>
          <a:prstGeom prst="rect">
            <a:avLst/>
          </a:prstGeom>
          <a:solidFill>
            <a:srgbClr val="FFFFFF"/>
          </a:solidFill>
          <a:ln w="12700" cap="flat" cmpd="sng" algn="ctr">
            <a:noFill/>
            <a:prstDash val="solid"/>
          </a:ln>
        </p:spPr>
        <p:txBody>
          <a:bodyPr lIns="91365" tIns="45681" rIns="91365" bIns="45681" rtlCol="0" anchor="ctr">
            <a:noAutofit/>
          </a:bodyPr>
          <a:lstStyle/>
          <a:p>
            <a:pPr algn="ctr" defTabSz="1218175" fontAlgn="ctr">
              <a:spcBef>
                <a:spcPct val="0"/>
              </a:spcBef>
              <a:spcAft>
                <a:spcPct val="0"/>
              </a:spcAft>
              <a:defRPr/>
            </a:pPr>
            <a:endParaRPr lang="en-US" altLang="zh-CN" sz="1200" b="1" kern="0" dirty="0">
              <a:solidFill>
                <a:prstClr val="black"/>
              </a:solidFill>
              <a:latin typeface="Huawei Sans" panose="020C0503030203020204" pitchFamily="34" charset="0"/>
              <a:ea typeface="方正兰亭黑简体" panose="02000000000000000000" pitchFamily="2" charset="-122"/>
              <a:cs typeface="Calibri" pitchFamily="34" charset="0"/>
              <a:sym typeface="Huawei Sans" panose="020C0503030203020204" pitchFamily="34" charset="0"/>
            </a:endParaRPr>
          </a:p>
        </p:txBody>
      </p:sp>
      <p:sp>
        <p:nvSpPr>
          <p:cNvPr id="138" name="矩形 137">
            <a:extLst>
              <a:ext uri="{FF2B5EF4-FFF2-40B4-BE49-F238E27FC236}">
                <a16:creationId xmlns="" xmlns:a16="http://schemas.microsoft.com/office/drawing/2014/main" id="{0DA5D625-37D2-4E75-9CAD-427224D2317C}"/>
              </a:ext>
            </a:extLst>
          </p:cNvPr>
          <p:cNvSpPr/>
          <p:nvPr/>
        </p:nvSpPr>
        <p:spPr>
          <a:xfrm>
            <a:off x="1802099" y="4282603"/>
            <a:ext cx="1273616" cy="395490"/>
          </a:xfrm>
          <a:prstGeom prst="rect">
            <a:avLst/>
          </a:prstGeom>
          <a:solidFill>
            <a:srgbClr val="F3FBFE">
              <a:lumMod val="85000"/>
            </a:srgbClr>
          </a:solidFill>
          <a:ln w="6350" cap="flat" cmpd="sng" algn="ctr">
            <a:noFill/>
            <a:prstDash val="solid"/>
          </a:ln>
        </p:spPr>
        <p:txBody>
          <a:bodyPr lIns="35973" tIns="45694" rIns="0" bIns="45694" rtlCol="0" anchor="ctr">
            <a:noAutofit/>
          </a:bodyPr>
          <a:lstStyle/>
          <a:p>
            <a:pPr marL="0" marR="0" lvl="0" indent="0" algn="ctr" defTabSz="913830" eaLnBrk="0" fontAlgn="ctr" latinLnBrk="0" hangingPunct="0">
              <a:lnSpc>
                <a:spcPct val="100000"/>
              </a:lnSpc>
              <a:spcBef>
                <a:spcPct val="0"/>
              </a:spcBef>
              <a:spcAft>
                <a:spcPct val="0"/>
              </a:spcAft>
              <a:buClrTx/>
              <a:buSzTx/>
              <a:buFontTx/>
              <a:buNone/>
              <a:tabLst/>
              <a:defRPr/>
            </a:pPr>
            <a:r>
              <a:rPr kumimoji="0" lang="en-US" sz="1200" b="0" i="0" u="none" strike="noStrike" kern="0" cap="none" spc="0" normalizeH="0" baseline="0" noProof="0" dirty="0">
                <a:ln>
                  <a:noFill/>
                </a:ln>
                <a:solidFill>
                  <a:sysClr val="windowText" lastClr="000000"/>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Huawei NE Driver</a:t>
            </a:r>
          </a:p>
        </p:txBody>
      </p:sp>
      <p:sp>
        <p:nvSpPr>
          <p:cNvPr id="139" name="矩形 138">
            <a:extLst>
              <a:ext uri="{FF2B5EF4-FFF2-40B4-BE49-F238E27FC236}">
                <a16:creationId xmlns="" xmlns:a16="http://schemas.microsoft.com/office/drawing/2014/main" id="{19805B90-C61A-462F-B17B-6B05A5197A0D}"/>
              </a:ext>
            </a:extLst>
          </p:cNvPr>
          <p:cNvSpPr/>
          <p:nvPr/>
        </p:nvSpPr>
        <p:spPr>
          <a:xfrm>
            <a:off x="3340466" y="4330555"/>
            <a:ext cx="1266892" cy="332489"/>
          </a:xfrm>
          <a:prstGeom prst="rect">
            <a:avLst/>
          </a:prstGeom>
          <a:solidFill>
            <a:srgbClr val="F3FBFE">
              <a:lumMod val="85000"/>
            </a:srgbClr>
          </a:solidFill>
          <a:ln w="6350" cap="flat" cmpd="sng" algn="ctr">
            <a:noFill/>
            <a:prstDash val="solid"/>
          </a:ln>
        </p:spPr>
        <p:txBody>
          <a:bodyPr lIns="35973" tIns="45694" rIns="0" bIns="45694" rtlCol="0" anchor="ctr">
            <a:noAutofit/>
          </a:bodyPr>
          <a:lstStyle/>
          <a:p>
            <a:pPr marL="0" marR="0" lvl="0" indent="0" algn="ctr" defTabSz="913830" eaLnBrk="0" fontAlgn="ctr" latinLnBrk="0" hangingPunct="0">
              <a:lnSpc>
                <a:spcPct val="100000"/>
              </a:lnSpc>
              <a:spcBef>
                <a:spcPct val="0"/>
              </a:spcBef>
              <a:spcAft>
                <a:spcPct val="0"/>
              </a:spcAft>
              <a:buClrTx/>
              <a:buSzTx/>
              <a:buFontTx/>
              <a:buNone/>
              <a:tabLst/>
              <a:defRPr/>
            </a:pPr>
            <a:r>
              <a:rPr kumimoji="0" lang="en-US" sz="1200" b="0" i="0" u="none" strike="noStrike" kern="0" cap="none" spc="0" normalizeH="0" baseline="0" noProof="0" dirty="0">
                <a:ln>
                  <a:noFill/>
                </a:ln>
                <a:solidFill>
                  <a:sysClr val="windowText" lastClr="000000"/>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3rd NE Driver</a:t>
            </a:r>
          </a:p>
        </p:txBody>
      </p:sp>
      <p:sp>
        <p:nvSpPr>
          <p:cNvPr id="140" name="矩形 139">
            <a:extLst>
              <a:ext uri="{FF2B5EF4-FFF2-40B4-BE49-F238E27FC236}">
                <a16:creationId xmlns="" xmlns:a16="http://schemas.microsoft.com/office/drawing/2014/main" id="{00988D9B-B3AB-403D-A1AC-F6942EFABA23}"/>
              </a:ext>
            </a:extLst>
          </p:cNvPr>
          <p:cNvSpPr/>
          <p:nvPr/>
        </p:nvSpPr>
        <p:spPr>
          <a:xfrm>
            <a:off x="935279" y="3244920"/>
            <a:ext cx="3946459" cy="464864"/>
          </a:xfrm>
          <a:prstGeom prst="rect">
            <a:avLst/>
          </a:prstGeom>
          <a:solidFill>
            <a:srgbClr val="FFFFFF"/>
          </a:solidFill>
          <a:ln w="12700" cap="flat" cmpd="sng" algn="ctr">
            <a:noFill/>
            <a:prstDash val="solid"/>
          </a:ln>
        </p:spPr>
        <p:txBody>
          <a:bodyPr lIns="91365" tIns="45681" rIns="91365" bIns="45681" rtlCol="0" anchor="ctr">
            <a:noAutofit/>
          </a:bodyPr>
          <a:lstStyle/>
          <a:p>
            <a:pPr algn="ctr" defTabSz="1218175" fontAlgn="ctr">
              <a:spcBef>
                <a:spcPct val="0"/>
              </a:spcBef>
              <a:spcAft>
                <a:spcPct val="0"/>
              </a:spcAft>
              <a:defRPr/>
            </a:pPr>
            <a:endParaRPr lang="en-US" altLang="zh-CN" sz="1200" b="1" kern="0" dirty="0">
              <a:solidFill>
                <a:prstClr val="black"/>
              </a:solidFill>
              <a:latin typeface="Huawei Sans" panose="020C0503030203020204" pitchFamily="34" charset="0"/>
              <a:ea typeface="方正兰亭黑简体" panose="02000000000000000000" pitchFamily="2" charset="-122"/>
              <a:cs typeface="Calibri" pitchFamily="34" charset="0"/>
              <a:sym typeface="Huawei Sans" panose="020C0503030203020204" pitchFamily="34" charset="0"/>
            </a:endParaRPr>
          </a:p>
        </p:txBody>
      </p:sp>
      <p:sp>
        <p:nvSpPr>
          <p:cNvPr id="141" name="矩形 140">
            <a:extLst>
              <a:ext uri="{FF2B5EF4-FFF2-40B4-BE49-F238E27FC236}">
                <a16:creationId xmlns="" xmlns:a16="http://schemas.microsoft.com/office/drawing/2014/main" id="{DCE88325-1877-4BC3-B36C-7695DC7FB94D}"/>
              </a:ext>
            </a:extLst>
          </p:cNvPr>
          <p:cNvSpPr/>
          <p:nvPr/>
        </p:nvSpPr>
        <p:spPr>
          <a:xfrm>
            <a:off x="777730" y="3301384"/>
            <a:ext cx="1289126" cy="396065"/>
          </a:xfrm>
          <a:prstGeom prst="rect">
            <a:avLst/>
          </a:prstGeom>
        </p:spPr>
        <p:txBody>
          <a:bodyPr wrap="square" lIns="121853" tIns="60928" rIns="121853" bIns="60928">
            <a:noAutofit/>
          </a:bodyPr>
          <a:lstStyle>
            <a:defPPr>
              <a:defRPr lang="zh-CN"/>
            </a:defPPr>
            <a:lvl1pPr marL="0" algn="l" defTabSz="1219272" rtl="0" eaLnBrk="1" latinLnBrk="0" hangingPunct="1">
              <a:defRPr sz="2400" kern="1200">
                <a:solidFill>
                  <a:schemeClr val="tx1"/>
                </a:solidFill>
                <a:latin typeface="Arial"/>
                <a:ea typeface="+mn-ea"/>
                <a:cs typeface="+mn-cs"/>
              </a:defRPr>
            </a:lvl1pPr>
            <a:lvl2pPr marL="609636" algn="l" defTabSz="1219272" rtl="0" eaLnBrk="1" latinLnBrk="0" hangingPunct="1">
              <a:defRPr sz="2400" kern="1200">
                <a:solidFill>
                  <a:schemeClr val="tx1"/>
                </a:solidFill>
                <a:latin typeface="Arial"/>
                <a:ea typeface="+mn-ea"/>
                <a:cs typeface="+mn-cs"/>
              </a:defRPr>
            </a:lvl2pPr>
            <a:lvl3pPr marL="1219272" algn="l" defTabSz="1219272" rtl="0" eaLnBrk="1" latinLnBrk="0" hangingPunct="1">
              <a:defRPr sz="2400" kern="1200">
                <a:solidFill>
                  <a:schemeClr val="tx1"/>
                </a:solidFill>
                <a:latin typeface="Arial"/>
                <a:ea typeface="+mn-ea"/>
                <a:cs typeface="+mn-cs"/>
              </a:defRPr>
            </a:lvl3pPr>
            <a:lvl4pPr marL="1828908" algn="l" defTabSz="1219272" rtl="0" eaLnBrk="1" latinLnBrk="0" hangingPunct="1">
              <a:defRPr sz="2400" kern="1200">
                <a:solidFill>
                  <a:schemeClr val="tx1"/>
                </a:solidFill>
                <a:latin typeface="Arial"/>
                <a:ea typeface="+mn-ea"/>
                <a:cs typeface="+mn-cs"/>
              </a:defRPr>
            </a:lvl4pPr>
            <a:lvl5pPr marL="2438545" algn="l" defTabSz="1219272" rtl="0" eaLnBrk="1" latinLnBrk="0" hangingPunct="1">
              <a:defRPr sz="2400" kern="1200">
                <a:solidFill>
                  <a:schemeClr val="tx1"/>
                </a:solidFill>
                <a:latin typeface="Arial"/>
                <a:ea typeface="+mn-ea"/>
                <a:cs typeface="+mn-cs"/>
              </a:defRPr>
            </a:lvl5pPr>
            <a:lvl6pPr marL="3048180" algn="l" defTabSz="1219272" rtl="0" eaLnBrk="1" latinLnBrk="0" hangingPunct="1">
              <a:defRPr sz="2400" kern="1200">
                <a:solidFill>
                  <a:schemeClr val="tx1"/>
                </a:solidFill>
                <a:latin typeface="Arial"/>
                <a:ea typeface="+mn-ea"/>
                <a:cs typeface="+mn-cs"/>
              </a:defRPr>
            </a:lvl6pPr>
            <a:lvl7pPr marL="3657816" algn="l" defTabSz="1219272" rtl="0" eaLnBrk="1" latinLnBrk="0" hangingPunct="1">
              <a:defRPr sz="2400" kern="1200">
                <a:solidFill>
                  <a:schemeClr val="tx1"/>
                </a:solidFill>
                <a:latin typeface="Arial"/>
                <a:ea typeface="+mn-ea"/>
                <a:cs typeface="+mn-cs"/>
              </a:defRPr>
            </a:lvl7pPr>
            <a:lvl8pPr marL="4267452" algn="l" defTabSz="1219272" rtl="0" eaLnBrk="1" latinLnBrk="0" hangingPunct="1">
              <a:defRPr sz="2400" kern="1200">
                <a:solidFill>
                  <a:schemeClr val="tx1"/>
                </a:solidFill>
                <a:latin typeface="Arial"/>
                <a:ea typeface="+mn-ea"/>
                <a:cs typeface="+mn-cs"/>
              </a:defRPr>
            </a:lvl8pPr>
            <a:lvl9pPr marL="4877087" algn="l" defTabSz="1219272" rtl="0" eaLnBrk="1" latinLnBrk="0" hangingPunct="1">
              <a:defRPr sz="2400" kern="1200">
                <a:solidFill>
                  <a:schemeClr val="tx1"/>
                </a:solidFill>
                <a:latin typeface="Arial"/>
                <a:ea typeface="+mn-ea"/>
                <a:cs typeface="+mn-cs"/>
              </a:defRPr>
            </a:lvl9pPr>
          </a:lstStyle>
          <a:p>
            <a:pPr marL="0" marR="0" lvl="0" indent="0" algn="ctr" defTabSz="1219272" rtl="0" eaLnBrk="1" fontAlgn="ctr" latinLnBrk="0" hangingPunct="1">
              <a:lnSpc>
                <a:spcPct val="100000"/>
              </a:lnSpc>
              <a:spcBef>
                <a:spcPct val="0"/>
              </a:spcBef>
              <a:spcAft>
                <a:spcPct val="0"/>
              </a:spcAft>
              <a:buClrTx/>
              <a:buSzTx/>
              <a:buFontTx/>
              <a:buNone/>
              <a:tabLst/>
              <a:defRPr/>
            </a:pPr>
            <a:r>
              <a:rPr kumimoji="0" lang="en-US" sz="1200" b="1" i="0" u="none" strike="noStrike" kern="1200" cap="none" spc="0" normalizeH="0" baseline="0" noProof="0" dirty="0">
                <a:ln>
                  <a:noFill/>
                </a:ln>
                <a:solidFill>
                  <a:srgbClr val="000000"/>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Service management</a:t>
            </a:r>
            <a:endParaRPr kumimoji="0" lang="en-US" altLang="zh-CN" sz="1200" b="1" i="0" u="none" strike="noStrike" kern="0" cap="none" spc="0" normalizeH="0" baseline="0" noProof="0" dirty="0">
              <a:ln>
                <a:noFill/>
              </a:ln>
              <a:solidFill>
                <a:srgbClr val="000000"/>
              </a:solidFill>
              <a:effectLst/>
              <a:uLnTx/>
              <a:uFillTx/>
              <a:latin typeface="Huawei Sans" panose="020C0503030203020204" pitchFamily="34" charset="0"/>
              <a:ea typeface="方正兰亭黑简体" panose="02000000000000000000" pitchFamily="2" charset="-122"/>
              <a:cs typeface="Microsoft YaHei" charset="-122"/>
              <a:sym typeface="Huawei Sans" panose="020C0503030203020204" pitchFamily="34" charset="0"/>
            </a:endParaRPr>
          </a:p>
        </p:txBody>
      </p:sp>
      <p:sp>
        <p:nvSpPr>
          <p:cNvPr id="142" name="矩形 141">
            <a:extLst>
              <a:ext uri="{FF2B5EF4-FFF2-40B4-BE49-F238E27FC236}">
                <a16:creationId xmlns="" xmlns:a16="http://schemas.microsoft.com/office/drawing/2014/main" id="{05795E35-C670-41C9-859A-2A1CEB6104F9}"/>
              </a:ext>
            </a:extLst>
          </p:cNvPr>
          <p:cNvSpPr/>
          <p:nvPr/>
        </p:nvSpPr>
        <p:spPr>
          <a:xfrm>
            <a:off x="1907889" y="3259755"/>
            <a:ext cx="943985" cy="358251"/>
          </a:xfrm>
          <a:prstGeom prst="rect">
            <a:avLst/>
          </a:prstGeom>
          <a:solidFill>
            <a:srgbClr val="F3FBFE">
              <a:lumMod val="85000"/>
            </a:srgbClr>
          </a:solidFill>
          <a:ln w="6350" cap="flat" cmpd="sng" algn="ctr">
            <a:noFill/>
            <a:prstDash val="solid"/>
          </a:ln>
        </p:spPr>
        <p:txBody>
          <a:bodyPr lIns="35973" tIns="45694" rIns="0" bIns="45694" rtlCol="0" anchor="ctr">
            <a:noAutofit/>
          </a:bodyPr>
          <a:lstStyle/>
          <a:p>
            <a:pPr marL="0" marR="0" lvl="0" indent="0" algn="ctr" defTabSz="913830" eaLnBrk="0" fontAlgn="ctr" latinLnBrk="0" hangingPunct="0">
              <a:lnSpc>
                <a:spcPct val="100000"/>
              </a:lnSpc>
              <a:spcBef>
                <a:spcPct val="0"/>
              </a:spcBef>
              <a:spcAft>
                <a:spcPct val="0"/>
              </a:spcAft>
              <a:buClrTx/>
              <a:buSzTx/>
              <a:buFontTx/>
              <a:buNone/>
              <a:tabLst/>
              <a:defRPr/>
            </a:pPr>
            <a:r>
              <a:rPr kumimoji="0" lang="en-US" sz="1200" b="0" i="0" u="none" strike="noStrike" kern="0" cap="none" spc="0" normalizeH="0" baseline="0" noProof="0" dirty="0">
                <a:ln>
                  <a:noFill/>
                </a:ln>
                <a:solidFill>
                  <a:sysClr val="windowText" lastClr="000000"/>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HVPN Service</a:t>
            </a:r>
          </a:p>
        </p:txBody>
      </p:sp>
      <p:sp>
        <p:nvSpPr>
          <p:cNvPr id="143" name="矩形 142">
            <a:extLst>
              <a:ext uri="{FF2B5EF4-FFF2-40B4-BE49-F238E27FC236}">
                <a16:creationId xmlns="" xmlns:a16="http://schemas.microsoft.com/office/drawing/2014/main" id="{AD3E7B75-809B-4A2B-ACBA-79E678406BBE}"/>
              </a:ext>
            </a:extLst>
          </p:cNvPr>
          <p:cNvSpPr/>
          <p:nvPr/>
        </p:nvSpPr>
        <p:spPr>
          <a:xfrm>
            <a:off x="2918031" y="3262967"/>
            <a:ext cx="993166" cy="356485"/>
          </a:xfrm>
          <a:prstGeom prst="rect">
            <a:avLst/>
          </a:prstGeom>
          <a:solidFill>
            <a:srgbClr val="F3FBFE">
              <a:lumMod val="85000"/>
            </a:srgbClr>
          </a:solidFill>
          <a:ln w="6350" cap="flat" cmpd="sng" algn="ctr">
            <a:noFill/>
            <a:prstDash val="solid"/>
          </a:ln>
        </p:spPr>
        <p:txBody>
          <a:bodyPr lIns="35973" tIns="45694" rIns="0" bIns="45694" rtlCol="0" anchor="ctr">
            <a:noAutofit/>
          </a:bodyPr>
          <a:lstStyle/>
          <a:p>
            <a:pPr marL="0" marR="0" lvl="0" indent="0" algn="ctr" defTabSz="913830" eaLnBrk="0" fontAlgn="ctr" latinLnBrk="0" hangingPunct="0">
              <a:lnSpc>
                <a:spcPct val="100000"/>
              </a:lnSpc>
              <a:spcBef>
                <a:spcPct val="0"/>
              </a:spcBef>
              <a:spcAft>
                <a:spcPct val="0"/>
              </a:spcAft>
              <a:buClrTx/>
              <a:buSzTx/>
              <a:buFontTx/>
              <a:buNone/>
              <a:tabLst/>
              <a:defRPr/>
            </a:pPr>
            <a:r>
              <a:rPr kumimoji="0" lang="en-US" sz="1200" b="0" i="0" u="none" strike="noStrike" kern="0" cap="none" spc="0" normalizeH="0" baseline="0" noProof="0" dirty="0">
                <a:ln>
                  <a:noFill/>
                </a:ln>
                <a:solidFill>
                  <a:sysClr val="windowText" lastClr="000000"/>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SRV6 Service</a:t>
            </a:r>
          </a:p>
        </p:txBody>
      </p:sp>
      <p:sp>
        <p:nvSpPr>
          <p:cNvPr id="144" name="矩形 143">
            <a:extLst>
              <a:ext uri="{FF2B5EF4-FFF2-40B4-BE49-F238E27FC236}">
                <a16:creationId xmlns="" xmlns:a16="http://schemas.microsoft.com/office/drawing/2014/main" id="{267F7FEE-3D5A-4835-8C04-38A6517E53A9}"/>
              </a:ext>
            </a:extLst>
          </p:cNvPr>
          <p:cNvSpPr/>
          <p:nvPr/>
        </p:nvSpPr>
        <p:spPr>
          <a:xfrm>
            <a:off x="1044222" y="4320758"/>
            <a:ext cx="485621" cy="250816"/>
          </a:xfrm>
          <a:prstGeom prst="rect">
            <a:avLst/>
          </a:prstGeom>
        </p:spPr>
        <p:txBody>
          <a:bodyPr wrap="none" lIns="121853" tIns="60928" rIns="121853" bIns="60928">
            <a:noAutofit/>
          </a:bodyPr>
          <a:lstStyle>
            <a:defPPr>
              <a:defRPr lang="zh-CN"/>
            </a:defPPr>
            <a:lvl1pPr marL="0" algn="l" defTabSz="1219272" rtl="0" eaLnBrk="1" latinLnBrk="0" hangingPunct="1">
              <a:defRPr sz="2400" kern="1200">
                <a:solidFill>
                  <a:schemeClr val="tx1"/>
                </a:solidFill>
                <a:latin typeface="Arial"/>
                <a:ea typeface="+mn-ea"/>
                <a:cs typeface="+mn-cs"/>
              </a:defRPr>
            </a:lvl1pPr>
            <a:lvl2pPr marL="609636" algn="l" defTabSz="1219272" rtl="0" eaLnBrk="1" latinLnBrk="0" hangingPunct="1">
              <a:defRPr sz="2400" kern="1200">
                <a:solidFill>
                  <a:schemeClr val="tx1"/>
                </a:solidFill>
                <a:latin typeface="Arial"/>
                <a:ea typeface="+mn-ea"/>
                <a:cs typeface="+mn-cs"/>
              </a:defRPr>
            </a:lvl2pPr>
            <a:lvl3pPr marL="1219272" algn="l" defTabSz="1219272" rtl="0" eaLnBrk="1" latinLnBrk="0" hangingPunct="1">
              <a:defRPr sz="2400" kern="1200">
                <a:solidFill>
                  <a:schemeClr val="tx1"/>
                </a:solidFill>
                <a:latin typeface="Arial"/>
                <a:ea typeface="+mn-ea"/>
                <a:cs typeface="+mn-cs"/>
              </a:defRPr>
            </a:lvl3pPr>
            <a:lvl4pPr marL="1828908" algn="l" defTabSz="1219272" rtl="0" eaLnBrk="1" latinLnBrk="0" hangingPunct="1">
              <a:defRPr sz="2400" kern="1200">
                <a:solidFill>
                  <a:schemeClr val="tx1"/>
                </a:solidFill>
                <a:latin typeface="Arial"/>
                <a:ea typeface="+mn-ea"/>
                <a:cs typeface="+mn-cs"/>
              </a:defRPr>
            </a:lvl4pPr>
            <a:lvl5pPr marL="2438545" algn="l" defTabSz="1219272" rtl="0" eaLnBrk="1" latinLnBrk="0" hangingPunct="1">
              <a:defRPr sz="2400" kern="1200">
                <a:solidFill>
                  <a:schemeClr val="tx1"/>
                </a:solidFill>
                <a:latin typeface="Arial"/>
                <a:ea typeface="+mn-ea"/>
                <a:cs typeface="+mn-cs"/>
              </a:defRPr>
            </a:lvl5pPr>
            <a:lvl6pPr marL="3048180" algn="l" defTabSz="1219272" rtl="0" eaLnBrk="1" latinLnBrk="0" hangingPunct="1">
              <a:defRPr sz="2400" kern="1200">
                <a:solidFill>
                  <a:schemeClr val="tx1"/>
                </a:solidFill>
                <a:latin typeface="Arial"/>
                <a:ea typeface="+mn-ea"/>
                <a:cs typeface="+mn-cs"/>
              </a:defRPr>
            </a:lvl6pPr>
            <a:lvl7pPr marL="3657816" algn="l" defTabSz="1219272" rtl="0" eaLnBrk="1" latinLnBrk="0" hangingPunct="1">
              <a:defRPr sz="2400" kern="1200">
                <a:solidFill>
                  <a:schemeClr val="tx1"/>
                </a:solidFill>
                <a:latin typeface="Arial"/>
                <a:ea typeface="+mn-ea"/>
                <a:cs typeface="+mn-cs"/>
              </a:defRPr>
            </a:lvl7pPr>
            <a:lvl8pPr marL="4267452" algn="l" defTabSz="1219272" rtl="0" eaLnBrk="1" latinLnBrk="0" hangingPunct="1">
              <a:defRPr sz="2400" kern="1200">
                <a:solidFill>
                  <a:schemeClr val="tx1"/>
                </a:solidFill>
                <a:latin typeface="Arial"/>
                <a:ea typeface="+mn-ea"/>
                <a:cs typeface="+mn-cs"/>
              </a:defRPr>
            </a:lvl8pPr>
            <a:lvl9pPr marL="4877087" algn="l" defTabSz="1219272" rtl="0" eaLnBrk="1" latinLnBrk="0" hangingPunct="1">
              <a:defRPr sz="2400" kern="1200">
                <a:solidFill>
                  <a:schemeClr val="tx1"/>
                </a:solidFill>
                <a:latin typeface="Arial"/>
                <a:ea typeface="+mn-ea"/>
                <a:cs typeface="+mn-cs"/>
              </a:defRPr>
            </a:lvl9pPr>
          </a:lstStyle>
          <a:p>
            <a:pPr marL="0" marR="0" lvl="0" indent="0" algn="l" defTabSz="977412" rtl="0" eaLnBrk="1" fontAlgn="ctr" latinLnBrk="0" hangingPunct="1">
              <a:lnSpc>
                <a:spcPct val="90000"/>
              </a:lnSpc>
              <a:spcBef>
                <a:spcPct val="0"/>
              </a:spcBef>
              <a:spcAft>
                <a:spcPct val="35000"/>
              </a:spcAft>
              <a:buClrTx/>
              <a:buSzTx/>
              <a:buFontTx/>
              <a:buNone/>
              <a:tabLst/>
              <a:defRPr/>
            </a:pPr>
            <a:r>
              <a:rPr kumimoji="0" lang="en-US" sz="1200" b="0" i="0" u="none" strike="noStrike" kern="1200" cap="none" spc="0" normalizeH="0" baseline="0" noProof="0" dirty="0">
                <a:ln>
                  <a:noFill/>
                </a:ln>
                <a:solidFill>
                  <a:srgbClr val="000000"/>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SND</a:t>
            </a:r>
            <a:endParaRPr kumimoji="0" lang="en-US" altLang="zh-CN" sz="1200" b="0" i="0" u="none" strike="noStrike" kern="0" cap="none" spc="0" normalizeH="0" baseline="0" noProof="0" dirty="0">
              <a:ln>
                <a:noFill/>
              </a:ln>
              <a:solidFill>
                <a:srgbClr val="000000"/>
              </a:solidFill>
              <a:effectLst/>
              <a:uLnTx/>
              <a:uFillTx/>
              <a:latin typeface="Huawei Sans" panose="020C0503030203020204" pitchFamily="34" charset="0"/>
              <a:ea typeface="方正兰亭黑简体" panose="02000000000000000000" pitchFamily="2" charset="-122"/>
              <a:cs typeface="Arial" charset="0"/>
              <a:sym typeface="Huawei Sans" panose="020C0503030203020204" pitchFamily="34" charset="0"/>
            </a:endParaRPr>
          </a:p>
        </p:txBody>
      </p:sp>
      <p:sp>
        <p:nvSpPr>
          <p:cNvPr id="145" name="矩形 144">
            <a:extLst>
              <a:ext uri="{FF2B5EF4-FFF2-40B4-BE49-F238E27FC236}">
                <a16:creationId xmlns="" xmlns:a16="http://schemas.microsoft.com/office/drawing/2014/main" id="{01868560-7C19-4185-AA19-BB1C123D2FD2}"/>
              </a:ext>
            </a:extLst>
          </p:cNvPr>
          <p:cNvSpPr/>
          <p:nvPr/>
        </p:nvSpPr>
        <p:spPr>
          <a:xfrm>
            <a:off x="3604482" y="2179155"/>
            <a:ext cx="2197598" cy="316284"/>
          </a:xfrm>
          <a:prstGeom prst="rect">
            <a:avLst/>
          </a:prstGeom>
          <a:solidFill>
            <a:srgbClr val="BAE6F6">
              <a:lumMod val="50000"/>
            </a:srgbClr>
          </a:solidFill>
          <a:ln w="6350" cap="flat" cmpd="sng" algn="ctr">
            <a:noFill/>
            <a:prstDash val="solid"/>
          </a:ln>
        </p:spPr>
        <p:txBody>
          <a:bodyPr lIns="35973" tIns="45694" rIns="0" bIns="45694" rtlCol="0" anchor="ctr">
            <a:noAutofit/>
          </a:bodyPr>
          <a:lstStyle/>
          <a:p>
            <a:pPr marL="0" marR="0" lvl="0" indent="0" algn="ctr" defTabSz="913830" eaLnBrk="0" fontAlgn="ctr" latinLnBrk="0" hangingPunct="0">
              <a:lnSpc>
                <a:spcPct val="100000"/>
              </a:lnSpc>
              <a:spcBef>
                <a:spcPct val="0"/>
              </a:spcBef>
              <a:spcAft>
                <a:spcPct val="0"/>
              </a:spcAft>
              <a:buClrTx/>
              <a:buSzTx/>
              <a:buFontTx/>
              <a:buNone/>
              <a:tabLst/>
              <a:defRPr/>
            </a:pPr>
            <a:r>
              <a:rPr kumimoji="0" lang="en-US" sz="1200" b="0" i="0" u="none" strike="noStrike" kern="0" cap="none" spc="0" normalizeH="0" baseline="0" noProof="0" dirty="0">
                <a:ln>
                  <a:noFill/>
                </a:ln>
                <a:solidFill>
                  <a:srgbClr val="F3FBFE"/>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NBI</a:t>
            </a:r>
          </a:p>
        </p:txBody>
      </p:sp>
      <p:sp>
        <p:nvSpPr>
          <p:cNvPr id="146" name="TextBox 197">
            <a:extLst>
              <a:ext uri="{FF2B5EF4-FFF2-40B4-BE49-F238E27FC236}">
                <a16:creationId xmlns="" xmlns:a16="http://schemas.microsoft.com/office/drawing/2014/main" id="{43A38209-1EE8-4D89-A701-A3C3D71F7528}"/>
              </a:ext>
            </a:extLst>
          </p:cNvPr>
          <p:cNvSpPr txBox="1"/>
          <p:nvPr/>
        </p:nvSpPr>
        <p:spPr>
          <a:xfrm>
            <a:off x="1035732" y="1740935"/>
            <a:ext cx="2241919" cy="280510"/>
          </a:xfrm>
          <a:prstGeom prst="rect">
            <a:avLst/>
          </a:prstGeom>
          <a:noFill/>
        </p:spPr>
        <p:txBody>
          <a:bodyPr wrap="square" lIns="91365" tIns="45681" rIns="91365" bIns="45681" rtlCol="0">
            <a:noAutofit/>
          </a:bodyPr>
          <a:lstStyle>
            <a:defPPr>
              <a:defRPr lang="en-US"/>
            </a:defPPr>
            <a:lvl1pPr defTabSz="1624029" fontAlgn="base">
              <a:spcBef>
                <a:spcPct val="0"/>
              </a:spcBef>
              <a:spcAft>
                <a:spcPct val="0"/>
              </a:spcAft>
              <a:defRPr sz="1200" b="1">
                <a:solidFill>
                  <a:schemeClr val="tx1">
                    <a:lumMod val="50000"/>
                    <a:lumOff val="50000"/>
                  </a:schemeClr>
                </a:solidFill>
                <a:cs typeface="Calibri" pitchFamily="34" charset="0"/>
              </a:defRPr>
            </a:lvl1pPr>
            <a:lvl2pPr marL="609636" defTabSz="1219272">
              <a:defRPr sz="2400"/>
            </a:lvl2pPr>
            <a:lvl3pPr marL="1219272" defTabSz="1219272">
              <a:defRPr sz="2400"/>
            </a:lvl3pPr>
            <a:lvl4pPr marL="1828908" defTabSz="1219272">
              <a:defRPr sz="2400"/>
            </a:lvl4pPr>
            <a:lvl5pPr marL="2438545" defTabSz="1219272">
              <a:defRPr sz="2400"/>
            </a:lvl5pPr>
            <a:lvl6pPr marL="3048180" defTabSz="1219272">
              <a:defRPr sz="2400"/>
            </a:lvl6pPr>
            <a:lvl7pPr marL="3657816" defTabSz="1219272">
              <a:defRPr sz="2400"/>
            </a:lvl7pPr>
            <a:lvl8pPr marL="4267452" defTabSz="1219272">
              <a:defRPr sz="2400"/>
            </a:lvl8pPr>
            <a:lvl9pPr marL="4877087" defTabSz="1219272">
              <a:defRPr sz="2400"/>
            </a:lvl9pPr>
          </a:lstStyle>
          <a:p>
            <a:pPr marL="0" marR="0" lvl="0" indent="0" defTabSz="1624029" eaLnBrk="1" fontAlgn="ctr" latinLnBrk="0" hangingPunct="1">
              <a:lnSpc>
                <a:spcPct val="100000"/>
              </a:lnSpc>
              <a:spcBef>
                <a:spcPct val="0"/>
              </a:spcBef>
              <a:spcAft>
                <a:spcPct val="0"/>
              </a:spcAft>
              <a:buClrTx/>
              <a:buSzTx/>
              <a:buFontTx/>
              <a:buNone/>
              <a:tabLst/>
              <a:defRPr/>
            </a:pPr>
            <a:r>
              <a:rPr kumimoji="0" lang="en-US" b="1" i="0" u="none" strike="noStrike" kern="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iMaster NCE</a:t>
            </a:r>
            <a:endParaRPr kumimoji="0" lang="en-US" altLang="zh-CN" b="1" i="0" u="none" strike="noStrike" kern="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cs typeface="Arial" charset="0"/>
              <a:sym typeface="Huawei Sans" panose="020C0503030203020204" pitchFamily="34" charset="0"/>
            </a:endParaRPr>
          </a:p>
        </p:txBody>
      </p:sp>
      <p:sp>
        <p:nvSpPr>
          <p:cNvPr id="147" name="圆角矩形 72">
            <a:extLst>
              <a:ext uri="{FF2B5EF4-FFF2-40B4-BE49-F238E27FC236}">
                <a16:creationId xmlns="" xmlns:a16="http://schemas.microsoft.com/office/drawing/2014/main" id="{C2F74FA7-E76B-47E4-9C47-96D8A1CEE6C8}"/>
              </a:ext>
            </a:extLst>
          </p:cNvPr>
          <p:cNvSpPr/>
          <p:nvPr/>
        </p:nvSpPr>
        <p:spPr>
          <a:xfrm>
            <a:off x="1804257" y="3816157"/>
            <a:ext cx="1271539" cy="334123"/>
          </a:xfrm>
          <a:prstGeom prst="rect">
            <a:avLst/>
          </a:prstGeom>
          <a:solidFill>
            <a:srgbClr val="F3FBFE">
              <a:lumMod val="85000"/>
            </a:srgbClr>
          </a:solidFill>
          <a:ln w="6350" cap="flat" cmpd="sng" algn="ctr">
            <a:noFill/>
            <a:prstDash val="solid"/>
          </a:ln>
        </p:spPr>
        <p:txBody>
          <a:bodyPr lIns="35973" tIns="45694" rIns="0" bIns="45694" rtlCol="0" anchor="ctr">
            <a:noAutofit/>
          </a:bodyPr>
          <a:lstStyle/>
          <a:p>
            <a:pPr marL="0" marR="0" lvl="0" indent="0" algn="ctr" defTabSz="913830" eaLnBrk="0" fontAlgn="ctr" latinLnBrk="0" hangingPunct="0">
              <a:lnSpc>
                <a:spcPct val="100000"/>
              </a:lnSpc>
              <a:spcBef>
                <a:spcPct val="0"/>
              </a:spcBef>
              <a:spcAft>
                <a:spcPct val="0"/>
              </a:spcAft>
              <a:buClrTx/>
              <a:buSzTx/>
              <a:buFontTx/>
              <a:buNone/>
              <a:tabLst/>
              <a:defRPr/>
            </a:pPr>
            <a:r>
              <a:rPr kumimoji="0" lang="en-US" sz="1200" b="0" i="0" u="none" strike="noStrike" kern="0" cap="none" spc="0" normalizeH="0" baseline="0" noProof="0" dirty="0">
                <a:ln>
                  <a:noFill/>
                </a:ln>
                <a:solidFill>
                  <a:sysClr val="windowText" lastClr="000000"/>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Device management</a:t>
            </a:r>
            <a:endParaRPr kumimoji="0" lang="en-US" altLang="zh-CN" sz="1200" b="0" i="0" u="none" strike="noStrike" kern="0" cap="none" spc="0" normalizeH="0" baseline="0" noProof="0" dirty="0">
              <a:ln>
                <a:noFill/>
              </a:ln>
              <a:solidFill>
                <a:sysClr val="windowText" lastClr="000000"/>
              </a:solidFill>
              <a:effectLst/>
              <a:uLnTx/>
              <a:uFillTx/>
              <a:latin typeface="Huawei Sans" panose="020C0503030203020204" pitchFamily="34" charset="0"/>
              <a:ea typeface="方正兰亭黑简体" panose="02000000000000000000" pitchFamily="2" charset="-122"/>
              <a:cs typeface="Microsoft YaHei" charset="-122"/>
              <a:sym typeface="Huawei Sans" panose="020C0503030203020204" pitchFamily="34" charset="0"/>
            </a:endParaRPr>
          </a:p>
        </p:txBody>
      </p:sp>
      <p:sp>
        <p:nvSpPr>
          <p:cNvPr id="148" name="矩形 147">
            <a:extLst>
              <a:ext uri="{FF2B5EF4-FFF2-40B4-BE49-F238E27FC236}">
                <a16:creationId xmlns="" xmlns:a16="http://schemas.microsoft.com/office/drawing/2014/main" id="{EEA79349-624F-4063-AC97-D3A6DA0C5EB4}"/>
              </a:ext>
            </a:extLst>
          </p:cNvPr>
          <p:cNvSpPr/>
          <p:nvPr/>
        </p:nvSpPr>
        <p:spPr>
          <a:xfrm>
            <a:off x="4034722" y="3259755"/>
            <a:ext cx="627023" cy="349801"/>
          </a:xfrm>
          <a:prstGeom prst="rect">
            <a:avLst/>
          </a:prstGeom>
          <a:solidFill>
            <a:srgbClr val="F3FBFE">
              <a:lumMod val="85000"/>
            </a:srgbClr>
          </a:solidFill>
          <a:ln w="6350" cap="flat" cmpd="sng" algn="ctr">
            <a:noFill/>
            <a:prstDash val="solid"/>
          </a:ln>
        </p:spPr>
        <p:txBody>
          <a:bodyPr lIns="35973" tIns="45694" rIns="0" bIns="45694" rtlCol="0" anchor="ctr">
            <a:noAutofit/>
          </a:bodyPr>
          <a:lstStyle/>
          <a:p>
            <a:pPr marL="0" marR="0" lvl="0" indent="0" algn="ctr" defTabSz="913830" eaLnBrk="0" fontAlgn="ctr" latinLnBrk="0" hangingPunct="0">
              <a:lnSpc>
                <a:spcPct val="100000"/>
              </a:lnSpc>
              <a:spcBef>
                <a:spcPct val="0"/>
              </a:spcBef>
              <a:spcAft>
                <a:spcPct val="0"/>
              </a:spcAft>
              <a:buClrTx/>
              <a:buSzTx/>
              <a:buFontTx/>
              <a:buNone/>
              <a:tabLst/>
              <a:defRPr/>
            </a:pPr>
            <a:r>
              <a:rPr kumimoji="0" lang="en-US" sz="1200" b="0" i="0" u="none" strike="noStrike" kern="0" cap="none" spc="0" normalizeH="0" baseline="0" noProof="0" dirty="0">
                <a:ln>
                  <a:noFill/>
                </a:ln>
                <a:solidFill>
                  <a:sysClr val="windowText" lastClr="000000"/>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a:t>
            </a:r>
          </a:p>
        </p:txBody>
      </p:sp>
      <p:sp>
        <p:nvSpPr>
          <p:cNvPr id="149" name="圆角矩形 94">
            <a:extLst>
              <a:ext uri="{FF2B5EF4-FFF2-40B4-BE49-F238E27FC236}">
                <a16:creationId xmlns="" xmlns:a16="http://schemas.microsoft.com/office/drawing/2014/main" id="{C1D9BAC4-484F-46FA-BF06-F6EEE1B45761}"/>
              </a:ext>
            </a:extLst>
          </p:cNvPr>
          <p:cNvSpPr/>
          <p:nvPr/>
        </p:nvSpPr>
        <p:spPr>
          <a:xfrm>
            <a:off x="3340464" y="3810958"/>
            <a:ext cx="1266891" cy="342062"/>
          </a:xfrm>
          <a:prstGeom prst="rect">
            <a:avLst/>
          </a:prstGeom>
          <a:solidFill>
            <a:srgbClr val="F3FBFE">
              <a:lumMod val="85000"/>
            </a:srgbClr>
          </a:solidFill>
          <a:ln w="6350" cap="flat" cmpd="sng" algn="ctr">
            <a:noFill/>
            <a:prstDash val="solid"/>
          </a:ln>
        </p:spPr>
        <p:txBody>
          <a:bodyPr lIns="35973" tIns="45694" rIns="0" bIns="45694" rtlCol="0" anchor="ctr">
            <a:noAutofit/>
          </a:bodyPr>
          <a:lstStyle/>
          <a:p>
            <a:pPr marL="0" marR="0" lvl="0" indent="0" algn="ctr" defTabSz="913830" eaLnBrk="0" fontAlgn="ctr" latinLnBrk="0" hangingPunct="0">
              <a:lnSpc>
                <a:spcPct val="100000"/>
              </a:lnSpc>
              <a:spcBef>
                <a:spcPct val="0"/>
              </a:spcBef>
              <a:spcAft>
                <a:spcPct val="0"/>
              </a:spcAft>
              <a:buClrTx/>
              <a:buSzTx/>
              <a:buFontTx/>
              <a:buNone/>
              <a:tabLst/>
              <a:defRPr/>
            </a:pPr>
            <a:r>
              <a:rPr kumimoji="0" lang="en-US" sz="1200" b="0" i="0" u="none" strike="noStrike" kern="0" cap="none" spc="0" normalizeH="0" baseline="0" noProof="0" dirty="0">
                <a:ln>
                  <a:noFill/>
                </a:ln>
                <a:solidFill>
                  <a:sysClr val="windowText" lastClr="000000"/>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Device group</a:t>
            </a:r>
            <a:endParaRPr kumimoji="0" lang="en-US" altLang="zh-CN" sz="1200" b="0" i="0" u="none" strike="noStrike" kern="0" cap="none" spc="0" normalizeH="0" baseline="0" noProof="0" dirty="0">
              <a:ln>
                <a:noFill/>
              </a:ln>
              <a:solidFill>
                <a:sysClr val="windowText" lastClr="000000"/>
              </a:solidFill>
              <a:effectLst/>
              <a:uLnTx/>
              <a:uFillTx/>
              <a:latin typeface="Huawei Sans" panose="020C0503030203020204" pitchFamily="34" charset="0"/>
              <a:ea typeface="方正兰亭黑简体" panose="02000000000000000000" pitchFamily="2" charset="-122"/>
              <a:cs typeface="Microsoft YaHei" charset="-122"/>
              <a:sym typeface="Huawei Sans" panose="020C0503030203020204" pitchFamily="34" charset="0"/>
            </a:endParaRPr>
          </a:p>
        </p:txBody>
      </p:sp>
      <p:sp>
        <p:nvSpPr>
          <p:cNvPr id="150" name="矩形 149">
            <a:extLst>
              <a:ext uri="{FF2B5EF4-FFF2-40B4-BE49-F238E27FC236}">
                <a16:creationId xmlns="" xmlns:a16="http://schemas.microsoft.com/office/drawing/2014/main" id="{9E223797-3BAD-4370-BABF-E108B7D00079}"/>
              </a:ext>
            </a:extLst>
          </p:cNvPr>
          <p:cNvSpPr/>
          <p:nvPr/>
        </p:nvSpPr>
        <p:spPr>
          <a:xfrm>
            <a:off x="935279" y="2730948"/>
            <a:ext cx="3946845" cy="461606"/>
          </a:xfrm>
          <a:prstGeom prst="rect">
            <a:avLst/>
          </a:prstGeom>
          <a:solidFill>
            <a:srgbClr val="FFFFFF"/>
          </a:solidFill>
          <a:ln w="12700" cap="flat" cmpd="sng" algn="ctr">
            <a:noFill/>
            <a:prstDash val="solid"/>
          </a:ln>
        </p:spPr>
        <p:txBody>
          <a:bodyPr lIns="91365" tIns="45681" rIns="91365" bIns="45681" rtlCol="0" anchor="ctr">
            <a:noAutofit/>
          </a:bodyPr>
          <a:lstStyle/>
          <a:p>
            <a:pPr algn="ctr" defTabSz="1218175" fontAlgn="ctr">
              <a:spcBef>
                <a:spcPct val="0"/>
              </a:spcBef>
              <a:spcAft>
                <a:spcPct val="0"/>
              </a:spcAft>
              <a:defRPr/>
            </a:pPr>
            <a:endParaRPr lang="en-US" altLang="zh-CN" sz="1200" b="1" kern="0" dirty="0">
              <a:solidFill>
                <a:prstClr val="black"/>
              </a:solidFill>
              <a:latin typeface="Huawei Sans" panose="020C0503030203020204" pitchFamily="34" charset="0"/>
              <a:ea typeface="方正兰亭黑简体" panose="02000000000000000000" pitchFamily="2" charset="-122"/>
              <a:cs typeface="Calibri" pitchFamily="34" charset="0"/>
              <a:sym typeface="Huawei Sans" panose="020C0503030203020204" pitchFamily="34" charset="0"/>
            </a:endParaRPr>
          </a:p>
        </p:txBody>
      </p:sp>
      <p:sp>
        <p:nvSpPr>
          <p:cNvPr id="151" name="矩形 150">
            <a:extLst>
              <a:ext uri="{FF2B5EF4-FFF2-40B4-BE49-F238E27FC236}">
                <a16:creationId xmlns="" xmlns:a16="http://schemas.microsoft.com/office/drawing/2014/main" id="{7D007AAF-EBBC-4779-A0E3-A840CE85733B}"/>
              </a:ext>
            </a:extLst>
          </p:cNvPr>
          <p:cNvSpPr/>
          <p:nvPr/>
        </p:nvSpPr>
        <p:spPr>
          <a:xfrm>
            <a:off x="1907889" y="2793645"/>
            <a:ext cx="1417823" cy="370393"/>
          </a:xfrm>
          <a:prstGeom prst="rect">
            <a:avLst/>
          </a:prstGeom>
          <a:solidFill>
            <a:srgbClr val="F3FBFE">
              <a:lumMod val="85000"/>
            </a:srgbClr>
          </a:solidFill>
          <a:ln w="6350" cap="flat" cmpd="sng" algn="ctr">
            <a:noFill/>
            <a:prstDash val="solid"/>
          </a:ln>
        </p:spPr>
        <p:txBody>
          <a:bodyPr lIns="35973" tIns="45694" rIns="0" bIns="45694" rtlCol="0" anchor="ctr">
            <a:noAutofit/>
          </a:bodyPr>
          <a:lstStyle/>
          <a:p>
            <a:pPr marL="0" marR="0" lvl="0" indent="0" algn="ctr" defTabSz="913830" eaLnBrk="0" fontAlgn="ctr" latinLnBrk="0" hangingPunct="0">
              <a:lnSpc>
                <a:spcPct val="100000"/>
              </a:lnSpc>
              <a:spcBef>
                <a:spcPct val="0"/>
              </a:spcBef>
              <a:spcAft>
                <a:spcPct val="0"/>
              </a:spcAft>
              <a:buClrTx/>
              <a:buSzTx/>
              <a:buFontTx/>
              <a:buNone/>
              <a:tabLst/>
              <a:defRPr/>
            </a:pPr>
            <a:r>
              <a:rPr kumimoji="0" lang="en-US" sz="1200" b="0" i="0" u="none" strike="noStrike" kern="0" cap="none" spc="0" normalizeH="0" baseline="0" noProof="0" dirty="0">
                <a:ln>
                  <a:noFill/>
                </a:ln>
                <a:solidFill>
                  <a:sysClr val="windowText" lastClr="000000"/>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Software package management</a:t>
            </a:r>
            <a:endParaRPr kumimoji="0" lang="en-US" altLang="zh-CN" sz="1200" b="0" i="0" u="none" strike="noStrike" kern="0" cap="none" spc="0" normalizeH="0" baseline="0" noProof="0" dirty="0">
              <a:ln>
                <a:noFill/>
              </a:ln>
              <a:solidFill>
                <a:sysClr val="windowText" lastClr="000000"/>
              </a:solidFill>
              <a:effectLst/>
              <a:uLnTx/>
              <a:uFillTx/>
              <a:latin typeface="Huawei Sans" panose="020C0503030203020204" pitchFamily="34" charset="0"/>
              <a:ea typeface="方正兰亭黑简体" panose="02000000000000000000" pitchFamily="2" charset="-122"/>
              <a:cs typeface="Microsoft YaHei" charset="-122"/>
              <a:sym typeface="Huawei Sans" panose="020C0503030203020204" pitchFamily="34" charset="0"/>
            </a:endParaRPr>
          </a:p>
        </p:txBody>
      </p:sp>
      <p:sp>
        <p:nvSpPr>
          <p:cNvPr id="152" name="矩形 151">
            <a:extLst>
              <a:ext uri="{FF2B5EF4-FFF2-40B4-BE49-F238E27FC236}">
                <a16:creationId xmlns="" xmlns:a16="http://schemas.microsoft.com/office/drawing/2014/main" id="{346A44E4-3B00-4A8B-AB9B-94DFB5A723DE}"/>
              </a:ext>
            </a:extLst>
          </p:cNvPr>
          <p:cNvSpPr/>
          <p:nvPr/>
        </p:nvSpPr>
        <p:spPr>
          <a:xfrm>
            <a:off x="3361841" y="2809621"/>
            <a:ext cx="1401154" cy="344586"/>
          </a:xfrm>
          <a:prstGeom prst="rect">
            <a:avLst/>
          </a:prstGeom>
          <a:solidFill>
            <a:srgbClr val="F3FBFE">
              <a:lumMod val="85000"/>
            </a:srgbClr>
          </a:solidFill>
          <a:ln w="6350" cap="flat" cmpd="sng" algn="ctr">
            <a:noFill/>
            <a:prstDash val="solid"/>
          </a:ln>
        </p:spPr>
        <p:txBody>
          <a:bodyPr lIns="35973" tIns="45694" rIns="0" bIns="45694" rtlCol="0" anchor="ctr">
            <a:noAutofit/>
          </a:bodyPr>
          <a:lstStyle/>
          <a:p>
            <a:pPr marL="0" marR="0" lvl="0" indent="0" algn="ctr" defTabSz="913830" eaLnBrk="0" fontAlgn="ctr" latinLnBrk="0" hangingPunct="0">
              <a:lnSpc>
                <a:spcPct val="100000"/>
              </a:lnSpc>
              <a:spcBef>
                <a:spcPct val="0"/>
              </a:spcBef>
              <a:spcAft>
                <a:spcPct val="0"/>
              </a:spcAft>
              <a:buClrTx/>
              <a:buSzTx/>
              <a:buFontTx/>
              <a:buNone/>
              <a:tabLst/>
              <a:defRPr/>
            </a:pPr>
            <a:r>
              <a:rPr kumimoji="0" lang="en-US" sz="1200" b="0" i="0" u="none" strike="noStrike" kern="0" cap="none" spc="0" normalizeH="0" baseline="0" noProof="0" dirty="0">
                <a:ln>
                  <a:noFill/>
                </a:ln>
                <a:solidFill>
                  <a:sysClr val="windowText" lastClr="000000"/>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Public key management</a:t>
            </a:r>
            <a:endParaRPr kumimoji="0" lang="en-US" altLang="zh-CN" sz="1200" b="0" i="0" u="none" strike="noStrike" kern="0" cap="none" spc="0" normalizeH="0" baseline="0" noProof="0" dirty="0">
              <a:ln>
                <a:noFill/>
              </a:ln>
              <a:solidFill>
                <a:sysClr val="windowText" lastClr="000000"/>
              </a:solidFill>
              <a:effectLst/>
              <a:uLnTx/>
              <a:uFillTx/>
              <a:latin typeface="Huawei Sans" panose="020C0503030203020204" pitchFamily="34" charset="0"/>
              <a:ea typeface="方正兰亭黑简体" panose="02000000000000000000" pitchFamily="2" charset="-122"/>
              <a:cs typeface="Microsoft YaHei" charset="-122"/>
              <a:sym typeface="Huawei Sans" panose="020C0503030203020204" pitchFamily="34" charset="0"/>
            </a:endParaRPr>
          </a:p>
        </p:txBody>
      </p:sp>
      <p:sp>
        <p:nvSpPr>
          <p:cNvPr id="153" name="矩形 152">
            <a:extLst>
              <a:ext uri="{FF2B5EF4-FFF2-40B4-BE49-F238E27FC236}">
                <a16:creationId xmlns="" xmlns:a16="http://schemas.microsoft.com/office/drawing/2014/main" id="{D719E893-D215-49D8-9885-702F1157F206}"/>
              </a:ext>
            </a:extLst>
          </p:cNvPr>
          <p:cNvSpPr/>
          <p:nvPr/>
        </p:nvSpPr>
        <p:spPr>
          <a:xfrm>
            <a:off x="933516" y="4820723"/>
            <a:ext cx="678140" cy="250816"/>
          </a:xfrm>
          <a:prstGeom prst="rect">
            <a:avLst/>
          </a:prstGeom>
        </p:spPr>
        <p:txBody>
          <a:bodyPr wrap="none" lIns="121853" tIns="60928" rIns="121853" bIns="60928">
            <a:noAutofit/>
          </a:bodyPr>
          <a:lstStyle>
            <a:defPPr>
              <a:defRPr lang="zh-CN"/>
            </a:defPPr>
            <a:lvl1pPr marL="0" algn="l" defTabSz="1219272" rtl="0" eaLnBrk="1" latinLnBrk="0" hangingPunct="1">
              <a:defRPr sz="2400" kern="1200">
                <a:solidFill>
                  <a:schemeClr val="tx1"/>
                </a:solidFill>
                <a:latin typeface="Arial"/>
                <a:ea typeface="+mn-ea"/>
                <a:cs typeface="+mn-cs"/>
              </a:defRPr>
            </a:lvl1pPr>
            <a:lvl2pPr marL="609636" algn="l" defTabSz="1219272" rtl="0" eaLnBrk="1" latinLnBrk="0" hangingPunct="1">
              <a:defRPr sz="2400" kern="1200">
                <a:solidFill>
                  <a:schemeClr val="tx1"/>
                </a:solidFill>
                <a:latin typeface="Arial"/>
                <a:ea typeface="+mn-ea"/>
                <a:cs typeface="+mn-cs"/>
              </a:defRPr>
            </a:lvl2pPr>
            <a:lvl3pPr marL="1219272" algn="l" defTabSz="1219272" rtl="0" eaLnBrk="1" latinLnBrk="0" hangingPunct="1">
              <a:defRPr sz="2400" kern="1200">
                <a:solidFill>
                  <a:schemeClr val="tx1"/>
                </a:solidFill>
                <a:latin typeface="Arial"/>
                <a:ea typeface="+mn-ea"/>
                <a:cs typeface="+mn-cs"/>
              </a:defRPr>
            </a:lvl3pPr>
            <a:lvl4pPr marL="1828908" algn="l" defTabSz="1219272" rtl="0" eaLnBrk="1" latinLnBrk="0" hangingPunct="1">
              <a:defRPr sz="2400" kern="1200">
                <a:solidFill>
                  <a:schemeClr val="tx1"/>
                </a:solidFill>
                <a:latin typeface="Arial"/>
                <a:ea typeface="+mn-ea"/>
                <a:cs typeface="+mn-cs"/>
              </a:defRPr>
            </a:lvl4pPr>
            <a:lvl5pPr marL="2438545" algn="l" defTabSz="1219272" rtl="0" eaLnBrk="1" latinLnBrk="0" hangingPunct="1">
              <a:defRPr sz="2400" kern="1200">
                <a:solidFill>
                  <a:schemeClr val="tx1"/>
                </a:solidFill>
                <a:latin typeface="Arial"/>
                <a:ea typeface="+mn-ea"/>
                <a:cs typeface="+mn-cs"/>
              </a:defRPr>
            </a:lvl5pPr>
            <a:lvl6pPr marL="3048180" algn="l" defTabSz="1219272" rtl="0" eaLnBrk="1" latinLnBrk="0" hangingPunct="1">
              <a:defRPr sz="2400" kern="1200">
                <a:solidFill>
                  <a:schemeClr val="tx1"/>
                </a:solidFill>
                <a:latin typeface="Arial"/>
                <a:ea typeface="+mn-ea"/>
                <a:cs typeface="+mn-cs"/>
              </a:defRPr>
            </a:lvl6pPr>
            <a:lvl7pPr marL="3657816" algn="l" defTabSz="1219272" rtl="0" eaLnBrk="1" latinLnBrk="0" hangingPunct="1">
              <a:defRPr sz="2400" kern="1200">
                <a:solidFill>
                  <a:schemeClr val="tx1"/>
                </a:solidFill>
                <a:latin typeface="Arial"/>
                <a:ea typeface="+mn-ea"/>
                <a:cs typeface="+mn-cs"/>
              </a:defRPr>
            </a:lvl7pPr>
            <a:lvl8pPr marL="4267452" algn="l" defTabSz="1219272" rtl="0" eaLnBrk="1" latinLnBrk="0" hangingPunct="1">
              <a:defRPr sz="2400" kern="1200">
                <a:solidFill>
                  <a:schemeClr val="tx1"/>
                </a:solidFill>
                <a:latin typeface="Arial"/>
                <a:ea typeface="+mn-ea"/>
                <a:cs typeface="+mn-cs"/>
              </a:defRPr>
            </a:lvl8pPr>
            <a:lvl9pPr marL="4877087" algn="l" defTabSz="1219272" rtl="0" eaLnBrk="1" latinLnBrk="0" hangingPunct="1">
              <a:defRPr sz="2400" kern="1200">
                <a:solidFill>
                  <a:schemeClr val="tx1"/>
                </a:solidFill>
                <a:latin typeface="Arial"/>
                <a:ea typeface="+mn-ea"/>
                <a:cs typeface="+mn-cs"/>
              </a:defRPr>
            </a:lvl9pPr>
          </a:lstStyle>
          <a:p>
            <a:pPr marL="0" marR="0" lvl="0" indent="0" algn="l" defTabSz="977412" rtl="0" eaLnBrk="1" fontAlgn="ctr" latinLnBrk="0" hangingPunct="1">
              <a:lnSpc>
                <a:spcPct val="90000"/>
              </a:lnSpc>
              <a:spcBef>
                <a:spcPct val="0"/>
              </a:spcBef>
              <a:spcAft>
                <a:spcPct val="35000"/>
              </a:spcAft>
              <a:buClrTx/>
              <a:buSzTx/>
              <a:buFontTx/>
              <a:buNone/>
              <a:tabLst/>
              <a:defRPr/>
            </a:pPr>
            <a:r>
              <a:rPr kumimoji="0" lang="en-US" sz="1200" b="0" i="0" u="none" strike="noStrike" kern="1200" cap="none" spc="0" normalizeH="0" baseline="0" noProof="0" dirty="0">
                <a:ln>
                  <a:noFill/>
                </a:ln>
                <a:solidFill>
                  <a:srgbClr val="000000"/>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Protocol</a:t>
            </a:r>
          </a:p>
        </p:txBody>
      </p:sp>
      <p:sp>
        <p:nvSpPr>
          <p:cNvPr id="154" name="矩形 153">
            <a:extLst>
              <a:ext uri="{FF2B5EF4-FFF2-40B4-BE49-F238E27FC236}">
                <a16:creationId xmlns="" xmlns:a16="http://schemas.microsoft.com/office/drawing/2014/main" id="{51955A4B-902B-4C36-A525-4A44EE33D5B8}"/>
              </a:ext>
            </a:extLst>
          </p:cNvPr>
          <p:cNvSpPr/>
          <p:nvPr/>
        </p:nvSpPr>
        <p:spPr>
          <a:xfrm>
            <a:off x="4786733" y="2737180"/>
            <a:ext cx="1031367" cy="2495639"/>
          </a:xfrm>
          <a:prstGeom prst="rect">
            <a:avLst/>
          </a:prstGeom>
          <a:solidFill>
            <a:srgbClr val="FFFFFF"/>
          </a:solidFill>
          <a:ln w="12700" cap="flat" cmpd="sng" algn="ctr">
            <a:noFill/>
            <a:prstDash val="solid"/>
          </a:ln>
        </p:spPr>
        <p:txBody>
          <a:bodyPr lIns="91365" tIns="45681" rIns="91365" bIns="45681" rtlCol="0" anchor="ctr">
            <a:noAutofit/>
          </a:bodyPr>
          <a:lstStyle/>
          <a:p>
            <a:pPr algn="ctr" defTabSz="1218175" fontAlgn="ctr">
              <a:spcBef>
                <a:spcPct val="0"/>
              </a:spcBef>
              <a:spcAft>
                <a:spcPct val="0"/>
              </a:spcAft>
              <a:defRPr/>
            </a:pPr>
            <a:endParaRPr lang="en-US" altLang="zh-CN" sz="1200" b="1" kern="0" dirty="0">
              <a:solidFill>
                <a:prstClr val="black"/>
              </a:solidFill>
              <a:latin typeface="Huawei Sans" panose="020C0503030203020204" pitchFamily="34" charset="0"/>
              <a:ea typeface="方正兰亭黑简体" panose="02000000000000000000" pitchFamily="2" charset="-122"/>
              <a:cs typeface="Calibri" pitchFamily="34" charset="0"/>
              <a:sym typeface="Huawei Sans" panose="020C0503030203020204" pitchFamily="34" charset="0"/>
            </a:endParaRPr>
          </a:p>
        </p:txBody>
      </p:sp>
      <p:sp>
        <p:nvSpPr>
          <p:cNvPr id="155" name="矩形 154">
            <a:extLst>
              <a:ext uri="{FF2B5EF4-FFF2-40B4-BE49-F238E27FC236}">
                <a16:creationId xmlns="" xmlns:a16="http://schemas.microsoft.com/office/drawing/2014/main" id="{D2A278DC-475E-4C2E-A705-B9741B08EBE6}"/>
              </a:ext>
            </a:extLst>
          </p:cNvPr>
          <p:cNvSpPr/>
          <p:nvPr/>
        </p:nvSpPr>
        <p:spPr>
          <a:xfrm>
            <a:off x="4659164" y="2685665"/>
            <a:ext cx="1286504" cy="396065"/>
          </a:xfrm>
          <a:prstGeom prst="rect">
            <a:avLst/>
          </a:prstGeom>
        </p:spPr>
        <p:txBody>
          <a:bodyPr wrap="square" lIns="121853" tIns="60928" rIns="121853" bIns="60928">
            <a:noAutofit/>
          </a:bodyPr>
          <a:lstStyle>
            <a:defPPr>
              <a:defRPr lang="zh-CN"/>
            </a:defPPr>
            <a:lvl1pPr marL="0" algn="l" defTabSz="1219272" rtl="0" eaLnBrk="1" latinLnBrk="0" hangingPunct="1">
              <a:defRPr sz="2400" kern="1200">
                <a:solidFill>
                  <a:schemeClr val="tx1"/>
                </a:solidFill>
                <a:latin typeface="Arial"/>
                <a:ea typeface="+mn-ea"/>
                <a:cs typeface="+mn-cs"/>
              </a:defRPr>
            </a:lvl1pPr>
            <a:lvl2pPr marL="609636" algn="l" defTabSz="1219272" rtl="0" eaLnBrk="1" latinLnBrk="0" hangingPunct="1">
              <a:defRPr sz="2400" kern="1200">
                <a:solidFill>
                  <a:schemeClr val="tx1"/>
                </a:solidFill>
                <a:latin typeface="Arial"/>
                <a:ea typeface="+mn-ea"/>
                <a:cs typeface="+mn-cs"/>
              </a:defRPr>
            </a:lvl2pPr>
            <a:lvl3pPr marL="1219272" algn="l" defTabSz="1219272" rtl="0" eaLnBrk="1" latinLnBrk="0" hangingPunct="1">
              <a:defRPr sz="2400" kern="1200">
                <a:solidFill>
                  <a:schemeClr val="tx1"/>
                </a:solidFill>
                <a:latin typeface="Arial"/>
                <a:ea typeface="+mn-ea"/>
                <a:cs typeface="+mn-cs"/>
              </a:defRPr>
            </a:lvl3pPr>
            <a:lvl4pPr marL="1828908" algn="l" defTabSz="1219272" rtl="0" eaLnBrk="1" latinLnBrk="0" hangingPunct="1">
              <a:defRPr sz="2400" kern="1200">
                <a:solidFill>
                  <a:schemeClr val="tx1"/>
                </a:solidFill>
                <a:latin typeface="Arial"/>
                <a:ea typeface="+mn-ea"/>
                <a:cs typeface="+mn-cs"/>
              </a:defRPr>
            </a:lvl4pPr>
            <a:lvl5pPr marL="2438545" algn="l" defTabSz="1219272" rtl="0" eaLnBrk="1" latinLnBrk="0" hangingPunct="1">
              <a:defRPr sz="2400" kern="1200">
                <a:solidFill>
                  <a:schemeClr val="tx1"/>
                </a:solidFill>
                <a:latin typeface="Arial"/>
                <a:ea typeface="+mn-ea"/>
                <a:cs typeface="+mn-cs"/>
              </a:defRPr>
            </a:lvl5pPr>
            <a:lvl6pPr marL="3048180" algn="l" defTabSz="1219272" rtl="0" eaLnBrk="1" latinLnBrk="0" hangingPunct="1">
              <a:defRPr sz="2400" kern="1200">
                <a:solidFill>
                  <a:schemeClr val="tx1"/>
                </a:solidFill>
                <a:latin typeface="Arial"/>
                <a:ea typeface="+mn-ea"/>
                <a:cs typeface="+mn-cs"/>
              </a:defRPr>
            </a:lvl6pPr>
            <a:lvl7pPr marL="3657816" algn="l" defTabSz="1219272" rtl="0" eaLnBrk="1" latinLnBrk="0" hangingPunct="1">
              <a:defRPr sz="2400" kern="1200">
                <a:solidFill>
                  <a:schemeClr val="tx1"/>
                </a:solidFill>
                <a:latin typeface="Arial"/>
                <a:ea typeface="+mn-ea"/>
                <a:cs typeface="+mn-cs"/>
              </a:defRPr>
            </a:lvl7pPr>
            <a:lvl8pPr marL="4267452" algn="l" defTabSz="1219272" rtl="0" eaLnBrk="1" latinLnBrk="0" hangingPunct="1">
              <a:defRPr sz="2400" kern="1200">
                <a:solidFill>
                  <a:schemeClr val="tx1"/>
                </a:solidFill>
                <a:latin typeface="Arial"/>
                <a:ea typeface="+mn-ea"/>
                <a:cs typeface="+mn-cs"/>
              </a:defRPr>
            </a:lvl8pPr>
            <a:lvl9pPr marL="4877087" algn="l" defTabSz="1219272" rtl="0" eaLnBrk="1" latinLnBrk="0" hangingPunct="1">
              <a:defRPr sz="2400" kern="1200">
                <a:solidFill>
                  <a:schemeClr val="tx1"/>
                </a:solidFill>
                <a:latin typeface="Arial"/>
                <a:ea typeface="+mn-ea"/>
                <a:cs typeface="+mn-cs"/>
              </a:defRPr>
            </a:lvl9pPr>
          </a:lstStyle>
          <a:p>
            <a:pPr marL="0" marR="0" lvl="0" indent="0" algn="ctr" defTabSz="1219272" rtl="0" eaLnBrk="1" fontAlgn="ctr" latinLnBrk="0" hangingPunct="1">
              <a:lnSpc>
                <a:spcPct val="100000"/>
              </a:lnSpc>
              <a:spcBef>
                <a:spcPct val="0"/>
              </a:spcBef>
              <a:spcAft>
                <a:spcPct val="0"/>
              </a:spcAft>
              <a:buClrTx/>
              <a:buSzTx/>
              <a:buFontTx/>
              <a:buNone/>
              <a:tabLst/>
              <a:defRPr/>
            </a:pPr>
            <a:r>
              <a:rPr kumimoji="0" lang="en-US" sz="1200" b="1" i="0" u="none" strike="noStrike" kern="1200" cap="none" spc="0" normalizeH="0" baseline="0" noProof="0" dirty="0">
                <a:ln>
                  <a:noFill/>
                </a:ln>
                <a:solidFill>
                  <a:srgbClr val="000000"/>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System configuration</a:t>
            </a:r>
            <a:endParaRPr kumimoji="0" lang="en-US" altLang="zh-CN" sz="1200" b="1" i="0" u="none" strike="noStrike" kern="0" cap="none" spc="0" normalizeH="0" baseline="0" noProof="0" dirty="0">
              <a:ln>
                <a:noFill/>
              </a:ln>
              <a:solidFill>
                <a:srgbClr val="000000"/>
              </a:solidFill>
              <a:effectLst/>
              <a:uLnTx/>
              <a:uFillTx/>
              <a:latin typeface="Huawei Sans" panose="020C0503030203020204" pitchFamily="34" charset="0"/>
              <a:ea typeface="方正兰亭黑简体" panose="02000000000000000000" pitchFamily="2" charset="-122"/>
              <a:cs typeface="Calibri" pitchFamily="34" charset="0"/>
              <a:sym typeface="Huawei Sans" panose="020C0503030203020204" pitchFamily="34" charset="0"/>
            </a:endParaRPr>
          </a:p>
        </p:txBody>
      </p:sp>
      <p:sp>
        <p:nvSpPr>
          <p:cNvPr id="156" name="矩形 155">
            <a:extLst>
              <a:ext uri="{FF2B5EF4-FFF2-40B4-BE49-F238E27FC236}">
                <a16:creationId xmlns="" xmlns:a16="http://schemas.microsoft.com/office/drawing/2014/main" id="{20CDAE2D-DEB5-4A37-A6EA-21019BD4FDF0}"/>
              </a:ext>
            </a:extLst>
          </p:cNvPr>
          <p:cNvSpPr/>
          <p:nvPr/>
        </p:nvSpPr>
        <p:spPr>
          <a:xfrm>
            <a:off x="761888" y="2757393"/>
            <a:ext cx="1304968" cy="396065"/>
          </a:xfrm>
          <a:prstGeom prst="rect">
            <a:avLst/>
          </a:prstGeom>
        </p:spPr>
        <p:txBody>
          <a:bodyPr wrap="square" lIns="121853" tIns="60928" rIns="121853" bIns="60928">
            <a:noAutofit/>
          </a:bodyPr>
          <a:lstStyle>
            <a:defPPr>
              <a:defRPr lang="zh-CN"/>
            </a:defPPr>
            <a:lvl1pPr marL="0" algn="l" defTabSz="1219272" rtl="0" eaLnBrk="1" latinLnBrk="0" hangingPunct="1">
              <a:defRPr sz="2400" kern="1200">
                <a:solidFill>
                  <a:schemeClr val="tx1"/>
                </a:solidFill>
                <a:latin typeface="Arial"/>
                <a:ea typeface="+mn-ea"/>
                <a:cs typeface="+mn-cs"/>
              </a:defRPr>
            </a:lvl1pPr>
            <a:lvl2pPr marL="609636" algn="l" defTabSz="1219272" rtl="0" eaLnBrk="1" latinLnBrk="0" hangingPunct="1">
              <a:defRPr sz="2400" kern="1200">
                <a:solidFill>
                  <a:schemeClr val="tx1"/>
                </a:solidFill>
                <a:latin typeface="Arial"/>
                <a:ea typeface="+mn-ea"/>
                <a:cs typeface="+mn-cs"/>
              </a:defRPr>
            </a:lvl2pPr>
            <a:lvl3pPr marL="1219272" algn="l" defTabSz="1219272" rtl="0" eaLnBrk="1" latinLnBrk="0" hangingPunct="1">
              <a:defRPr sz="2400" kern="1200">
                <a:solidFill>
                  <a:schemeClr val="tx1"/>
                </a:solidFill>
                <a:latin typeface="Arial"/>
                <a:ea typeface="+mn-ea"/>
                <a:cs typeface="+mn-cs"/>
              </a:defRPr>
            </a:lvl3pPr>
            <a:lvl4pPr marL="1828908" algn="l" defTabSz="1219272" rtl="0" eaLnBrk="1" latinLnBrk="0" hangingPunct="1">
              <a:defRPr sz="2400" kern="1200">
                <a:solidFill>
                  <a:schemeClr val="tx1"/>
                </a:solidFill>
                <a:latin typeface="Arial"/>
                <a:ea typeface="+mn-ea"/>
                <a:cs typeface="+mn-cs"/>
              </a:defRPr>
            </a:lvl4pPr>
            <a:lvl5pPr marL="2438545" algn="l" defTabSz="1219272" rtl="0" eaLnBrk="1" latinLnBrk="0" hangingPunct="1">
              <a:defRPr sz="2400" kern="1200">
                <a:solidFill>
                  <a:schemeClr val="tx1"/>
                </a:solidFill>
                <a:latin typeface="Arial"/>
                <a:ea typeface="+mn-ea"/>
                <a:cs typeface="+mn-cs"/>
              </a:defRPr>
            </a:lvl5pPr>
            <a:lvl6pPr marL="3048180" algn="l" defTabSz="1219272" rtl="0" eaLnBrk="1" latinLnBrk="0" hangingPunct="1">
              <a:defRPr sz="2400" kern="1200">
                <a:solidFill>
                  <a:schemeClr val="tx1"/>
                </a:solidFill>
                <a:latin typeface="Arial"/>
                <a:ea typeface="+mn-ea"/>
                <a:cs typeface="+mn-cs"/>
              </a:defRPr>
            </a:lvl6pPr>
            <a:lvl7pPr marL="3657816" algn="l" defTabSz="1219272" rtl="0" eaLnBrk="1" latinLnBrk="0" hangingPunct="1">
              <a:defRPr sz="2400" kern="1200">
                <a:solidFill>
                  <a:schemeClr val="tx1"/>
                </a:solidFill>
                <a:latin typeface="Arial"/>
                <a:ea typeface="+mn-ea"/>
                <a:cs typeface="+mn-cs"/>
              </a:defRPr>
            </a:lvl7pPr>
            <a:lvl8pPr marL="4267452" algn="l" defTabSz="1219272" rtl="0" eaLnBrk="1" latinLnBrk="0" hangingPunct="1">
              <a:defRPr sz="2400" kern="1200">
                <a:solidFill>
                  <a:schemeClr val="tx1"/>
                </a:solidFill>
                <a:latin typeface="Arial"/>
                <a:ea typeface="+mn-ea"/>
                <a:cs typeface="+mn-cs"/>
              </a:defRPr>
            </a:lvl8pPr>
            <a:lvl9pPr marL="4877087" algn="l" defTabSz="1219272" rtl="0" eaLnBrk="1" latinLnBrk="0" hangingPunct="1">
              <a:defRPr sz="2400" kern="1200">
                <a:solidFill>
                  <a:schemeClr val="tx1"/>
                </a:solidFill>
                <a:latin typeface="Arial"/>
                <a:ea typeface="+mn-ea"/>
                <a:cs typeface="+mn-cs"/>
              </a:defRPr>
            </a:lvl9pPr>
          </a:lstStyle>
          <a:p>
            <a:pPr marL="0" marR="0" lvl="0" indent="0" algn="ctr" defTabSz="1219272" rtl="0" eaLnBrk="1" fontAlgn="ctr" latinLnBrk="0" hangingPunct="1">
              <a:lnSpc>
                <a:spcPct val="100000"/>
              </a:lnSpc>
              <a:spcBef>
                <a:spcPct val="0"/>
              </a:spcBef>
              <a:spcAft>
                <a:spcPct val="0"/>
              </a:spcAft>
              <a:buClrTx/>
              <a:buSzTx/>
              <a:buFontTx/>
              <a:buNone/>
              <a:tabLst/>
              <a:defRPr/>
            </a:pPr>
            <a:r>
              <a:rPr kumimoji="0" lang="en-US" sz="1200" b="1" i="0" u="none" strike="noStrike" kern="1200" cap="none" spc="0" normalizeH="0" baseline="0" noProof="0" dirty="0">
                <a:ln>
                  <a:noFill/>
                </a:ln>
                <a:solidFill>
                  <a:srgbClr val="000000"/>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Project management</a:t>
            </a:r>
            <a:endParaRPr kumimoji="0" lang="en-US" altLang="zh-CN" sz="1200" b="1" i="0" u="none" strike="noStrike" kern="0" cap="none" spc="0" normalizeH="0" baseline="0" noProof="0" dirty="0">
              <a:ln>
                <a:noFill/>
              </a:ln>
              <a:solidFill>
                <a:srgbClr val="000000"/>
              </a:solidFill>
              <a:effectLst/>
              <a:uLnTx/>
              <a:uFillTx/>
              <a:latin typeface="Huawei Sans" panose="020C0503030203020204" pitchFamily="34" charset="0"/>
              <a:ea typeface="方正兰亭黑简体" panose="02000000000000000000" pitchFamily="2" charset="-122"/>
              <a:cs typeface="Microsoft YaHei" charset="-122"/>
              <a:sym typeface="Huawei Sans" panose="020C0503030203020204" pitchFamily="34" charset="0"/>
            </a:endParaRPr>
          </a:p>
        </p:txBody>
      </p:sp>
      <p:sp>
        <p:nvSpPr>
          <p:cNvPr id="157" name="矩形 156">
            <a:extLst>
              <a:ext uri="{FF2B5EF4-FFF2-40B4-BE49-F238E27FC236}">
                <a16:creationId xmlns="" xmlns:a16="http://schemas.microsoft.com/office/drawing/2014/main" id="{B1023481-3EB8-41B1-8A3A-D834249DD446}"/>
              </a:ext>
            </a:extLst>
          </p:cNvPr>
          <p:cNvSpPr/>
          <p:nvPr/>
        </p:nvSpPr>
        <p:spPr>
          <a:xfrm>
            <a:off x="4917045" y="3301384"/>
            <a:ext cx="839552" cy="350185"/>
          </a:xfrm>
          <a:prstGeom prst="rect">
            <a:avLst/>
          </a:prstGeom>
          <a:solidFill>
            <a:srgbClr val="F3FBFE">
              <a:lumMod val="85000"/>
            </a:srgbClr>
          </a:solidFill>
          <a:ln w="6350" cap="flat" cmpd="sng" algn="ctr">
            <a:noFill/>
            <a:prstDash val="solid"/>
          </a:ln>
        </p:spPr>
        <p:txBody>
          <a:bodyPr lIns="35973" tIns="45694" rIns="0" bIns="45694" rtlCol="0" anchor="ctr">
            <a:noAutofit/>
          </a:bodyPr>
          <a:lstStyle/>
          <a:p>
            <a:pPr marL="0" marR="0" lvl="0" indent="0" algn="ctr" defTabSz="913830" eaLnBrk="0" fontAlgn="ctr" latinLnBrk="0" hangingPunct="0">
              <a:lnSpc>
                <a:spcPct val="100000"/>
              </a:lnSpc>
              <a:spcBef>
                <a:spcPct val="0"/>
              </a:spcBef>
              <a:spcAft>
                <a:spcPct val="0"/>
              </a:spcAft>
              <a:buClrTx/>
              <a:buSzTx/>
              <a:buFontTx/>
              <a:buNone/>
              <a:tabLst/>
              <a:defRPr/>
            </a:pPr>
            <a:r>
              <a:rPr kumimoji="0" lang="en-US" sz="1200" b="0" i="0" u="none" strike="noStrike" kern="0" cap="none" spc="0" normalizeH="0" baseline="0" noProof="0" dirty="0">
                <a:ln>
                  <a:noFill/>
                </a:ln>
                <a:solidFill>
                  <a:sysClr val="windowText" lastClr="000000"/>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Service template</a:t>
            </a:r>
            <a:endParaRPr kumimoji="0" lang="en-US" altLang="zh-CN" sz="1200" b="0" i="0" u="none" strike="noStrike" kern="0" cap="none" spc="0" normalizeH="0" baseline="0" noProof="0" dirty="0">
              <a:ln>
                <a:noFill/>
              </a:ln>
              <a:solidFill>
                <a:sysClr val="windowText" lastClr="000000"/>
              </a:solidFill>
              <a:effectLst/>
              <a:uLnTx/>
              <a:uFillTx/>
              <a:latin typeface="Huawei Sans" panose="020C0503030203020204" pitchFamily="34" charset="0"/>
              <a:ea typeface="方正兰亭黑简体" panose="02000000000000000000" pitchFamily="2" charset="-122"/>
              <a:cs typeface="Microsoft YaHei" charset="-122"/>
              <a:sym typeface="Huawei Sans" panose="020C0503030203020204" pitchFamily="34" charset="0"/>
            </a:endParaRPr>
          </a:p>
        </p:txBody>
      </p:sp>
      <p:sp>
        <p:nvSpPr>
          <p:cNvPr id="158" name="矩形 157">
            <a:extLst>
              <a:ext uri="{FF2B5EF4-FFF2-40B4-BE49-F238E27FC236}">
                <a16:creationId xmlns="" xmlns:a16="http://schemas.microsoft.com/office/drawing/2014/main" id="{B20B643A-A838-4511-9966-D2388E5EB028}"/>
              </a:ext>
            </a:extLst>
          </p:cNvPr>
          <p:cNvSpPr/>
          <p:nvPr/>
        </p:nvSpPr>
        <p:spPr>
          <a:xfrm>
            <a:off x="4917045" y="4734698"/>
            <a:ext cx="839552" cy="350185"/>
          </a:xfrm>
          <a:prstGeom prst="rect">
            <a:avLst/>
          </a:prstGeom>
          <a:solidFill>
            <a:srgbClr val="F3FBFE">
              <a:lumMod val="85000"/>
            </a:srgbClr>
          </a:solidFill>
          <a:ln w="6350" cap="flat" cmpd="sng" algn="ctr">
            <a:noFill/>
            <a:prstDash val="solid"/>
          </a:ln>
        </p:spPr>
        <p:txBody>
          <a:bodyPr lIns="35973" tIns="45694" rIns="0" bIns="45694" rtlCol="0" anchor="ctr">
            <a:noAutofit/>
          </a:bodyPr>
          <a:lstStyle/>
          <a:p>
            <a:pPr marL="0" marR="0" lvl="0" indent="0" algn="ctr" defTabSz="913830" eaLnBrk="0" fontAlgn="ctr" latinLnBrk="0" hangingPunct="0">
              <a:lnSpc>
                <a:spcPct val="100000"/>
              </a:lnSpc>
              <a:spcBef>
                <a:spcPct val="0"/>
              </a:spcBef>
              <a:spcAft>
                <a:spcPct val="0"/>
              </a:spcAft>
              <a:buClrTx/>
              <a:buSzTx/>
              <a:buFontTx/>
              <a:buNone/>
              <a:tabLst/>
              <a:defRPr/>
            </a:pPr>
            <a:r>
              <a:rPr kumimoji="0" lang="en-US" sz="1200" b="0" i="0" u="none" strike="noStrike" kern="0" cap="none" spc="0" normalizeH="0" baseline="0" noProof="0" dirty="0">
                <a:ln>
                  <a:noFill/>
                </a:ln>
                <a:solidFill>
                  <a:sysClr val="windowText" lastClr="000000"/>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Protocol parameter</a:t>
            </a:r>
            <a:endParaRPr kumimoji="0" lang="en-US" altLang="zh-CN" sz="1200" b="0" i="0" u="none" strike="noStrike" kern="0" cap="none" spc="0" normalizeH="0" baseline="0" noProof="0" dirty="0">
              <a:ln>
                <a:noFill/>
              </a:ln>
              <a:solidFill>
                <a:sysClr val="windowText" lastClr="000000"/>
              </a:solidFill>
              <a:effectLst/>
              <a:uLnTx/>
              <a:uFillTx/>
              <a:latin typeface="Huawei Sans" panose="020C0503030203020204" pitchFamily="34" charset="0"/>
              <a:ea typeface="方正兰亭黑简体" panose="02000000000000000000" pitchFamily="2" charset="-122"/>
              <a:cs typeface="Microsoft YaHei" charset="-122"/>
              <a:sym typeface="Huawei Sans" panose="020C0503030203020204" pitchFamily="34" charset="0"/>
            </a:endParaRPr>
          </a:p>
        </p:txBody>
      </p:sp>
      <p:sp>
        <p:nvSpPr>
          <p:cNvPr id="159" name="矩形 158">
            <a:extLst>
              <a:ext uri="{FF2B5EF4-FFF2-40B4-BE49-F238E27FC236}">
                <a16:creationId xmlns="" xmlns:a16="http://schemas.microsoft.com/office/drawing/2014/main" id="{983C734C-79E6-4D52-8DAE-5D71B566EE6D}"/>
              </a:ext>
            </a:extLst>
          </p:cNvPr>
          <p:cNvSpPr/>
          <p:nvPr/>
        </p:nvSpPr>
        <p:spPr>
          <a:xfrm>
            <a:off x="4917045" y="3785704"/>
            <a:ext cx="839552" cy="350185"/>
          </a:xfrm>
          <a:prstGeom prst="rect">
            <a:avLst/>
          </a:prstGeom>
          <a:solidFill>
            <a:srgbClr val="F3FBFE">
              <a:lumMod val="85000"/>
            </a:srgbClr>
          </a:solidFill>
          <a:ln w="6350" cap="flat" cmpd="sng" algn="ctr">
            <a:noFill/>
            <a:prstDash val="solid"/>
          </a:ln>
        </p:spPr>
        <p:txBody>
          <a:bodyPr lIns="35973" tIns="45694" rIns="0" bIns="45694" rtlCol="0" anchor="ctr">
            <a:noAutofit/>
          </a:bodyPr>
          <a:lstStyle/>
          <a:p>
            <a:pPr marL="0" marR="0" lvl="0" indent="0" algn="ctr" defTabSz="913830" eaLnBrk="0" fontAlgn="ctr" latinLnBrk="0" hangingPunct="0">
              <a:lnSpc>
                <a:spcPct val="100000"/>
              </a:lnSpc>
              <a:spcBef>
                <a:spcPct val="0"/>
              </a:spcBef>
              <a:spcAft>
                <a:spcPct val="0"/>
              </a:spcAft>
              <a:buClrTx/>
              <a:buSzTx/>
              <a:buFontTx/>
              <a:buNone/>
              <a:tabLst/>
              <a:defRPr/>
            </a:pPr>
            <a:r>
              <a:rPr kumimoji="0" lang="en-US" sz="1200" b="0" i="0" u="none" strike="noStrike" kern="0" cap="none" spc="0" normalizeH="0" baseline="0" noProof="0" dirty="0">
                <a:ln>
                  <a:noFill/>
                </a:ln>
                <a:solidFill>
                  <a:sysClr val="windowText" lastClr="000000"/>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NE template</a:t>
            </a:r>
            <a:endParaRPr kumimoji="0" lang="en-US" altLang="zh-CN" sz="1200" b="0" i="0" u="none" strike="noStrike" kern="0" cap="none" spc="0" normalizeH="0" baseline="0" noProof="0" dirty="0">
              <a:ln>
                <a:noFill/>
              </a:ln>
              <a:solidFill>
                <a:sysClr val="windowText" lastClr="000000"/>
              </a:solidFill>
              <a:effectLst/>
              <a:uLnTx/>
              <a:uFillTx/>
              <a:latin typeface="Huawei Sans" panose="020C0503030203020204" pitchFamily="34" charset="0"/>
              <a:ea typeface="方正兰亭黑简体" panose="02000000000000000000" pitchFamily="2" charset="-122"/>
              <a:cs typeface="Microsoft YaHei" charset="-122"/>
              <a:sym typeface="Huawei Sans" panose="020C0503030203020204" pitchFamily="34" charset="0"/>
            </a:endParaRPr>
          </a:p>
        </p:txBody>
      </p:sp>
      <p:sp>
        <p:nvSpPr>
          <p:cNvPr id="160" name="矩形 159">
            <a:extLst>
              <a:ext uri="{FF2B5EF4-FFF2-40B4-BE49-F238E27FC236}">
                <a16:creationId xmlns="" xmlns:a16="http://schemas.microsoft.com/office/drawing/2014/main" id="{40787C25-FADE-4BC6-93CA-54EEB2C768DC}"/>
              </a:ext>
            </a:extLst>
          </p:cNvPr>
          <p:cNvSpPr/>
          <p:nvPr/>
        </p:nvSpPr>
        <p:spPr>
          <a:xfrm>
            <a:off x="1153776" y="2178790"/>
            <a:ext cx="2450553" cy="316675"/>
          </a:xfrm>
          <a:prstGeom prst="rect">
            <a:avLst/>
          </a:prstGeom>
          <a:solidFill>
            <a:srgbClr val="BAE6F6">
              <a:lumMod val="50000"/>
            </a:srgbClr>
          </a:solidFill>
          <a:ln w="6350" cap="flat" cmpd="sng" algn="ctr">
            <a:noFill/>
            <a:prstDash val="solid"/>
          </a:ln>
        </p:spPr>
        <p:txBody>
          <a:bodyPr lIns="35973" tIns="45694" rIns="0" bIns="45694" rtlCol="0" anchor="ctr">
            <a:noAutofit/>
          </a:bodyPr>
          <a:lstStyle/>
          <a:p>
            <a:pPr marL="0" marR="0" lvl="0" indent="0" algn="ctr" defTabSz="913830" eaLnBrk="0" fontAlgn="ctr" latinLnBrk="0" hangingPunct="0">
              <a:lnSpc>
                <a:spcPct val="100000"/>
              </a:lnSpc>
              <a:spcBef>
                <a:spcPct val="0"/>
              </a:spcBef>
              <a:spcAft>
                <a:spcPct val="0"/>
              </a:spcAft>
              <a:buClrTx/>
              <a:buSzTx/>
              <a:buFontTx/>
              <a:buNone/>
              <a:tabLst/>
              <a:defRPr/>
            </a:pPr>
            <a:r>
              <a:rPr kumimoji="0" lang="en-US" sz="1200" b="0" i="0" u="none" strike="noStrike" kern="0" cap="none" spc="0" normalizeH="0" baseline="0" noProof="0" dirty="0">
                <a:ln>
                  <a:noFill/>
                </a:ln>
                <a:solidFill>
                  <a:srgbClr val="F3FBFE"/>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GUI</a:t>
            </a:r>
          </a:p>
        </p:txBody>
      </p:sp>
      <p:sp>
        <p:nvSpPr>
          <p:cNvPr id="161" name="圆角矩形 75">
            <a:extLst>
              <a:ext uri="{FF2B5EF4-FFF2-40B4-BE49-F238E27FC236}">
                <a16:creationId xmlns="" xmlns:a16="http://schemas.microsoft.com/office/drawing/2014/main" id="{9912FE19-76B7-4085-BFAB-EB65D033094A}"/>
              </a:ext>
            </a:extLst>
          </p:cNvPr>
          <p:cNvSpPr/>
          <p:nvPr/>
        </p:nvSpPr>
        <p:spPr>
          <a:xfrm>
            <a:off x="1788719" y="4820723"/>
            <a:ext cx="1175732" cy="329345"/>
          </a:xfrm>
          <a:prstGeom prst="rect">
            <a:avLst/>
          </a:prstGeom>
          <a:solidFill>
            <a:srgbClr val="F3FBFE">
              <a:lumMod val="85000"/>
            </a:srgbClr>
          </a:solidFill>
          <a:ln w="6350" cap="flat" cmpd="sng" algn="ctr">
            <a:noFill/>
            <a:prstDash val="solid"/>
          </a:ln>
        </p:spPr>
        <p:txBody>
          <a:bodyPr lIns="35973" tIns="45694" rIns="0" bIns="45694" rtlCol="0" anchor="ctr">
            <a:noAutofit/>
          </a:bodyPr>
          <a:lstStyle/>
          <a:p>
            <a:pPr marL="0" marR="0" lvl="0" indent="0" algn="ctr" defTabSz="913830" eaLnBrk="0" fontAlgn="ctr" latinLnBrk="0" hangingPunct="0">
              <a:lnSpc>
                <a:spcPct val="100000"/>
              </a:lnSpc>
              <a:spcBef>
                <a:spcPct val="0"/>
              </a:spcBef>
              <a:spcAft>
                <a:spcPct val="0"/>
              </a:spcAft>
              <a:buClrTx/>
              <a:buSzTx/>
              <a:buFontTx/>
              <a:buNone/>
              <a:tabLst/>
              <a:defRPr/>
            </a:pPr>
            <a:r>
              <a:rPr kumimoji="0" lang="en-US" sz="1200" b="0" i="0" u="none" strike="noStrike" kern="0" cap="none" spc="0" normalizeH="0" baseline="0" noProof="0" dirty="0">
                <a:ln>
                  <a:noFill/>
                </a:ln>
                <a:solidFill>
                  <a:sysClr val="windowText" lastClr="000000"/>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NETCONF</a:t>
            </a:r>
            <a:endParaRPr kumimoji="0" lang="en-US" altLang="zh-CN" sz="1200" b="0" i="0" u="none" strike="noStrike" kern="0" cap="none" spc="0" normalizeH="0" baseline="0" noProof="0" dirty="0">
              <a:ln>
                <a:noFill/>
              </a:ln>
              <a:solidFill>
                <a:sysClr val="windowText" lastClr="000000"/>
              </a:solidFill>
              <a:effectLst/>
              <a:uLnTx/>
              <a:uFillTx/>
              <a:latin typeface="Huawei Sans" panose="020C0503030203020204" pitchFamily="34" charset="0"/>
              <a:ea typeface="方正兰亭黑简体" panose="02000000000000000000" pitchFamily="2" charset="-122"/>
              <a:cs typeface="Arial" charset="0"/>
              <a:sym typeface="Huawei Sans" panose="020C0503030203020204" pitchFamily="34" charset="0"/>
            </a:endParaRPr>
          </a:p>
        </p:txBody>
      </p:sp>
      <p:sp>
        <p:nvSpPr>
          <p:cNvPr id="162" name="圆角矩形 38">
            <a:extLst>
              <a:ext uri="{FF2B5EF4-FFF2-40B4-BE49-F238E27FC236}">
                <a16:creationId xmlns="" xmlns:a16="http://schemas.microsoft.com/office/drawing/2014/main" id="{6223C29B-D03C-4A47-A890-8C1F4A8FC6A1}"/>
              </a:ext>
            </a:extLst>
          </p:cNvPr>
          <p:cNvSpPr/>
          <p:nvPr/>
        </p:nvSpPr>
        <p:spPr>
          <a:xfrm>
            <a:off x="3222540" y="4820723"/>
            <a:ext cx="1059967" cy="329345"/>
          </a:xfrm>
          <a:prstGeom prst="rect">
            <a:avLst/>
          </a:prstGeom>
          <a:solidFill>
            <a:srgbClr val="F3FBFE">
              <a:lumMod val="85000"/>
            </a:srgbClr>
          </a:solidFill>
          <a:ln w="6350" cap="flat" cmpd="sng" algn="ctr">
            <a:noFill/>
            <a:prstDash val="solid"/>
          </a:ln>
        </p:spPr>
        <p:txBody>
          <a:bodyPr lIns="35973" tIns="45694" rIns="0" bIns="45694" rtlCol="0" anchor="ctr">
            <a:noAutofit/>
          </a:bodyPr>
          <a:lstStyle/>
          <a:p>
            <a:pPr marL="0" marR="0" lvl="0" indent="0" algn="ctr" defTabSz="913830" eaLnBrk="0" fontAlgn="ctr" latinLnBrk="0" hangingPunct="0">
              <a:lnSpc>
                <a:spcPct val="100000"/>
              </a:lnSpc>
              <a:spcBef>
                <a:spcPct val="0"/>
              </a:spcBef>
              <a:spcAft>
                <a:spcPct val="0"/>
              </a:spcAft>
              <a:buClrTx/>
              <a:buSzTx/>
              <a:buFontTx/>
              <a:buNone/>
              <a:tabLst/>
              <a:defRPr/>
            </a:pPr>
            <a:r>
              <a:rPr kumimoji="0" lang="en-US" sz="1200" b="0" i="0" u="none" strike="noStrike" kern="0" cap="none" spc="0" normalizeH="0" baseline="0" noProof="0" dirty="0">
                <a:ln>
                  <a:noFill/>
                </a:ln>
                <a:solidFill>
                  <a:sysClr val="windowText" lastClr="000000"/>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STelnet</a:t>
            </a:r>
            <a:endParaRPr kumimoji="0" lang="en-US" altLang="zh-CN" sz="1200" b="0" i="0" u="none" strike="noStrike" kern="0" cap="none" spc="0" normalizeH="0" baseline="0" noProof="0" dirty="0">
              <a:ln>
                <a:noFill/>
              </a:ln>
              <a:solidFill>
                <a:sysClr val="windowText" lastClr="000000"/>
              </a:solidFill>
              <a:effectLst/>
              <a:uLnTx/>
              <a:uFillTx/>
              <a:latin typeface="Huawei Sans" panose="020C0503030203020204" pitchFamily="34" charset="0"/>
              <a:ea typeface="方正兰亭黑简体" panose="02000000000000000000" pitchFamily="2" charset="-122"/>
              <a:cs typeface="Arial" charset="0"/>
              <a:sym typeface="Huawei Sans" panose="020C0503030203020204" pitchFamily="34" charset="0"/>
            </a:endParaRPr>
          </a:p>
        </p:txBody>
      </p:sp>
      <p:sp>
        <p:nvSpPr>
          <p:cNvPr id="163" name="任意多边形 202">
            <a:extLst>
              <a:ext uri="{FF2B5EF4-FFF2-40B4-BE49-F238E27FC236}">
                <a16:creationId xmlns="" xmlns:a16="http://schemas.microsoft.com/office/drawing/2014/main" id="{BBAB1636-3581-47C0-8607-5037DF7A8315}"/>
              </a:ext>
            </a:extLst>
          </p:cNvPr>
          <p:cNvSpPr/>
          <p:nvPr/>
        </p:nvSpPr>
        <p:spPr bwMode="auto">
          <a:xfrm>
            <a:off x="1886806" y="2256212"/>
            <a:ext cx="1622033" cy="3359862"/>
          </a:xfrm>
          <a:custGeom>
            <a:avLst/>
            <a:gdLst>
              <a:gd name="connsiteX0" fmla="*/ 0 w 1564413"/>
              <a:gd name="connsiteY0" fmla="*/ 0 h 3462292"/>
              <a:gd name="connsiteX1" fmla="*/ 168675 w 1564413"/>
              <a:gd name="connsiteY1" fmla="*/ 710214 h 3462292"/>
              <a:gd name="connsiteX2" fmla="*/ 577048 w 1564413"/>
              <a:gd name="connsiteY2" fmla="*/ 1127464 h 3462292"/>
              <a:gd name="connsiteX3" fmla="*/ 1544714 w 1564413"/>
              <a:gd name="connsiteY3" fmla="*/ 1384917 h 3462292"/>
              <a:gd name="connsiteX4" fmla="*/ 1198485 w 1564413"/>
              <a:gd name="connsiteY4" fmla="*/ 2024109 h 3462292"/>
              <a:gd name="connsiteX5" fmla="*/ 843378 w 1564413"/>
              <a:gd name="connsiteY5" fmla="*/ 2530136 h 3462292"/>
              <a:gd name="connsiteX6" fmla="*/ 1118586 w 1564413"/>
              <a:gd name="connsiteY6" fmla="*/ 3462292 h 3462292"/>
              <a:gd name="connsiteX0" fmla="*/ 0 w 1564413"/>
              <a:gd name="connsiteY0" fmla="*/ 0 h 3462292"/>
              <a:gd name="connsiteX1" fmla="*/ 168675 w 1564413"/>
              <a:gd name="connsiteY1" fmla="*/ 710214 h 3462292"/>
              <a:gd name="connsiteX2" fmla="*/ 577048 w 1564413"/>
              <a:gd name="connsiteY2" fmla="*/ 1127464 h 3462292"/>
              <a:gd name="connsiteX3" fmla="*/ 1544714 w 1564413"/>
              <a:gd name="connsiteY3" fmla="*/ 1384917 h 3462292"/>
              <a:gd name="connsiteX4" fmla="*/ 1198485 w 1564413"/>
              <a:gd name="connsiteY4" fmla="*/ 2024109 h 3462292"/>
              <a:gd name="connsiteX5" fmla="*/ 843378 w 1564413"/>
              <a:gd name="connsiteY5" fmla="*/ 2689222 h 3462292"/>
              <a:gd name="connsiteX6" fmla="*/ 1118586 w 1564413"/>
              <a:gd name="connsiteY6" fmla="*/ 3462292 h 3462292"/>
              <a:gd name="connsiteX0" fmla="*/ 0 w 1576903"/>
              <a:gd name="connsiteY0" fmla="*/ 0 h 3462292"/>
              <a:gd name="connsiteX1" fmla="*/ 168675 w 1576903"/>
              <a:gd name="connsiteY1" fmla="*/ 710214 h 3462292"/>
              <a:gd name="connsiteX2" fmla="*/ 577048 w 1576903"/>
              <a:gd name="connsiteY2" fmla="*/ 1127464 h 3462292"/>
              <a:gd name="connsiteX3" fmla="*/ 1544714 w 1576903"/>
              <a:gd name="connsiteY3" fmla="*/ 1384917 h 3462292"/>
              <a:gd name="connsiteX4" fmla="*/ 1300085 w 1576903"/>
              <a:gd name="connsiteY4" fmla="*/ 2014750 h 3462292"/>
              <a:gd name="connsiteX5" fmla="*/ 843378 w 1576903"/>
              <a:gd name="connsiteY5" fmla="*/ 2689222 h 3462292"/>
              <a:gd name="connsiteX6" fmla="*/ 1118586 w 1576903"/>
              <a:gd name="connsiteY6" fmla="*/ 3462292 h 3462292"/>
              <a:gd name="connsiteX0" fmla="*/ 0 w 1546809"/>
              <a:gd name="connsiteY0" fmla="*/ 0 h 3462292"/>
              <a:gd name="connsiteX1" fmla="*/ 168675 w 1546809"/>
              <a:gd name="connsiteY1" fmla="*/ 710214 h 3462292"/>
              <a:gd name="connsiteX2" fmla="*/ 577048 w 1546809"/>
              <a:gd name="connsiteY2" fmla="*/ 1127464 h 3462292"/>
              <a:gd name="connsiteX3" fmla="*/ 1544714 w 1546809"/>
              <a:gd name="connsiteY3" fmla="*/ 1384917 h 3462292"/>
              <a:gd name="connsiteX4" fmla="*/ 843378 w 1546809"/>
              <a:gd name="connsiteY4" fmla="*/ 2689222 h 3462292"/>
              <a:gd name="connsiteX5" fmla="*/ 1118586 w 1546809"/>
              <a:gd name="connsiteY5" fmla="*/ 3462292 h 3462292"/>
              <a:gd name="connsiteX0" fmla="*/ 0 w 1546809"/>
              <a:gd name="connsiteY0" fmla="*/ 0 h 3462292"/>
              <a:gd name="connsiteX1" fmla="*/ 168675 w 1546809"/>
              <a:gd name="connsiteY1" fmla="*/ 710214 h 3462292"/>
              <a:gd name="connsiteX2" fmla="*/ 577048 w 1546809"/>
              <a:gd name="connsiteY2" fmla="*/ 1127464 h 3462292"/>
              <a:gd name="connsiteX3" fmla="*/ 1544714 w 1546809"/>
              <a:gd name="connsiteY3" fmla="*/ 1384917 h 3462292"/>
              <a:gd name="connsiteX4" fmla="*/ 843378 w 1546809"/>
              <a:gd name="connsiteY4" fmla="*/ 2745369 h 3462292"/>
              <a:gd name="connsiteX5" fmla="*/ 1118586 w 1546809"/>
              <a:gd name="connsiteY5" fmla="*/ 3462292 h 3462292"/>
              <a:gd name="connsiteX0" fmla="*/ 0 w 1546809"/>
              <a:gd name="connsiteY0" fmla="*/ 0 h 3462292"/>
              <a:gd name="connsiteX1" fmla="*/ 168675 w 1546809"/>
              <a:gd name="connsiteY1" fmla="*/ 710214 h 3462292"/>
              <a:gd name="connsiteX2" fmla="*/ 577048 w 1546809"/>
              <a:gd name="connsiteY2" fmla="*/ 1127464 h 3462292"/>
              <a:gd name="connsiteX3" fmla="*/ 1544714 w 1546809"/>
              <a:gd name="connsiteY3" fmla="*/ 1384917 h 3462292"/>
              <a:gd name="connsiteX4" fmla="*/ 843378 w 1546809"/>
              <a:gd name="connsiteY4" fmla="*/ 2745369 h 3462292"/>
              <a:gd name="connsiteX5" fmla="*/ 1118586 w 1546809"/>
              <a:gd name="connsiteY5" fmla="*/ 3462292 h 3462292"/>
              <a:gd name="connsiteX0" fmla="*/ 0 w 1546652"/>
              <a:gd name="connsiteY0" fmla="*/ 0 h 3462292"/>
              <a:gd name="connsiteX1" fmla="*/ 168675 w 1546652"/>
              <a:gd name="connsiteY1" fmla="*/ 710214 h 3462292"/>
              <a:gd name="connsiteX2" fmla="*/ 577048 w 1546652"/>
              <a:gd name="connsiteY2" fmla="*/ 1127464 h 3462292"/>
              <a:gd name="connsiteX3" fmla="*/ 1544714 w 1546652"/>
              <a:gd name="connsiteY3" fmla="*/ 1384917 h 3462292"/>
              <a:gd name="connsiteX4" fmla="*/ 843378 w 1546652"/>
              <a:gd name="connsiteY4" fmla="*/ 2745369 h 3462292"/>
              <a:gd name="connsiteX5" fmla="*/ 1118586 w 1546652"/>
              <a:gd name="connsiteY5" fmla="*/ 3462292 h 3462292"/>
              <a:gd name="connsiteX0" fmla="*/ 0 w 1546652"/>
              <a:gd name="connsiteY0" fmla="*/ 0 h 3462292"/>
              <a:gd name="connsiteX1" fmla="*/ 168675 w 1546652"/>
              <a:gd name="connsiteY1" fmla="*/ 710214 h 3462292"/>
              <a:gd name="connsiteX2" fmla="*/ 577048 w 1546652"/>
              <a:gd name="connsiteY2" fmla="*/ 1127464 h 3462292"/>
              <a:gd name="connsiteX3" fmla="*/ 1544714 w 1546652"/>
              <a:gd name="connsiteY3" fmla="*/ 1384917 h 3462292"/>
              <a:gd name="connsiteX4" fmla="*/ 843378 w 1546652"/>
              <a:gd name="connsiteY4" fmla="*/ 2745369 h 3462292"/>
              <a:gd name="connsiteX5" fmla="*/ 1118586 w 1546652"/>
              <a:gd name="connsiteY5" fmla="*/ 3462292 h 3462292"/>
              <a:gd name="connsiteX0" fmla="*/ 0 w 1538364"/>
              <a:gd name="connsiteY0" fmla="*/ 0 h 3462292"/>
              <a:gd name="connsiteX1" fmla="*/ 168675 w 1538364"/>
              <a:gd name="connsiteY1" fmla="*/ 710214 h 3462292"/>
              <a:gd name="connsiteX2" fmla="*/ 577048 w 1538364"/>
              <a:gd name="connsiteY2" fmla="*/ 1127464 h 3462292"/>
              <a:gd name="connsiteX3" fmla="*/ 1536248 w 1538364"/>
              <a:gd name="connsiteY3" fmla="*/ 1515928 h 3462292"/>
              <a:gd name="connsiteX4" fmla="*/ 843378 w 1538364"/>
              <a:gd name="connsiteY4" fmla="*/ 2745369 h 3462292"/>
              <a:gd name="connsiteX5" fmla="*/ 1118586 w 1538364"/>
              <a:gd name="connsiteY5" fmla="*/ 3462292 h 3462292"/>
              <a:gd name="connsiteX0" fmla="*/ 0 w 1544918"/>
              <a:gd name="connsiteY0" fmla="*/ 0 h 3462292"/>
              <a:gd name="connsiteX1" fmla="*/ 168675 w 1544918"/>
              <a:gd name="connsiteY1" fmla="*/ 710214 h 3462292"/>
              <a:gd name="connsiteX2" fmla="*/ 577048 w 1544918"/>
              <a:gd name="connsiteY2" fmla="*/ 1127464 h 3462292"/>
              <a:gd name="connsiteX3" fmla="*/ 1536248 w 1544918"/>
              <a:gd name="connsiteY3" fmla="*/ 1515928 h 3462292"/>
              <a:gd name="connsiteX4" fmla="*/ 843378 w 1544918"/>
              <a:gd name="connsiteY4" fmla="*/ 2745369 h 3462292"/>
              <a:gd name="connsiteX5" fmla="*/ 1118586 w 1544918"/>
              <a:gd name="connsiteY5" fmla="*/ 3462292 h 3462292"/>
              <a:gd name="connsiteX0" fmla="*/ 0 w 1519759"/>
              <a:gd name="connsiteY0" fmla="*/ 0 h 3462292"/>
              <a:gd name="connsiteX1" fmla="*/ 168675 w 1519759"/>
              <a:gd name="connsiteY1" fmla="*/ 710214 h 3462292"/>
              <a:gd name="connsiteX2" fmla="*/ 577048 w 1519759"/>
              <a:gd name="connsiteY2" fmla="*/ 1127464 h 3462292"/>
              <a:gd name="connsiteX3" fmla="*/ 1510848 w 1519759"/>
              <a:gd name="connsiteY3" fmla="*/ 1637582 h 3462292"/>
              <a:gd name="connsiteX4" fmla="*/ 843378 w 1519759"/>
              <a:gd name="connsiteY4" fmla="*/ 2745369 h 3462292"/>
              <a:gd name="connsiteX5" fmla="*/ 1118586 w 1519759"/>
              <a:gd name="connsiteY5" fmla="*/ 3462292 h 3462292"/>
              <a:gd name="connsiteX0" fmla="*/ 0 w 1514188"/>
              <a:gd name="connsiteY0" fmla="*/ 0 h 3462292"/>
              <a:gd name="connsiteX1" fmla="*/ 168675 w 1514188"/>
              <a:gd name="connsiteY1" fmla="*/ 710214 h 3462292"/>
              <a:gd name="connsiteX2" fmla="*/ 509315 w 1514188"/>
              <a:gd name="connsiteY2" fmla="*/ 1164896 h 3462292"/>
              <a:gd name="connsiteX3" fmla="*/ 1510848 w 1514188"/>
              <a:gd name="connsiteY3" fmla="*/ 1637582 h 3462292"/>
              <a:gd name="connsiteX4" fmla="*/ 843378 w 1514188"/>
              <a:gd name="connsiteY4" fmla="*/ 2745369 h 3462292"/>
              <a:gd name="connsiteX5" fmla="*/ 1118586 w 1514188"/>
              <a:gd name="connsiteY5" fmla="*/ 3462292 h 3462292"/>
              <a:gd name="connsiteX0" fmla="*/ 0 w 1512653"/>
              <a:gd name="connsiteY0" fmla="*/ 0 h 3462292"/>
              <a:gd name="connsiteX1" fmla="*/ 168675 w 1512653"/>
              <a:gd name="connsiteY1" fmla="*/ 710214 h 3462292"/>
              <a:gd name="connsiteX2" fmla="*/ 602448 w 1512653"/>
              <a:gd name="connsiteY2" fmla="*/ 1202327 h 3462292"/>
              <a:gd name="connsiteX3" fmla="*/ 1510848 w 1512653"/>
              <a:gd name="connsiteY3" fmla="*/ 1637582 h 3462292"/>
              <a:gd name="connsiteX4" fmla="*/ 843378 w 1512653"/>
              <a:gd name="connsiteY4" fmla="*/ 2745369 h 3462292"/>
              <a:gd name="connsiteX5" fmla="*/ 1118586 w 1512653"/>
              <a:gd name="connsiteY5" fmla="*/ 3462292 h 3462292"/>
              <a:gd name="connsiteX0" fmla="*/ 0 w 1512653"/>
              <a:gd name="connsiteY0" fmla="*/ 0 h 3462292"/>
              <a:gd name="connsiteX1" fmla="*/ 602448 w 1512653"/>
              <a:gd name="connsiteY1" fmla="*/ 1202327 h 3462292"/>
              <a:gd name="connsiteX2" fmla="*/ 1510848 w 1512653"/>
              <a:gd name="connsiteY2" fmla="*/ 1637582 h 3462292"/>
              <a:gd name="connsiteX3" fmla="*/ 843378 w 1512653"/>
              <a:gd name="connsiteY3" fmla="*/ 2745369 h 3462292"/>
              <a:gd name="connsiteX4" fmla="*/ 1118586 w 1512653"/>
              <a:gd name="connsiteY4" fmla="*/ 3462292 h 3462292"/>
              <a:gd name="connsiteX0" fmla="*/ 0 w 1512653"/>
              <a:gd name="connsiteY0" fmla="*/ 0 h 3462292"/>
              <a:gd name="connsiteX1" fmla="*/ 602448 w 1512653"/>
              <a:gd name="connsiteY1" fmla="*/ 1202327 h 3462292"/>
              <a:gd name="connsiteX2" fmla="*/ 1510848 w 1512653"/>
              <a:gd name="connsiteY2" fmla="*/ 1637582 h 3462292"/>
              <a:gd name="connsiteX3" fmla="*/ 843378 w 1512653"/>
              <a:gd name="connsiteY3" fmla="*/ 2745369 h 3462292"/>
              <a:gd name="connsiteX4" fmla="*/ 1118586 w 1512653"/>
              <a:gd name="connsiteY4" fmla="*/ 3462292 h 3462292"/>
              <a:gd name="connsiteX0" fmla="*/ 0 w 1512653"/>
              <a:gd name="connsiteY0" fmla="*/ 0 h 3462292"/>
              <a:gd name="connsiteX1" fmla="*/ 602448 w 1512653"/>
              <a:gd name="connsiteY1" fmla="*/ 1202327 h 3462292"/>
              <a:gd name="connsiteX2" fmla="*/ 1510848 w 1512653"/>
              <a:gd name="connsiteY2" fmla="*/ 1637582 h 3462292"/>
              <a:gd name="connsiteX3" fmla="*/ 843378 w 1512653"/>
              <a:gd name="connsiteY3" fmla="*/ 2745369 h 3462292"/>
              <a:gd name="connsiteX4" fmla="*/ 1118586 w 1512653"/>
              <a:gd name="connsiteY4" fmla="*/ 3462292 h 34622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12653" h="3462292">
                <a:moveTo>
                  <a:pt x="0" y="0"/>
                </a:moveTo>
                <a:cubicBezTo>
                  <a:pt x="49310" y="390854"/>
                  <a:pt x="223640" y="966829"/>
                  <a:pt x="602448" y="1202327"/>
                </a:cubicBezTo>
                <a:cubicBezTo>
                  <a:pt x="981256" y="1437825"/>
                  <a:pt x="1470693" y="1380408"/>
                  <a:pt x="1510848" y="1637582"/>
                </a:cubicBezTo>
                <a:cubicBezTo>
                  <a:pt x="1551003" y="1894756"/>
                  <a:pt x="908755" y="2441251"/>
                  <a:pt x="843378" y="2745369"/>
                </a:cubicBezTo>
                <a:cubicBezTo>
                  <a:pt x="778001" y="3049487"/>
                  <a:pt x="1118586" y="3462292"/>
                  <a:pt x="1118586" y="3462292"/>
                </a:cubicBezTo>
              </a:path>
            </a:pathLst>
          </a:custGeom>
          <a:noFill/>
          <a:ln w="25400" cap="flat" cmpd="sng" algn="ctr">
            <a:solidFill>
              <a:srgbClr val="40BFC8">
                <a:alpha val="50000"/>
              </a:srgbClr>
            </a:solidFill>
            <a:prstDash val="solid"/>
            <a:round/>
            <a:headEnd type="none" w="med" len="med"/>
            <a:tailEnd type="triangle" w="med" len="med"/>
          </a:ln>
          <a:effectLst/>
        </p:spPr>
        <p:txBody>
          <a:bodyPr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200" b="0" i="0" u="none" strike="noStrike" kern="0" cap="none" spc="0" normalizeH="0" baseline="0" noProof="0" dirty="0">
              <a:ln>
                <a:noFill/>
              </a:ln>
              <a:solidFill>
                <a:srgbClr val="000000"/>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64" name="直接连接符 163">
            <a:extLst>
              <a:ext uri="{FF2B5EF4-FFF2-40B4-BE49-F238E27FC236}">
                <a16:creationId xmlns="" xmlns:a16="http://schemas.microsoft.com/office/drawing/2014/main" id="{AD43557C-F25B-47CF-A09C-CDBEA7B5ACED}"/>
              </a:ext>
            </a:extLst>
          </p:cNvPr>
          <p:cNvCxnSpPr>
            <a:cxnSpLocks/>
          </p:cNvCxnSpPr>
          <p:nvPr/>
        </p:nvCxnSpPr>
        <p:spPr>
          <a:xfrm flipV="1">
            <a:off x="2899235" y="5284661"/>
            <a:ext cx="641000" cy="264351"/>
          </a:xfrm>
          <a:prstGeom prst="line">
            <a:avLst/>
          </a:prstGeom>
          <a:noFill/>
          <a:ln w="9525" cap="flat" cmpd="sng" algn="ctr">
            <a:solidFill>
              <a:srgbClr val="0070C0"/>
            </a:solidFill>
            <a:prstDash val="dash"/>
          </a:ln>
          <a:effectLst/>
        </p:spPr>
      </p:cxnSp>
      <p:cxnSp>
        <p:nvCxnSpPr>
          <p:cNvPr id="165" name="直接连接符 164">
            <a:extLst>
              <a:ext uri="{FF2B5EF4-FFF2-40B4-BE49-F238E27FC236}">
                <a16:creationId xmlns="" xmlns:a16="http://schemas.microsoft.com/office/drawing/2014/main" id="{946C735B-8C9D-4390-AF06-040CC3B29744}"/>
              </a:ext>
            </a:extLst>
          </p:cNvPr>
          <p:cNvCxnSpPr>
            <a:cxnSpLocks/>
          </p:cNvCxnSpPr>
          <p:nvPr/>
        </p:nvCxnSpPr>
        <p:spPr>
          <a:xfrm>
            <a:off x="4140201" y="5578742"/>
            <a:ext cx="51260" cy="27593"/>
          </a:xfrm>
          <a:prstGeom prst="line">
            <a:avLst/>
          </a:prstGeom>
          <a:noFill/>
          <a:ln w="9525" cap="flat" cmpd="sng" algn="ctr">
            <a:solidFill>
              <a:srgbClr val="0070C0"/>
            </a:solidFill>
            <a:prstDash val="dash"/>
          </a:ln>
          <a:effectLst/>
        </p:spPr>
      </p:cxnSp>
      <p:cxnSp>
        <p:nvCxnSpPr>
          <p:cNvPr id="166" name="直接连接符 165">
            <a:extLst>
              <a:ext uri="{FF2B5EF4-FFF2-40B4-BE49-F238E27FC236}">
                <a16:creationId xmlns="" xmlns:a16="http://schemas.microsoft.com/office/drawing/2014/main" id="{6551A69E-21B7-496F-8CBB-270B1A621086}"/>
              </a:ext>
            </a:extLst>
          </p:cNvPr>
          <p:cNvCxnSpPr>
            <a:cxnSpLocks/>
          </p:cNvCxnSpPr>
          <p:nvPr/>
        </p:nvCxnSpPr>
        <p:spPr>
          <a:xfrm flipV="1">
            <a:off x="1764413" y="5283001"/>
            <a:ext cx="1779672" cy="516673"/>
          </a:xfrm>
          <a:prstGeom prst="line">
            <a:avLst/>
          </a:prstGeom>
          <a:noFill/>
          <a:ln w="9525" cap="flat" cmpd="sng" algn="ctr">
            <a:solidFill>
              <a:srgbClr val="0070C0"/>
            </a:solidFill>
            <a:prstDash val="dash"/>
          </a:ln>
          <a:effectLst/>
        </p:spPr>
      </p:cxnSp>
      <p:cxnSp>
        <p:nvCxnSpPr>
          <p:cNvPr id="167" name="直接连接符 166">
            <a:extLst>
              <a:ext uri="{FF2B5EF4-FFF2-40B4-BE49-F238E27FC236}">
                <a16:creationId xmlns="" xmlns:a16="http://schemas.microsoft.com/office/drawing/2014/main" id="{2429C6C4-A5A6-4E68-99FD-1DC296EDA778}"/>
              </a:ext>
            </a:extLst>
          </p:cNvPr>
          <p:cNvCxnSpPr>
            <a:cxnSpLocks/>
          </p:cNvCxnSpPr>
          <p:nvPr/>
        </p:nvCxnSpPr>
        <p:spPr>
          <a:xfrm>
            <a:off x="5367928" y="5769334"/>
            <a:ext cx="140037" cy="41425"/>
          </a:xfrm>
          <a:prstGeom prst="line">
            <a:avLst/>
          </a:prstGeom>
          <a:noFill/>
          <a:ln w="9525" cap="flat" cmpd="sng" algn="ctr">
            <a:solidFill>
              <a:srgbClr val="0070C0"/>
            </a:solidFill>
            <a:prstDash val="dash"/>
          </a:ln>
          <a:effectLst/>
        </p:spPr>
      </p:cxnSp>
      <p:pic>
        <p:nvPicPr>
          <p:cNvPr id="168" name="图片 167">
            <a:extLst>
              <a:ext uri="{FF2B5EF4-FFF2-40B4-BE49-F238E27FC236}">
                <a16:creationId xmlns="" xmlns:a16="http://schemas.microsoft.com/office/drawing/2014/main" id="{4EE305F2-3E21-42CA-9C2C-E737FE6AB37C}"/>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1557389" y="5788965"/>
            <a:ext cx="502920" cy="412494"/>
          </a:xfrm>
          <a:prstGeom prst="rect">
            <a:avLst/>
          </a:prstGeom>
        </p:spPr>
      </p:pic>
      <p:pic>
        <p:nvPicPr>
          <p:cNvPr id="169" name="图片 168">
            <a:extLst>
              <a:ext uri="{FF2B5EF4-FFF2-40B4-BE49-F238E27FC236}">
                <a16:creationId xmlns="" xmlns:a16="http://schemas.microsoft.com/office/drawing/2014/main" id="{31FE73B8-DD92-42C4-A168-31093608B8B6}"/>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2700714" y="5520949"/>
            <a:ext cx="502920" cy="412494"/>
          </a:xfrm>
          <a:prstGeom prst="rect">
            <a:avLst/>
          </a:prstGeom>
        </p:spPr>
      </p:pic>
      <p:pic>
        <p:nvPicPr>
          <p:cNvPr id="170" name="图片 169">
            <a:extLst>
              <a:ext uri="{FF2B5EF4-FFF2-40B4-BE49-F238E27FC236}">
                <a16:creationId xmlns="" xmlns:a16="http://schemas.microsoft.com/office/drawing/2014/main" id="{321B3E23-1C7F-4E2B-BF42-17B1FBAA41DB}"/>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3803874" y="5520949"/>
            <a:ext cx="502920" cy="412494"/>
          </a:xfrm>
          <a:prstGeom prst="rect">
            <a:avLst/>
          </a:prstGeom>
        </p:spPr>
      </p:pic>
      <p:pic>
        <p:nvPicPr>
          <p:cNvPr id="171" name="图片 170">
            <a:extLst>
              <a:ext uri="{FF2B5EF4-FFF2-40B4-BE49-F238E27FC236}">
                <a16:creationId xmlns="" xmlns:a16="http://schemas.microsoft.com/office/drawing/2014/main" id="{D15D9318-DFD7-48FF-A31E-ABD540807998}"/>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5093449" y="5728822"/>
            <a:ext cx="502920" cy="412494"/>
          </a:xfrm>
          <a:prstGeom prst="rect">
            <a:avLst/>
          </a:prstGeom>
        </p:spPr>
      </p:pic>
      <p:cxnSp>
        <p:nvCxnSpPr>
          <p:cNvPr id="172" name="直接连接符 171">
            <a:extLst>
              <a:ext uri="{FF2B5EF4-FFF2-40B4-BE49-F238E27FC236}">
                <a16:creationId xmlns="" xmlns:a16="http://schemas.microsoft.com/office/drawing/2014/main" id="{13230466-1276-4E74-833F-330F5C846EAD}"/>
              </a:ext>
            </a:extLst>
          </p:cNvPr>
          <p:cNvCxnSpPr>
            <a:cxnSpLocks/>
            <a:stCxn id="168" idx="3"/>
            <a:endCxn id="169" idx="1"/>
          </p:cNvCxnSpPr>
          <p:nvPr/>
        </p:nvCxnSpPr>
        <p:spPr>
          <a:xfrm flipV="1">
            <a:off x="2060309" y="5727196"/>
            <a:ext cx="640405" cy="268016"/>
          </a:xfrm>
          <a:prstGeom prst="line">
            <a:avLst/>
          </a:prstGeom>
          <a:noFill/>
          <a:ln w="19050" cap="flat" cmpd="sng" algn="ctr">
            <a:solidFill>
              <a:sysClr val="window" lastClr="FFFFFF">
                <a:lumMod val="65000"/>
              </a:sysClr>
            </a:solidFill>
            <a:prstDash val="solid"/>
            <a:miter lim="800000"/>
          </a:ln>
          <a:effectLst/>
        </p:spPr>
      </p:cxnSp>
      <p:cxnSp>
        <p:nvCxnSpPr>
          <p:cNvPr id="173" name="直接连接符 172">
            <a:extLst>
              <a:ext uri="{FF2B5EF4-FFF2-40B4-BE49-F238E27FC236}">
                <a16:creationId xmlns="" xmlns:a16="http://schemas.microsoft.com/office/drawing/2014/main" id="{846CDC0E-DB88-40D7-BE6A-1954F0079275}"/>
              </a:ext>
            </a:extLst>
          </p:cNvPr>
          <p:cNvCxnSpPr>
            <a:cxnSpLocks/>
            <a:stCxn id="169" idx="3"/>
            <a:endCxn id="170" idx="1"/>
          </p:cNvCxnSpPr>
          <p:nvPr/>
        </p:nvCxnSpPr>
        <p:spPr>
          <a:xfrm>
            <a:off x="3203634" y="5727196"/>
            <a:ext cx="600240" cy="0"/>
          </a:xfrm>
          <a:prstGeom prst="line">
            <a:avLst/>
          </a:prstGeom>
          <a:noFill/>
          <a:ln w="19050" cap="flat" cmpd="sng" algn="ctr">
            <a:solidFill>
              <a:sysClr val="window" lastClr="FFFFFF">
                <a:lumMod val="65000"/>
              </a:sysClr>
            </a:solidFill>
            <a:prstDash val="solid"/>
            <a:miter lim="800000"/>
          </a:ln>
          <a:effectLst/>
        </p:spPr>
      </p:cxnSp>
      <p:cxnSp>
        <p:nvCxnSpPr>
          <p:cNvPr id="174" name="直接连接符 173">
            <a:extLst>
              <a:ext uri="{FF2B5EF4-FFF2-40B4-BE49-F238E27FC236}">
                <a16:creationId xmlns="" xmlns:a16="http://schemas.microsoft.com/office/drawing/2014/main" id="{351A5E6C-00E9-4534-9259-EE53D673D56D}"/>
              </a:ext>
            </a:extLst>
          </p:cNvPr>
          <p:cNvCxnSpPr>
            <a:cxnSpLocks/>
            <a:stCxn id="170" idx="3"/>
            <a:endCxn id="171" idx="1"/>
          </p:cNvCxnSpPr>
          <p:nvPr/>
        </p:nvCxnSpPr>
        <p:spPr>
          <a:xfrm>
            <a:off x="4306794" y="5727196"/>
            <a:ext cx="786655" cy="207873"/>
          </a:xfrm>
          <a:prstGeom prst="line">
            <a:avLst/>
          </a:prstGeom>
          <a:noFill/>
          <a:ln w="19050" cap="flat" cmpd="sng" algn="ctr">
            <a:solidFill>
              <a:sysClr val="window" lastClr="FFFFFF">
                <a:lumMod val="65000"/>
              </a:sysClr>
            </a:solidFill>
            <a:prstDash val="solid"/>
            <a:miter lim="800000"/>
          </a:ln>
          <a:effectLst/>
        </p:spPr>
      </p:cxnSp>
      <p:sp>
        <p:nvSpPr>
          <p:cNvPr id="175" name="矩形 174">
            <a:extLst>
              <a:ext uri="{FF2B5EF4-FFF2-40B4-BE49-F238E27FC236}">
                <a16:creationId xmlns="" xmlns:a16="http://schemas.microsoft.com/office/drawing/2014/main" id="{1E0889BA-0959-44E8-BB0F-13828B184A4A}"/>
              </a:ext>
            </a:extLst>
          </p:cNvPr>
          <p:cNvSpPr/>
          <p:nvPr/>
        </p:nvSpPr>
        <p:spPr>
          <a:xfrm>
            <a:off x="6334139" y="1241022"/>
            <a:ext cx="5013589" cy="369188"/>
          </a:xfrm>
          <a:prstGeom prst="rect">
            <a:avLst/>
          </a:prstGeom>
        </p:spPr>
        <p:txBody>
          <a:bodyPr wrap="square">
            <a:noAutofit/>
          </a:bodyPr>
          <a:lstStyle/>
          <a:p>
            <a:pPr marL="0" marR="0" lvl="0" indent="0" algn="ctr" defTabSz="1218956" eaLnBrk="1" fontAlgn="ctr" latinLnBrk="0" hangingPunct="1">
              <a:lnSpc>
                <a:spcPct val="100000"/>
              </a:lnSpc>
              <a:spcBef>
                <a:spcPct val="0"/>
              </a:spcBef>
              <a:spcAft>
                <a:spcPct val="0"/>
              </a:spcAft>
              <a:buClrTx/>
              <a:buSzTx/>
              <a:buFontTx/>
              <a:buNone/>
              <a:tabLst/>
              <a:defRPr/>
            </a:pPr>
            <a:r>
              <a:rPr kumimoji="0" lang="en-US" sz="1799" b="1" i="0" u="none" strike="noStrike" kern="0" cap="none" spc="0" normalizeH="0" baseline="0" noProof="0" dirty="0">
                <a:ln>
                  <a:noFill/>
                </a:ln>
                <a:solidFill>
                  <a:srgbClr val="0070C0"/>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Implementation process</a:t>
            </a:r>
            <a:endParaRPr kumimoji="0" lang="en-US" altLang="zh-CN" sz="1799" b="1" i="0" u="none" strike="noStrike" kern="0" cap="none" spc="0" normalizeH="0" baseline="0" noProof="0" dirty="0">
              <a:ln>
                <a:noFill/>
              </a:ln>
              <a:solidFill>
                <a:srgbClr val="0070C0"/>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56" name="直接连接符 55">
            <a:extLst>
              <a:ext uri="{FF2B5EF4-FFF2-40B4-BE49-F238E27FC236}">
                <a16:creationId xmlns="" xmlns:a16="http://schemas.microsoft.com/office/drawing/2014/main" id="{7BA63E0B-CFBD-46AD-A172-4BFFEA229D2E}"/>
              </a:ext>
            </a:extLst>
          </p:cNvPr>
          <p:cNvCxnSpPr>
            <a:cxnSpLocks/>
          </p:cNvCxnSpPr>
          <p:nvPr/>
        </p:nvCxnSpPr>
        <p:spPr>
          <a:xfrm flipH="1" flipV="1">
            <a:off x="3576472" y="5290612"/>
            <a:ext cx="699250" cy="269947"/>
          </a:xfrm>
          <a:prstGeom prst="line">
            <a:avLst/>
          </a:prstGeom>
          <a:noFill/>
          <a:ln w="9525" cap="flat" cmpd="sng" algn="ctr">
            <a:solidFill>
              <a:srgbClr val="0070C0"/>
            </a:solidFill>
            <a:prstDash val="dash"/>
          </a:ln>
          <a:effectLst/>
        </p:spPr>
      </p:cxnSp>
      <p:cxnSp>
        <p:nvCxnSpPr>
          <p:cNvPr id="57" name="直接连接符 56">
            <a:extLst>
              <a:ext uri="{FF2B5EF4-FFF2-40B4-BE49-F238E27FC236}">
                <a16:creationId xmlns="" xmlns:a16="http://schemas.microsoft.com/office/drawing/2014/main" id="{36BECDDC-3566-487C-8DD8-427CFFA11876}"/>
              </a:ext>
            </a:extLst>
          </p:cNvPr>
          <p:cNvCxnSpPr>
            <a:cxnSpLocks/>
          </p:cNvCxnSpPr>
          <p:nvPr/>
        </p:nvCxnSpPr>
        <p:spPr>
          <a:xfrm flipH="1" flipV="1">
            <a:off x="3566827" y="5290612"/>
            <a:ext cx="1936622" cy="460538"/>
          </a:xfrm>
          <a:prstGeom prst="line">
            <a:avLst/>
          </a:prstGeom>
          <a:noFill/>
          <a:ln w="9525" cap="flat" cmpd="sng" algn="ctr">
            <a:solidFill>
              <a:srgbClr val="0070C0"/>
            </a:solidFill>
            <a:prstDash val="dash"/>
          </a:ln>
          <a:effectLst/>
        </p:spPr>
      </p:cxnSp>
    </p:spTree>
    <p:extLst>
      <p:ext uri="{BB962C8B-B14F-4D97-AF65-F5344CB8AC3E}">
        <p14:creationId xmlns:p14="http://schemas.microsoft.com/office/powerpoint/2010/main" val="32354668"/>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4"/>
          <p:cNvSpPr>
            <a:spLocks noGrp="1"/>
          </p:cNvSpPr>
          <p:nvPr>
            <p:ph type="body" sz="quarter" idx="10"/>
          </p:nvPr>
        </p:nvSpPr>
        <p:spPr/>
        <p:txBody>
          <a:bodyPr/>
          <a:lstStyle/>
          <a:p>
            <a:r>
              <a:rPr lang="en-US">
                <a:sym typeface="Huawei Sans" panose="020C0503030203020204" pitchFamily="34" charset="0"/>
              </a:rPr>
              <a:t>This chapter describes the practice cases of Huawei NCE service openness and programmability, including compiling NE driver packages to interconnect with new devices, compiling service packages to build new services, delivering configurations in batches, using the dryRun function to check configuration correctness, and automatically detecting service configuration conflicts.</a:t>
            </a:r>
            <a:endParaRPr lang="en-US" altLang="zh-CN">
              <a:sym typeface="Huawei Sans" panose="020C0503030203020204" pitchFamily="34" charset="0"/>
            </a:endParaRPr>
          </a:p>
          <a:p>
            <a:r>
              <a:rPr lang="en-US">
                <a:sym typeface="Huawei Sans" panose="020C0503030203020204" pitchFamily="34" charset="0"/>
              </a:rPr>
              <a:t>For details, see the HCIP-Datacom-NCE Service Openness and Programmability Lab Guide.</a:t>
            </a:r>
            <a:endParaRPr lang="en-US" dirty="0">
              <a:sym typeface="Huawei Sans" panose="020C0503030203020204" pitchFamily="34" charset="0"/>
            </a:endParaRPr>
          </a:p>
        </p:txBody>
      </p:sp>
    </p:spTree>
    <p:extLst>
      <p:ext uri="{BB962C8B-B14F-4D97-AF65-F5344CB8AC3E}">
        <p14:creationId xmlns:p14="http://schemas.microsoft.com/office/powerpoint/2010/main" val="3583234648"/>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a:lstStyle/>
          <a:p>
            <a:r>
              <a:rPr lang="en-US" dirty="0">
                <a:sym typeface="Huawei Sans" panose="020C0503030203020204" pitchFamily="34" charset="0"/>
              </a:rPr>
              <a:t>What are the core function packages of Huawei </a:t>
            </a:r>
            <a:r>
              <a:rPr lang="en-US" dirty="0" err="1">
                <a:sym typeface="Huawei Sans" panose="020C0503030203020204" pitchFamily="34" charset="0"/>
              </a:rPr>
              <a:t>iMaster</a:t>
            </a:r>
            <a:r>
              <a:rPr lang="en-US" dirty="0">
                <a:sym typeface="Huawei Sans" panose="020C0503030203020204" pitchFamily="34" charset="0"/>
              </a:rPr>
              <a:t> NCE service openness and programmability?</a:t>
            </a:r>
            <a:endParaRPr lang="en-US" altLang="zh-CN" dirty="0">
              <a:sym typeface="Huawei Sans" panose="020C0503030203020204" pitchFamily="34" charset="0"/>
            </a:endParaRPr>
          </a:p>
          <a:p>
            <a:r>
              <a:rPr lang="en-US">
                <a:sym typeface="Huawei Sans" panose="020C0503030203020204" pitchFamily="34" charset="0"/>
              </a:rPr>
              <a:t>(</a:t>
            </a:r>
            <a:r>
              <a:rPr lang="en-US" smtClean="0">
                <a:sym typeface="Huawei Sans" panose="020C0503030203020204" pitchFamily="34" charset="0"/>
              </a:rPr>
              <a:t>Multiple) Which </a:t>
            </a:r>
            <a:r>
              <a:rPr lang="en-US" dirty="0">
                <a:sym typeface="Huawei Sans" panose="020C0503030203020204" pitchFamily="34" charset="0"/>
              </a:rPr>
              <a:t>of the following are included in a Specific Service Plugin (SSP) package</a:t>
            </a:r>
            <a:r>
              <a:rPr lang="en-US">
                <a:sym typeface="Huawei Sans" panose="020C0503030203020204" pitchFamily="34" charset="0"/>
              </a:rPr>
              <a:t>? </a:t>
            </a:r>
            <a:r>
              <a:rPr lang="en-US" altLang="zh-CN"/>
              <a:t>(     )</a:t>
            </a:r>
          </a:p>
          <a:p>
            <a:pPr lvl="1"/>
            <a:r>
              <a:rPr lang="en-US" sz="2000" smtClean="0">
                <a:sym typeface="Huawei Sans" panose="020C0503030203020204" pitchFamily="34" charset="0"/>
              </a:rPr>
              <a:t>Service YANG model</a:t>
            </a:r>
          </a:p>
          <a:p>
            <a:pPr lvl="1"/>
            <a:r>
              <a:rPr lang="en-US" sz="2000" smtClean="0">
                <a:sym typeface="Huawei Sans" panose="020C0503030203020204" pitchFamily="34" charset="0"/>
              </a:rPr>
              <a:t>Device </a:t>
            </a:r>
            <a:r>
              <a:rPr lang="en-US" sz="2000" dirty="0">
                <a:sym typeface="Huawei Sans" panose="020C0503030203020204" pitchFamily="34" charset="0"/>
              </a:rPr>
              <a:t>YANG model</a:t>
            </a:r>
          </a:p>
          <a:p>
            <a:pPr lvl="1"/>
            <a:r>
              <a:rPr lang="en-US" sz="2000" dirty="0">
                <a:sym typeface="Huawei Sans" panose="020C0503030203020204" pitchFamily="34" charset="0"/>
              </a:rPr>
              <a:t>Jinaji2 template</a:t>
            </a:r>
          </a:p>
          <a:p>
            <a:pPr lvl="1"/>
            <a:r>
              <a:rPr lang="en-US" sz="2000" dirty="0">
                <a:sym typeface="Huawei Sans" panose="020C0503030203020204" pitchFamily="34" charset="0"/>
              </a:rPr>
              <a:t>Python mapping script</a:t>
            </a:r>
          </a:p>
        </p:txBody>
      </p:sp>
    </p:spTree>
    <p:extLst>
      <p:ext uri="{BB962C8B-B14F-4D97-AF65-F5344CB8AC3E}">
        <p14:creationId xmlns:p14="http://schemas.microsoft.com/office/powerpoint/2010/main" val="2248894586"/>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type="body" sz="quarter" idx="11"/>
          </p:nvPr>
        </p:nvSpPr>
        <p:spPr/>
        <p:txBody>
          <a:bodyPr/>
          <a:lstStyle/>
          <a:p>
            <a:r>
              <a:rPr lang="en-US">
                <a:sym typeface="Huawei Sans" panose="020C0503030203020204" pitchFamily="34" charset="0"/>
              </a:rPr>
              <a:t>Network service openness and programmability pave the way for development of the network industry. Enabling the capabilities of network service openness and programmability is the cornerstone of building an open network ecosystem.</a:t>
            </a:r>
            <a:endParaRPr lang="en-US" altLang="zh-CN">
              <a:sym typeface="Huawei Sans" panose="020C0503030203020204" pitchFamily="34" charset="0"/>
            </a:endParaRPr>
          </a:p>
          <a:p>
            <a:r>
              <a:rPr lang="en-US">
                <a:sym typeface="Huawei Sans" panose="020C0503030203020204" pitchFamily="34" charset="0"/>
              </a:rPr>
              <a:t>Huawei OPS is a practice offered by Huawei in this field. Users can compile SND and SSP packages to quickly interconnect new devices and construct new services.</a:t>
            </a:r>
            <a:endParaRPr lang="en-US" altLang="zh-CN">
              <a:sym typeface="Huawei Sans" panose="020C0503030203020204" pitchFamily="34" charset="0"/>
            </a:endParaRPr>
          </a:p>
          <a:p>
            <a:r>
              <a:rPr lang="en-US">
                <a:sym typeface="Huawei Sans" panose="020C0503030203020204" pitchFamily="34" charset="0"/>
              </a:rPr>
              <a:t>To learn this chapter, you need to have a good understanding of Python, NETCONF, YANG, and Jinja2.</a:t>
            </a:r>
            <a:endParaRPr lang="en-US" altLang="zh-CN" dirty="0">
              <a:sym typeface="Huawei Sans" panose="020C0503030203020204" pitchFamily="34" charset="0"/>
            </a:endParaRPr>
          </a:p>
        </p:txBody>
      </p:sp>
    </p:spTree>
    <p:extLst>
      <p:ext uri="{BB962C8B-B14F-4D97-AF65-F5344CB8AC3E}">
        <p14:creationId xmlns:p14="http://schemas.microsoft.com/office/powerpoint/2010/main" val="1829427053"/>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p:txBody>
          <a:bodyPr/>
          <a:lstStyle/>
          <a:p>
            <a:r>
              <a:rPr lang="en-US" sz="2000" dirty="0">
                <a:sym typeface="Huawei Sans" panose="020C0503030203020204" pitchFamily="34" charset="0"/>
              </a:rPr>
              <a:t>Log in to the HUAWEI CLOUD developer community and click the Datacom Network Openness and Programmability tab to obtain related </a:t>
            </a:r>
            <a:r>
              <a:rPr lang="en-US" sz="2000">
                <a:sym typeface="Huawei Sans" panose="020C0503030203020204" pitchFamily="34" charset="0"/>
              </a:rPr>
              <a:t>tools </a:t>
            </a:r>
            <a:r>
              <a:rPr lang="en-US" sz="2000" smtClean="0">
                <a:sym typeface="Huawei Sans" panose="020C0503030203020204" pitchFamily="34" charset="0"/>
              </a:rPr>
              <a:t>and documents.</a:t>
            </a:r>
          </a:p>
          <a:p>
            <a:pPr marL="0" indent="0">
              <a:buNone/>
            </a:pPr>
            <a:r>
              <a:rPr lang="en-US" sz="2000">
                <a:sym typeface="Huawei Sans" panose="020C0503030203020204" pitchFamily="34" charset="0"/>
              </a:rPr>
              <a:t> </a:t>
            </a:r>
            <a:r>
              <a:rPr lang="en-US" sz="2000" smtClean="0">
                <a:sym typeface="Huawei Sans" panose="020C0503030203020204" pitchFamily="34" charset="0"/>
              </a:rPr>
              <a:t>   https</a:t>
            </a:r>
            <a:r>
              <a:rPr lang="en-US" sz="2000" dirty="0">
                <a:sym typeface="Huawei Sans" panose="020C0503030203020204" pitchFamily="34" charset="0"/>
              </a:rPr>
              <a:t>://developer.huaweicloud.com/resource/network.html#AOC</a:t>
            </a:r>
          </a:p>
          <a:p>
            <a:r>
              <a:rPr lang="en-US" sz="2000" dirty="0">
                <a:sym typeface="Huawei Sans" panose="020C0503030203020204" pitchFamily="34" charset="0"/>
              </a:rPr>
              <a:t>Key documents:</a:t>
            </a:r>
            <a:endParaRPr lang="en-US" altLang="zh-CN" sz="2000" dirty="0">
              <a:sym typeface="Huawei Sans" panose="020C0503030203020204" pitchFamily="34" charset="0"/>
            </a:endParaRPr>
          </a:p>
          <a:p>
            <a:pPr lvl="1"/>
            <a:r>
              <a:rPr lang="en-US" sz="1800" dirty="0">
                <a:sym typeface="Huawei Sans" panose="020C0503030203020204" pitchFamily="34" charset="0"/>
              </a:rPr>
              <a:t>Datacom Network Openness and Programmability Development Guide: This document describes the development process and methods of related driver packages, and provides guidance for developers to develop SND and SSP packages, load the packages to the system, and automatically generate configuration GUIs and NBIs.</a:t>
            </a:r>
            <a:endParaRPr lang="en-US" altLang="zh-CN" sz="1800" dirty="0">
              <a:sym typeface="Huawei Sans" panose="020C0503030203020204" pitchFamily="34" charset="0"/>
            </a:endParaRPr>
          </a:p>
          <a:p>
            <a:pPr lvl="1"/>
            <a:r>
              <a:rPr lang="en-US" sz="1800" dirty="0">
                <a:sym typeface="Huawei Sans" panose="020C0503030203020204" pitchFamily="34" charset="0"/>
              </a:rPr>
              <a:t>Datacom Network Openness and Programmability User Guide: This document describes operations related to the configuration GUIs and NBIs, and provides guidance for O&amp;M personnel to deliver device and service configurations.</a:t>
            </a:r>
            <a:endParaRPr lang="en-US" altLang="zh-CN" sz="1800" dirty="0">
              <a:sym typeface="Huawei Sans" panose="020C0503030203020204" pitchFamily="34" charset="0"/>
            </a:endParaRPr>
          </a:p>
        </p:txBody>
      </p:sp>
    </p:spTree>
    <p:extLst>
      <p:ext uri="{BB962C8B-B14F-4D97-AF65-F5344CB8AC3E}">
        <p14:creationId xmlns:p14="http://schemas.microsoft.com/office/powerpoint/2010/main" val="4128175083"/>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p:txBody>
          <a:bodyPr/>
          <a:lstStyle/>
          <a:p>
            <a:r>
              <a:rPr lang="en-US">
                <a:sym typeface="Huawei Sans" panose="020C0503030203020204" pitchFamily="34" charset="0"/>
              </a:rPr>
              <a:t>For more information about Jinja2, visit </a:t>
            </a:r>
            <a:r>
              <a:rPr lang="en-US" altLang="zh-CN">
                <a:sym typeface="Huawei Sans" panose="020C0503030203020204" pitchFamily="34" charset="0"/>
              </a:rPr>
              <a:t>the following website:</a:t>
            </a:r>
          </a:p>
          <a:p>
            <a:pPr marL="0" indent="0">
              <a:buNone/>
            </a:pPr>
            <a:r>
              <a:rPr lang="en-US">
                <a:sym typeface="Huawei Sans" panose="020C0503030203020204" pitchFamily="34" charset="0"/>
              </a:rPr>
              <a:t> </a:t>
            </a:r>
            <a:r>
              <a:rPr lang="en-US" smtClean="0">
                <a:sym typeface="Huawei Sans" panose="020C0503030203020204" pitchFamily="34" charset="0"/>
              </a:rPr>
              <a:t>   https</a:t>
            </a:r>
            <a:r>
              <a:rPr lang="en-US">
                <a:sym typeface="Huawei Sans" panose="020C0503030203020204" pitchFamily="34" charset="0"/>
              </a:rPr>
              <a:t>://jinja.palletsprojects.com/en/2.11.x/</a:t>
            </a:r>
            <a:endParaRPr lang="en-US" altLang="zh-CN" dirty="0">
              <a:sym typeface="Huawei Sans" panose="020C0503030203020204" pitchFamily="34" charset="0"/>
            </a:endParaRPr>
          </a:p>
        </p:txBody>
      </p:sp>
    </p:spTree>
    <p:extLst>
      <p:ext uri="{BB962C8B-B14F-4D97-AF65-F5344CB8AC3E}">
        <p14:creationId xmlns:p14="http://schemas.microsoft.com/office/powerpoint/2010/main" val="1455398385"/>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56706131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p:txBody>
          <a:bodyPr/>
          <a:lstStyle/>
          <a:p>
            <a:pPr marL="457017" indent="-457017" fontAlgn="auto"/>
            <a:r>
              <a:rPr lang="en-US" b="1" dirty="0">
                <a:latin typeface="Huawei Sans" panose="020C0503030203020204" pitchFamily="34" charset="0"/>
                <a:ea typeface="方正兰亭黑简体" panose="02000000000000000000" pitchFamily="2" charset="-122"/>
                <a:sym typeface="Huawei Sans" panose="020C0503030203020204" pitchFamily="34" charset="0"/>
              </a:rPr>
              <a:t>Background</a:t>
            </a:r>
            <a:endParaRPr lang="en-US" altLang="zh-CN" b="1" dirty="0">
              <a:latin typeface="Huawei Sans" panose="020C0503030203020204" pitchFamily="34" charset="0"/>
              <a:ea typeface="方正兰亭黑简体" panose="02000000000000000000" pitchFamily="2" charset="-122"/>
              <a:sym typeface="Huawei Sans" panose="020C0503030203020204" pitchFamily="34" charset="0"/>
            </a:endParaRPr>
          </a:p>
          <a:p>
            <a:pPr marL="457017" indent="-457017" fontAlgn="auto"/>
            <a:r>
              <a:rPr lang="en-US"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Introduction to NCE Service Openness and Programmability</a:t>
            </a:r>
            <a:endParaRPr lang="en-US" altLang="zh-CN"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a:p>
            <a:pPr marL="457017" indent="-457017" fontAlgn="auto"/>
            <a:r>
              <a:rPr lang="en-US"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Key Capabilities</a:t>
            </a:r>
            <a:endParaRPr lang="en-US" altLang="zh-CN"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a:p>
            <a:pPr marL="457017" indent="-457017" fontAlgn="auto"/>
            <a:r>
              <a:rPr lang="en-US"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Related Concepts</a:t>
            </a:r>
            <a:endParaRPr lang="en-US" altLang="zh-CN"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a:p>
            <a:pPr marL="457017" indent="-457017" fontAlgn="auto"/>
            <a:r>
              <a:rPr lang="en-US"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Practice Cases</a:t>
            </a:r>
          </a:p>
          <a:p>
            <a:endParaRPr lang="en-US" altLang="zh-CN" dirty="0">
              <a:sym typeface="Huawei Sans" panose="020C0503030203020204" pitchFamily="34" charset="0"/>
            </a:endParaRPr>
          </a:p>
        </p:txBody>
      </p:sp>
    </p:spTree>
    <p:extLst>
      <p:ext uri="{BB962C8B-B14F-4D97-AF65-F5344CB8AC3E}">
        <p14:creationId xmlns:p14="http://schemas.microsoft.com/office/powerpoint/2010/main" val="110209260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8DA1640C-6425-4B93-AFAD-A8A70077B4D8}"/>
              </a:ext>
            </a:extLst>
          </p:cNvPr>
          <p:cNvSpPr>
            <a:spLocks noGrp="1"/>
          </p:cNvSpPr>
          <p:nvPr>
            <p:ph type="title"/>
          </p:nvPr>
        </p:nvSpPr>
        <p:spPr/>
        <p:txBody>
          <a:bodyPr/>
          <a:lstStyle/>
          <a:p>
            <a:r>
              <a:rPr lang="en-US" sz="3200">
                <a:sym typeface="Huawei Sans" panose="020C0503030203020204" pitchFamily="34" charset="0"/>
              </a:rPr>
              <a:t>Network O&amp;M Adjustment in the 5G/Cloud Era</a:t>
            </a:r>
            <a:endParaRPr lang="en-US" sz="3200" dirty="0">
              <a:sym typeface="Huawei Sans" panose="020C0503030203020204" pitchFamily="34" charset="0"/>
            </a:endParaRPr>
          </a:p>
        </p:txBody>
      </p:sp>
      <p:sp>
        <p:nvSpPr>
          <p:cNvPr id="6" name="文本框 5">
            <a:extLst>
              <a:ext uri="{FF2B5EF4-FFF2-40B4-BE49-F238E27FC236}">
                <a16:creationId xmlns="" xmlns:a16="http://schemas.microsoft.com/office/drawing/2014/main" id="{E4460B82-75A2-410F-ACE5-6F45EEEF7159}"/>
              </a:ext>
            </a:extLst>
          </p:cNvPr>
          <p:cNvSpPr txBox="1"/>
          <p:nvPr/>
        </p:nvSpPr>
        <p:spPr>
          <a:xfrm>
            <a:off x="5197848" y="4647032"/>
            <a:ext cx="2350815" cy="369332"/>
          </a:xfrm>
          <a:prstGeom prst="rect">
            <a:avLst/>
          </a:prstGeom>
          <a:noFill/>
        </p:spPr>
        <p:txBody>
          <a:bodyPr wrap="square" rtlCol="0">
            <a:noAutofit/>
          </a:bodyPr>
          <a:lstStyle/>
          <a:p>
            <a:pPr algn="ctr" fontAlgn="ctr"/>
            <a:r>
              <a:rPr lang="en-US"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Driven by service innovation</a:t>
            </a:r>
          </a:p>
        </p:txBody>
      </p:sp>
      <p:sp>
        <p:nvSpPr>
          <p:cNvPr id="7" name="文本框 6">
            <a:extLst>
              <a:ext uri="{FF2B5EF4-FFF2-40B4-BE49-F238E27FC236}">
                <a16:creationId xmlns="" xmlns:a16="http://schemas.microsoft.com/office/drawing/2014/main" id="{26137750-781B-40BC-A5F8-4FC0B731C7E3}"/>
              </a:ext>
            </a:extLst>
          </p:cNvPr>
          <p:cNvSpPr txBox="1"/>
          <p:nvPr/>
        </p:nvSpPr>
        <p:spPr>
          <a:xfrm>
            <a:off x="1375179" y="4647032"/>
            <a:ext cx="2583978" cy="369332"/>
          </a:xfrm>
          <a:prstGeom prst="rect">
            <a:avLst/>
          </a:prstGeom>
          <a:noFill/>
        </p:spPr>
        <p:txBody>
          <a:bodyPr wrap="square" rtlCol="0">
            <a:noAutofit/>
          </a:bodyPr>
          <a:lstStyle/>
          <a:p>
            <a:pPr algn="ctr" fontAlgn="ctr"/>
            <a:r>
              <a:rPr lang="en-US"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Driven by network transformation</a:t>
            </a:r>
          </a:p>
        </p:txBody>
      </p:sp>
      <p:sp>
        <p:nvSpPr>
          <p:cNvPr id="8" name="文本框 7">
            <a:extLst>
              <a:ext uri="{FF2B5EF4-FFF2-40B4-BE49-F238E27FC236}">
                <a16:creationId xmlns="" xmlns:a16="http://schemas.microsoft.com/office/drawing/2014/main" id="{EC6F956A-5257-4D7B-8CFF-128066327407}"/>
              </a:ext>
            </a:extLst>
          </p:cNvPr>
          <p:cNvSpPr txBox="1"/>
          <p:nvPr/>
        </p:nvSpPr>
        <p:spPr>
          <a:xfrm>
            <a:off x="7984546" y="4647032"/>
            <a:ext cx="3005783" cy="369332"/>
          </a:xfrm>
          <a:prstGeom prst="rect">
            <a:avLst/>
          </a:prstGeom>
          <a:noFill/>
        </p:spPr>
        <p:txBody>
          <a:bodyPr wrap="square" rtlCol="0">
            <a:noAutofit/>
          </a:bodyPr>
          <a:lstStyle/>
          <a:p>
            <a:pPr algn="ctr" fontAlgn="ctr"/>
            <a:r>
              <a:rPr lang="en-US"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Driven by customization requirements</a:t>
            </a:r>
          </a:p>
        </p:txBody>
      </p:sp>
      <p:sp>
        <p:nvSpPr>
          <p:cNvPr id="21" name="椭圆 20">
            <a:extLst>
              <a:ext uri="{FF2B5EF4-FFF2-40B4-BE49-F238E27FC236}">
                <a16:creationId xmlns="" xmlns:a16="http://schemas.microsoft.com/office/drawing/2014/main" id="{AB26E50E-FC3B-4EAF-AAB0-FFD1FAA52C87}"/>
              </a:ext>
            </a:extLst>
          </p:cNvPr>
          <p:cNvSpPr/>
          <p:nvPr/>
        </p:nvSpPr>
        <p:spPr>
          <a:xfrm>
            <a:off x="1808742" y="2284800"/>
            <a:ext cx="1751354" cy="1751354"/>
          </a:xfrm>
          <a:prstGeom prst="ellipse">
            <a:avLst/>
          </a:prstGeom>
          <a:solidFill>
            <a:srgbClr val="BAE6F6">
              <a:lumMod val="75000"/>
            </a:srgbClr>
          </a:solidFill>
          <a:ln w="12700" cap="flat" cmpd="sng" algn="ctr">
            <a:noFill/>
            <a:prstDash val="solid"/>
            <a:miter lim="800000"/>
          </a:ln>
          <a:effectLst/>
        </p:spPr>
        <p:txBody>
          <a:bodyPr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1" lang="en-US" altLang="zh-CN" sz="1799" b="0" i="0" u="none" strike="noStrike" kern="0" cap="none" spc="0" normalizeH="0" baseline="0" noProof="0" dirty="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2" name="椭圆 21">
            <a:extLst>
              <a:ext uri="{FF2B5EF4-FFF2-40B4-BE49-F238E27FC236}">
                <a16:creationId xmlns="" xmlns:a16="http://schemas.microsoft.com/office/drawing/2014/main" id="{F503B68C-F4FD-4774-9619-7F69F4366DC1}"/>
              </a:ext>
            </a:extLst>
          </p:cNvPr>
          <p:cNvSpPr/>
          <p:nvPr/>
        </p:nvSpPr>
        <p:spPr>
          <a:xfrm>
            <a:off x="5252032" y="2284800"/>
            <a:ext cx="1751354" cy="1751354"/>
          </a:xfrm>
          <a:prstGeom prst="ellipse">
            <a:avLst/>
          </a:prstGeom>
          <a:solidFill>
            <a:srgbClr val="BAE6F6">
              <a:lumMod val="75000"/>
            </a:srgbClr>
          </a:solidFill>
          <a:ln w="12700" cap="flat" cmpd="sng" algn="ctr">
            <a:noFill/>
            <a:prstDash val="solid"/>
            <a:miter lim="800000"/>
          </a:ln>
          <a:effectLst/>
        </p:spPr>
        <p:txBody>
          <a:bodyPr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1" lang="en-US" altLang="zh-CN" sz="1799" b="0" i="0" u="none" strike="noStrike" kern="0" cap="none" spc="0" normalizeH="0" baseline="0" noProof="0" dirty="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 name="椭圆 22">
            <a:extLst>
              <a:ext uri="{FF2B5EF4-FFF2-40B4-BE49-F238E27FC236}">
                <a16:creationId xmlns="" xmlns:a16="http://schemas.microsoft.com/office/drawing/2014/main" id="{9E01A6FA-6283-44CB-876E-CE6770EA0B28}"/>
              </a:ext>
            </a:extLst>
          </p:cNvPr>
          <p:cNvSpPr/>
          <p:nvPr/>
        </p:nvSpPr>
        <p:spPr>
          <a:xfrm>
            <a:off x="8695322" y="2284800"/>
            <a:ext cx="1751354" cy="1751354"/>
          </a:xfrm>
          <a:prstGeom prst="ellipse">
            <a:avLst/>
          </a:prstGeom>
          <a:solidFill>
            <a:srgbClr val="BAE6F6">
              <a:lumMod val="75000"/>
            </a:srgbClr>
          </a:solidFill>
          <a:ln w="12700" cap="flat" cmpd="sng" algn="ctr">
            <a:noFill/>
            <a:prstDash val="solid"/>
            <a:miter lim="800000"/>
          </a:ln>
          <a:effectLst/>
        </p:spPr>
        <p:txBody>
          <a:bodyPr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1" lang="en-US" altLang="zh-CN" sz="1799" b="0" i="0" u="none" strike="noStrike" kern="0" cap="none" spc="0" normalizeH="0" baseline="0" noProof="0" dirty="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24" name="图片 23">
            <a:extLst>
              <a:ext uri="{FF2B5EF4-FFF2-40B4-BE49-F238E27FC236}">
                <a16:creationId xmlns="" xmlns:a16="http://schemas.microsoft.com/office/drawing/2014/main" id="{4E50F755-950C-465E-8DB9-6C79B31DDA2C}"/>
              </a:ext>
            </a:extLst>
          </p:cNvPr>
          <p:cNvPicPr>
            <a:picLocks noChangeAspect="1"/>
          </p:cNvPicPr>
          <p:nvPr/>
        </p:nvPicPr>
        <p:blipFill>
          <a:blip r:embed="rId3">
            <a:lum bright="70000" contrast="-70000"/>
            <a:extLst>
              <a:ext uri="{28A0092B-C50C-407E-A947-70E740481C1C}">
                <a14:useLocalDpi xmlns:a14="http://schemas.microsoft.com/office/drawing/2010/main" val="0"/>
              </a:ext>
            </a:extLst>
          </a:blip>
          <a:stretch>
            <a:fillRect/>
          </a:stretch>
        </p:blipFill>
        <p:spPr>
          <a:xfrm>
            <a:off x="2236923" y="2684154"/>
            <a:ext cx="975394" cy="975394"/>
          </a:xfrm>
          <a:prstGeom prst="rect">
            <a:avLst/>
          </a:prstGeom>
        </p:spPr>
      </p:pic>
      <p:pic>
        <p:nvPicPr>
          <p:cNvPr id="25" name="图片 24">
            <a:extLst>
              <a:ext uri="{FF2B5EF4-FFF2-40B4-BE49-F238E27FC236}">
                <a16:creationId xmlns="" xmlns:a16="http://schemas.microsoft.com/office/drawing/2014/main" id="{121DA540-5C72-460C-8B93-239D395DF743}"/>
              </a:ext>
            </a:extLst>
          </p:cNvPr>
          <p:cNvPicPr>
            <a:picLocks noChangeAspect="1"/>
          </p:cNvPicPr>
          <p:nvPr/>
        </p:nvPicPr>
        <p:blipFill>
          <a:blip r:embed="rId4">
            <a:lum bright="70000" contrast="-70000"/>
            <a:extLst>
              <a:ext uri="{28A0092B-C50C-407E-A947-70E740481C1C}">
                <a14:useLocalDpi xmlns:a14="http://schemas.microsoft.com/office/drawing/2010/main" val="0"/>
              </a:ext>
            </a:extLst>
          </a:blip>
          <a:stretch>
            <a:fillRect/>
          </a:stretch>
        </p:blipFill>
        <p:spPr>
          <a:xfrm>
            <a:off x="5670916" y="2717607"/>
            <a:ext cx="1012617" cy="830344"/>
          </a:xfrm>
          <a:prstGeom prst="rect">
            <a:avLst/>
          </a:prstGeom>
        </p:spPr>
      </p:pic>
      <p:pic>
        <p:nvPicPr>
          <p:cNvPr id="26" name="图片 25">
            <a:extLst>
              <a:ext uri="{FF2B5EF4-FFF2-40B4-BE49-F238E27FC236}">
                <a16:creationId xmlns="" xmlns:a16="http://schemas.microsoft.com/office/drawing/2014/main" id="{34DB507C-0E48-422F-AAAD-C6F08F2DF904}"/>
              </a:ext>
            </a:extLst>
          </p:cNvPr>
          <p:cNvPicPr>
            <a:picLocks noChangeAspect="1"/>
          </p:cNvPicPr>
          <p:nvPr/>
        </p:nvPicPr>
        <p:blipFill>
          <a:blip r:embed="rId5">
            <a:lum bright="70000" contrast="-70000"/>
            <a:extLst>
              <a:ext uri="{28A0092B-C50C-407E-A947-70E740481C1C}">
                <a14:useLocalDpi xmlns:a14="http://schemas.microsoft.com/office/drawing/2010/main" val="0"/>
              </a:ext>
            </a:extLst>
          </a:blip>
          <a:stretch>
            <a:fillRect/>
          </a:stretch>
        </p:blipFill>
        <p:spPr>
          <a:xfrm>
            <a:off x="9117823" y="2717607"/>
            <a:ext cx="937538" cy="875035"/>
          </a:xfrm>
          <a:prstGeom prst="rect">
            <a:avLst/>
          </a:prstGeom>
        </p:spPr>
      </p:pic>
    </p:spTree>
    <p:extLst>
      <p:ext uri="{BB962C8B-B14F-4D97-AF65-F5344CB8AC3E}">
        <p14:creationId xmlns:p14="http://schemas.microsoft.com/office/powerpoint/2010/main" val="64364431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75009527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a:extLst>
              <a:ext uri="{FF2B5EF4-FFF2-40B4-BE49-F238E27FC236}">
                <a16:creationId xmlns="" xmlns:a16="http://schemas.microsoft.com/office/drawing/2014/main" id="{D4637036-2672-4160-ACFA-57E3DA32F3D2}"/>
              </a:ext>
            </a:extLst>
          </p:cNvPr>
          <p:cNvSpPr>
            <a:spLocks noGrp="1"/>
          </p:cNvSpPr>
          <p:nvPr>
            <p:ph type="title"/>
          </p:nvPr>
        </p:nvSpPr>
        <p:spPr/>
        <p:txBody>
          <a:bodyPr/>
          <a:lstStyle/>
          <a:p>
            <a:r>
              <a:rPr lang="en-US">
                <a:sym typeface="Huawei Sans" panose="020C0503030203020204" pitchFamily="34" charset="0"/>
              </a:rPr>
              <a:t>Evolution from CLI to Full Automation</a:t>
            </a:r>
            <a:endParaRPr lang="en-US" dirty="0">
              <a:sym typeface="Huawei Sans" panose="020C0503030203020204" pitchFamily="34" charset="0"/>
            </a:endParaRPr>
          </a:p>
        </p:txBody>
      </p:sp>
      <p:sp>
        <p:nvSpPr>
          <p:cNvPr id="85" name="半闭框 84">
            <a:extLst>
              <a:ext uri="{FF2B5EF4-FFF2-40B4-BE49-F238E27FC236}">
                <a16:creationId xmlns="" xmlns:a16="http://schemas.microsoft.com/office/drawing/2014/main" id="{1708C5B2-6DA3-40A7-B871-73421B336BC7}"/>
              </a:ext>
            </a:extLst>
          </p:cNvPr>
          <p:cNvSpPr/>
          <p:nvPr/>
        </p:nvSpPr>
        <p:spPr>
          <a:xfrm rot="10800000">
            <a:off x="594880" y="3192736"/>
            <a:ext cx="3902157" cy="677643"/>
          </a:xfrm>
          <a:prstGeom prst="halfFrame">
            <a:avLst>
              <a:gd name="adj1" fmla="val 9860"/>
              <a:gd name="adj2" fmla="val 9296"/>
            </a:avLst>
          </a:prstGeom>
          <a:solidFill>
            <a:srgbClr val="1AABE2">
              <a:lumMod val="40000"/>
              <a:lumOff val="60000"/>
            </a:srgbClr>
          </a:solidFill>
          <a:ln w="12700" cap="flat" cmpd="sng" algn="ctr">
            <a:noFill/>
            <a:prstDash val="solid"/>
            <a:miter lim="800000"/>
          </a:ln>
          <a:effectLst/>
        </p:spPr>
        <p:txBody>
          <a:bodyPr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6" name="文本框 85">
            <a:extLst>
              <a:ext uri="{FF2B5EF4-FFF2-40B4-BE49-F238E27FC236}">
                <a16:creationId xmlns="" xmlns:a16="http://schemas.microsoft.com/office/drawing/2014/main" id="{FDEEFEFD-D768-4AFE-963D-94ECB2FEC828}"/>
              </a:ext>
            </a:extLst>
          </p:cNvPr>
          <p:cNvSpPr txBox="1"/>
          <p:nvPr/>
        </p:nvSpPr>
        <p:spPr>
          <a:xfrm>
            <a:off x="786338" y="3374086"/>
            <a:ext cx="3314774" cy="307777"/>
          </a:xfrm>
          <a:prstGeom prst="rect">
            <a:avLst/>
          </a:prstGeom>
          <a:noFill/>
        </p:spPr>
        <p:txBody>
          <a:bodyPr wrap="square" rtlCol="0">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Traditional device adaptation mode</a:t>
            </a:r>
          </a:p>
        </p:txBody>
      </p:sp>
      <p:sp>
        <p:nvSpPr>
          <p:cNvPr id="87" name="文本框 86">
            <a:extLst>
              <a:ext uri="{FF2B5EF4-FFF2-40B4-BE49-F238E27FC236}">
                <a16:creationId xmlns="" xmlns:a16="http://schemas.microsoft.com/office/drawing/2014/main" id="{6A7D3CCF-647C-4864-9883-E8173DBB61CF}"/>
              </a:ext>
            </a:extLst>
          </p:cNvPr>
          <p:cNvSpPr txBox="1"/>
          <p:nvPr/>
        </p:nvSpPr>
        <p:spPr>
          <a:xfrm>
            <a:off x="4658640" y="3437187"/>
            <a:ext cx="3209155" cy="1754326"/>
          </a:xfrm>
          <a:prstGeom prst="rect">
            <a:avLst/>
          </a:prstGeom>
          <a:noFill/>
        </p:spPr>
        <p:txBody>
          <a:bodyPr wrap="square" rtlCol="0">
            <a:noAutofit/>
          </a:bodyPr>
          <a:lstStyle/>
          <a:p>
            <a:pPr marL="342900" marR="0" lvl="0" indent="-342900" defTabSz="914400" eaLnBrk="1" fontAlgn="ctr" latinLnBrk="0" hangingPunct="1">
              <a:spcBef>
                <a:spcPts val="0"/>
              </a:spcBef>
              <a:spcAft>
                <a:spcPts val="0"/>
              </a:spcAft>
              <a:buClrTx/>
              <a:buSzTx/>
              <a:buFont typeface="微软雅黑" panose="020B0503020204020204" pitchFamily="34" charset="-122"/>
              <a:buChar char="#"/>
              <a:tabLst/>
              <a:defRPr/>
            </a:pPr>
            <a:r>
              <a:rPr kumimoji="0" lang="en-US" sz="1200" b="0" i="0" u="none" strike="noStrike" kern="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Centralized management is implemented, and network automation objects are changed from one-to-many to one-to-one.</a:t>
            </a:r>
            <a:endParaRPr kumimoji="0" lang="en-US" altLang="zh-CN" sz="1200" b="0" i="0" u="none" strike="noStrike" kern="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a:p>
            <a:pPr marL="342900" marR="0" lvl="0" indent="-342900" defTabSz="914400" eaLnBrk="1" fontAlgn="ctr" latinLnBrk="0" hangingPunct="1">
              <a:spcBef>
                <a:spcPts val="0"/>
              </a:spcBef>
              <a:spcAft>
                <a:spcPts val="0"/>
              </a:spcAft>
              <a:buClrTx/>
              <a:buSzTx/>
              <a:buFont typeface="微软雅黑" panose="020B0503020204020204" pitchFamily="34" charset="-122"/>
              <a:buChar char="#"/>
              <a:tabLst/>
              <a:defRPr/>
            </a:pPr>
            <a:r>
              <a:rPr kumimoji="0" lang="en-US" sz="1200" b="0" i="0" u="none" strike="noStrike" kern="0" cap="none" spc="0" normalizeH="0" baseline="0" noProof="0" dirty="0">
                <a:ln>
                  <a:noFill/>
                </a:ln>
                <a:solidFill>
                  <a:srgbClr val="0070C0"/>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Application programming interfaces (APIs) on the control plane are used to indirectly control network devices</a:t>
            </a:r>
            <a:r>
              <a:rPr kumimoji="0" lang="en-US" sz="1200" b="0" i="0" u="none" strike="noStrike" kern="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 laying a foundation for network automation.</a:t>
            </a:r>
          </a:p>
        </p:txBody>
      </p:sp>
      <p:sp>
        <p:nvSpPr>
          <p:cNvPr id="88" name="文本框 87">
            <a:extLst>
              <a:ext uri="{FF2B5EF4-FFF2-40B4-BE49-F238E27FC236}">
                <a16:creationId xmlns="" xmlns:a16="http://schemas.microsoft.com/office/drawing/2014/main" id="{0FB4D3EE-7FE8-4293-990E-97B933C529BE}"/>
              </a:ext>
            </a:extLst>
          </p:cNvPr>
          <p:cNvSpPr txBox="1"/>
          <p:nvPr/>
        </p:nvSpPr>
        <p:spPr>
          <a:xfrm>
            <a:off x="8070823" y="2612126"/>
            <a:ext cx="3554994" cy="1938992"/>
          </a:xfrm>
          <a:prstGeom prst="rect">
            <a:avLst/>
          </a:prstGeom>
          <a:noFill/>
        </p:spPr>
        <p:txBody>
          <a:bodyPr wrap="square" rtlCol="0">
            <a:noAutofit/>
          </a:bodyPr>
          <a:lstStyle/>
          <a:p>
            <a:pPr marL="342900" marR="0" lvl="0" indent="-342900" defTabSz="914400" eaLnBrk="1" fontAlgn="ctr" latinLnBrk="0" hangingPunct="1">
              <a:spcBef>
                <a:spcPts val="0"/>
              </a:spcBef>
              <a:spcAft>
                <a:spcPts val="0"/>
              </a:spcAft>
              <a:buClrTx/>
              <a:buSzTx/>
              <a:buFont typeface="微软雅黑" panose="020B0503020204020204" pitchFamily="34" charset="-122"/>
              <a:buChar char="#"/>
              <a:tabLst/>
              <a:defRPr/>
            </a:pPr>
            <a:r>
              <a:rPr kumimoji="0" lang="en-US" sz="1200" b="0" i="0" u="none" strike="noStrike" kern="0" cap="none" spc="0" normalizeH="0" baseline="0" noProof="0" dirty="0">
                <a:ln>
                  <a:noFill/>
                </a:ln>
                <a:solidFill>
                  <a:srgbClr val="0070C0"/>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A set of industry-standard models are built to describe managed devices</a:t>
            </a:r>
            <a:r>
              <a:rPr kumimoji="0" lang="en-US" sz="1200" b="0" i="0" u="none" strike="noStrike" kern="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 and network configurations are automated with the APIs generated based on these models.</a:t>
            </a:r>
            <a:endParaRPr kumimoji="0" lang="en-US" altLang="zh-CN" sz="1200" b="0" i="0" u="none" strike="noStrike" kern="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a:p>
            <a:pPr marL="342900" marR="0" lvl="0" indent="-342900" defTabSz="914400" eaLnBrk="1" fontAlgn="ctr" latinLnBrk="0" hangingPunct="1">
              <a:spcBef>
                <a:spcPts val="0"/>
              </a:spcBef>
              <a:spcAft>
                <a:spcPts val="0"/>
              </a:spcAft>
              <a:buClrTx/>
              <a:buSzTx/>
              <a:buFont typeface="微软雅黑" panose="020B0503020204020204" pitchFamily="34" charset="-122"/>
              <a:buChar char="#"/>
              <a:tabLst/>
              <a:defRPr/>
            </a:pPr>
            <a:r>
              <a:rPr kumimoji="0" lang="en-US" sz="1200" b="0" i="0" u="none" strike="noStrike" kern="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Model-based APIs are used to quickly manage and detect networkwide devices and automatically deliver services.</a:t>
            </a:r>
            <a:endParaRPr kumimoji="0" lang="en-US" altLang="zh-CN" sz="1200" b="0" i="0" u="none" strike="noStrike" kern="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a:p>
            <a:pPr marL="342900" marR="0" lvl="0" indent="-342900" defTabSz="914400" eaLnBrk="1" fontAlgn="ctr" latinLnBrk="0" hangingPunct="1">
              <a:spcBef>
                <a:spcPts val="0"/>
              </a:spcBef>
              <a:spcAft>
                <a:spcPts val="0"/>
              </a:spcAft>
              <a:buClrTx/>
              <a:buSzTx/>
              <a:buFont typeface="微软雅黑" panose="020B0503020204020204" pitchFamily="34" charset="-122"/>
              <a:buChar char="#"/>
              <a:tabLst/>
              <a:defRPr/>
            </a:pPr>
            <a:r>
              <a:rPr kumimoji="0" lang="en-US" sz="1200" b="0" i="0" u="none" strike="noStrike" kern="0" cap="none" spc="0" normalizeH="0" baseline="0" noProof="0" dirty="0">
                <a:ln>
                  <a:noFill/>
                </a:ln>
                <a:solidFill>
                  <a:srgbClr val="0070C0"/>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Model-based APIs are used to perform self-programming</a:t>
            </a:r>
            <a:r>
              <a:rPr kumimoji="0" lang="en-US" sz="1200" b="0" i="0" u="none" strike="noStrike" kern="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 and build a tool chain, realizing intent-driven networks.</a:t>
            </a:r>
          </a:p>
        </p:txBody>
      </p:sp>
      <p:sp>
        <p:nvSpPr>
          <p:cNvPr id="89" name="文本框 88">
            <a:extLst>
              <a:ext uri="{FF2B5EF4-FFF2-40B4-BE49-F238E27FC236}">
                <a16:creationId xmlns="" xmlns:a16="http://schemas.microsoft.com/office/drawing/2014/main" id="{DEE34417-CDD8-44BE-BCBB-EBA0E9B86133}"/>
              </a:ext>
            </a:extLst>
          </p:cNvPr>
          <p:cNvSpPr txBox="1"/>
          <p:nvPr/>
        </p:nvSpPr>
        <p:spPr>
          <a:xfrm>
            <a:off x="555937" y="3920741"/>
            <a:ext cx="3996855" cy="1569660"/>
          </a:xfrm>
          <a:prstGeom prst="rect">
            <a:avLst/>
          </a:prstGeom>
          <a:noFill/>
        </p:spPr>
        <p:txBody>
          <a:bodyPr wrap="square" rtlCol="0">
            <a:noAutofit/>
          </a:bodyPr>
          <a:lstStyle/>
          <a:p>
            <a:pPr marL="342900" marR="0" lvl="0" indent="-342900" defTabSz="914400" eaLnBrk="1" fontAlgn="ctr" latinLnBrk="0" hangingPunct="1">
              <a:spcBef>
                <a:spcPts val="0"/>
              </a:spcBef>
              <a:spcAft>
                <a:spcPts val="0"/>
              </a:spcAft>
              <a:buClrTx/>
              <a:buSzTx/>
              <a:buFont typeface="微软雅黑" panose="020B0503020204020204" pitchFamily="34" charset="-122"/>
              <a:buChar char="#"/>
              <a:tabLst/>
              <a:defRPr/>
            </a:pPr>
            <a:r>
              <a:rPr kumimoji="0" lang="en-US" sz="1200" b="0" i="0" u="none" strike="noStrike" kern="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The </a:t>
            </a:r>
            <a:r>
              <a:rPr kumimoji="0" lang="en-US" sz="1200" b="0" i="0" u="none" strike="noStrike" kern="0" cap="none" spc="0" normalizeH="0" baseline="0" noProof="0" dirty="0">
                <a:ln>
                  <a:noFill/>
                </a:ln>
                <a:solidFill>
                  <a:srgbClr val="0070C0"/>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command line interface (CLI) script</a:t>
            </a:r>
            <a:r>
              <a:rPr kumimoji="0" lang="en-US" sz="1200" b="0" i="0" u="none" strike="noStrike" kern="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 is generated based on the template mechanism. The device runs the CLI script through the network management protocol for device configurations.</a:t>
            </a:r>
            <a:endParaRPr kumimoji="0" lang="en-US" altLang="zh-CN" sz="1200" b="0" i="0" u="none" strike="noStrike" kern="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a:p>
            <a:pPr marL="342900" marR="0" lvl="0" indent="-342900" defTabSz="914400" eaLnBrk="1" fontAlgn="ctr" latinLnBrk="0" hangingPunct="1">
              <a:spcBef>
                <a:spcPts val="0"/>
              </a:spcBef>
              <a:spcAft>
                <a:spcPts val="0"/>
              </a:spcAft>
              <a:buClrTx/>
              <a:buSzTx/>
              <a:buFont typeface="微软雅黑" panose="020B0503020204020204" pitchFamily="34" charset="-122"/>
              <a:buChar char="#"/>
              <a:tabLst/>
              <a:defRPr/>
            </a:pPr>
            <a:r>
              <a:rPr kumimoji="0" lang="en-US" sz="1200" b="0" i="0" u="none" strike="noStrike" kern="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The script scale is increasing, </a:t>
            </a:r>
            <a:r>
              <a:rPr kumimoji="0" lang="en-US" sz="1200" b="0" i="0" u="none" strike="noStrike" kern="0" cap="none" spc="0" normalizeH="0" baseline="0" noProof="0" dirty="0">
                <a:ln>
                  <a:noFill/>
                </a:ln>
                <a:solidFill>
                  <a:srgbClr val="0070C0"/>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maintainability is continuously degraded</a:t>
            </a:r>
            <a:r>
              <a:rPr kumimoji="0" lang="en-US" sz="1200" b="0" i="0" u="none" strike="noStrike" kern="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 and the time required for new mapping is also increasing.</a:t>
            </a:r>
            <a:endParaRPr kumimoji="0" lang="en-US" altLang="zh-CN" sz="1200" b="0" i="0" u="none" strike="noStrike" kern="0" cap="none" spc="0" normalizeH="0" baseline="0" noProof="0" dirty="0">
              <a:ln>
                <a:noFill/>
              </a:ln>
              <a:solidFill>
                <a:srgbClr val="8BC9A0">
                  <a:lumMod val="75000"/>
                </a:srgbClr>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0" name="文本框 89">
            <a:extLst>
              <a:ext uri="{FF2B5EF4-FFF2-40B4-BE49-F238E27FC236}">
                <a16:creationId xmlns="" xmlns:a16="http://schemas.microsoft.com/office/drawing/2014/main" id="{D5C72BD3-3241-4BC8-B7A5-5D8A14AC9FDB}"/>
              </a:ext>
            </a:extLst>
          </p:cNvPr>
          <p:cNvSpPr txBox="1"/>
          <p:nvPr/>
        </p:nvSpPr>
        <p:spPr>
          <a:xfrm>
            <a:off x="8103509" y="1875823"/>
            <a:ext cx="3490486" cy="523220"/>
          </a:xfrm>
          <a:prstGeom prst="rect">
            <a:avLst/>
          </a:prstGeom>
          <a:noFill/>
        </p:spPr>
        <p:txBody>
          <a:bodyPr wrap="square" rtlCol="0">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Model-based APIs make device adaptation easier.</a:t>
            </a:r>
          </a:p>
        </p:txBody>
      </p:sp>
      <p:sp>
        <p:nvSpPr>
          <p:cNvPr id="91" name="半闭框 90">
            <a:extLst>
              <a:ext uri="{FF2B5EF4-FFF2-40B4-BE49-F238E27FC236}">
                <a16:creationId xmlns="" xmlns:a16="http://schemas.microsoft.com/office/drawing/2014/main" id="{48039DD9-02EF-4670-BA76-4FAC29866E0A}"/>
              </a:ext>
            </a:extLst>
          </p:cNvPr>
          <p:cNvSpPr/>
          <p:nvPr/>
        </p:nvSpPr>
        <p:spPr>
          <a:xfrm rot="10800000">
            <a:off x="4742000" y="2418663"/>
            <a:ext cx="3080303" cy="807359"/>
          </a:xfrm>
          <a:prstGeom prst="halfFrame">
            <a:avLst>
              <a:gd name="adj1" fmla="val 6572"/>
              <a:gd name="adj2" fmla="val 6902"/>
            </a:avLst>
          </a:prstGeom>
          <a:solidFill>
            <a:srgbClr val="1AABE2">
              <a:lumMod val="40000"/>
              <a:lumOff val="60000"/>
            </a:srgbClr>
          </a:solidFill>
          <a:ln w="12700" cap="flat" cmpd="sng" algn="ctr">
            <a:noFill/>
            <a:prstDash val="solid"/>
            <a:miter lim="800000"/>
          </a:ln>
          <a:effectLst/>
        </p:spPr>
        <p:txBody>
          <a:bodyPr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2" name="半闭框 91">
            <a:extLst>
              <a:ext uri="{FF2B5EF4-FFF2-40B4-BE49-F238E27FC236}">
                <a16:creationId xmlns="" xmlns:a16="http://schemas.microsoft.com/office/drawing/2014/main" id="{BBB0A368-FAE9-4F9B-A92D-6E5F3C082A19}"/>
              </a:ext>
            </a:extLst>
          </p:cNvPr>
          <p:cNvSpPr/>
          <p:nvPr/>
        </p:nvSpPr>
        <p:spPr>
          <a:xfrm rot="10800000">
            <a:off x="8000723" y="1616931"/>
            <a:ext cx="3524735" cy="824786"/>
          </a:xfrm>
          <a:prstGeom prst="halfFrame">
            <a:avLst>
              <a:gd name="adj1" fmla="val 7466"/>
              <a:gd name="adj2" fmla="val 6902"/>
            </a:avLst>
          </a:prstGeom>
          <a:solidFill>
            <a:srgbClr val="1AABE2">
              <a:lumMod val="40000"/>
              <a:lumOff val="60000"/>
            </a:srgbClr>
          </a:solidFill>
          <a:ln w="12700" cap="flat" cmpd="sng" algn="ctr">
            <a:noFill/>
            <a:prstDash val="solid"/>
            <a:miter lim="800000"/>
          </a:ln>
          <a:effectLst/>
        </p:spPr>
        <p:txBody>
          <a:bodyPr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93" name="直接箭头连接符 92">
            <a:extLst>
              <a:ext uri="{FF2B5EF4-FFF2-40B4-BE49-F238E27FC236}">
                <a16:creationId xmlns="" xmlns:a16="http://schemas.microsoft.com/office/drawing/2014/main" id="{A1127CCA-184D-482C-BBE8-7AF86EE5808D}"/>
              </a:ext>
            </a:extLst>
          </p:cNvPr>
          <p:cNvCxnSpPr/>
          <p:nvPr/>
        </p:nvCxnSpPr>
        <p:spPr>
          <a:xfrm>
            <a:off x="591016" y="5590165"/>
            <a:ext cx="11165579" cy="0"/>
          </a:xfrm>
          <a:prstGeom prst="straightConnector1">
            <a:avLst/>
          </a:prstGeom>
          <a:noFill/>
          <a:ln w="28575" cap="flat" cmpd="sng" algn="ctr">
            <a:solidFill>
              <a:srgbClr val="F3FBFE">
                <a:lumMod val="50000"/>
              </a:srgbClr>
            </a:solidFill>
            <a:prstDash val="solid"/>
            <a:miter lim="800000"/>
            <a:headEnd type="none" w="med" len="med"/>
            <a:tailEnd type="arrow" w="med" len="med"/>
          </a:ln>
          <a:effectLst/>
        </p:spPr>
      </p:cxnSp>
      <p:sp>
        <p:nvSpPr>
          <p:cNvPr id="94" name="椭圆 93">
            <a:extLst>
              <a:ext uri="{FF2B5EF4-FFF2-40B4-BE49-F238E27FC236}">
                <a16:creationId xmlns="" xmlns:a16="http://schemas.microsoft.com/office/drawing/2014/main" id="{A36A2A90-6DEC-4F3E-A9AB-2E1261C490CD}"/>
              </a:ext>
            </a:extLst>
          </p:cNvPr>
          <p:cNvSpPr/>
          <p:nvPr/>
        </p:nvSpPr>
        <p:spPr>
          <a:xfrm>
            <a:off x="2718671" y="5497287"/>
            <a:ext cx="163453" cy="163453"/>
          </a:xfrm>
          <a:prstGeom prst="ellipse">
            <a:avLst/>
          </a:prstGeom>
          <a:solidFill>
            <a:srgbClr val="EC7061"/>
          </a:solidFill>
          <a:ln w="12700" cap="flat" cmpd="sng" algn="ctr">
            <a:noFill/>
            <a:prstDash val="solid"/>
            <a:miter lim="800000"/>
          </a:ln>
          <a:effectLst/>
        </p:spPr>
        <p:txBody>
          <a:bodyPr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5" name="椭圆 94">
            <a:extLst>
              <a:ext uri="{FF2B5EF4-FFF2-40B4-BE49-F238E27FC236}">
                <a16:creationId xmlns="" xmlns:a16="http://schemas.microsoft.com/office/drawing/2014/main" id="{38EE734A-6F25-495F-B1BC-0A5F56E1EF0F}"/>
              </a:ext>
            </a:extLst>
          </p:cNvPr>
          <p:cNvSpPr/>
          <p:nvPr/>
        </p:nvSpPr>
        <p:spPr>
          <a:xfrm>
            <a:off x="6359749" y="5497287"/>
            <a:ext cx="163453" cy="163453"/>
          </a:xfrm>
          <a:prstGeom prst="ellipse">
            <a:avLst/>
          </a:prstGeom>
          <a:solidFill>
            <a:srgbClr val="EC7061"/>
          </a:solidFill>
          <a:ln w="12700" cap="flat" cmpd="sng" algn="ctr">
            <a:noFill/>
            <a:prstDash val="solid"/>
            <a:miter lim="800000"/>
          </a:ln>
          <a:effectLst/>
        </p:spPr>
        <p:txBody>
          <a:bodyPr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6" name="椭圆 95">
            <a:extLst>
              <a:ext uri="{FF2B5EF4-FFF2-40B4-BE49-F238E27FC236}">
                <a16:creationId xmlns="" xmlns:a16="http://schemas.microsoft.com/office/drawing/2014/main" id="{9D39CC4A-9F16-43AE-96A6-6D31BCCE7783}"/>
              </a:ext>
            </a:extLst>
          </p:cNvPr>
          <p:cNvSpPr/>
          <p:nvPr/>
        </p:nvSpPr>
        <p:spPr>
          <a:xfrm>
            <a:off x="10075796" y="5497285"/>
            <a:ext cx="163453" cy="163453"/>
          </a:xfrm>
          <a:prstGeom prst="ellipse">
            <a:avLst/>
          </a:prstGeom>
          <a:solidFill>
            <a:srgbClr val="EC7061"/>
          </a:solidFill>
          <a:ln w="12700" cap="flat" cmpd="sng" algn="ctr">
            <a:noFill/>
            <a:prstDash val="solid"/>
            <a:miter lim="800000"/>
          </a:ln>
          <a:effectLst/>
        </p:spPr>
        <p:txBody>
          <a:bodyPr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7" name="矩形 96">
            <a:extLst>
              <a:ext uri="{FF2B5EF4-FFF2-40B4-BE49-F238E27FC236}">
                <a16:creationId xmlns="" xmlns:a16="http://schemas.microsoft.com/office/drawing/2014/main" id="{602EEA5D-01E1-474A-9C08-72F51BD42874}"/>
              </a:ext>
            </a:extLst>
          </p:cNvPr>
          <p:cNvSpPr/>
          <p:nvPr/>
        </p:nvSpPr>
        <p:spPr>
          <a:xfrm>
            <a:off x="895961" y="5684805"/>
            <a:ext cx="3119974" cy="461665"/>
          </a:xfrm>
          <a:prstGeom prst="rect">
            <a:avLst/>
          </a:prstGeom>
        </p:spPr>
        <p:txBody>
          <a:bodyPr wrap="square">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200" b="1" i="0" u="none" strike="noStrike" kern="0" cap="none" spc="0" normalizeH="0" baseline="0" noProof="0" dirty="0">
                <a:ln>
                  <a:noFill/>
                </a:ln>
                <a:solidFill>
                  <a:srgbClr val="EC7061"/>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Traditional network automation, unsuitable command lines</a:t>
            </a:r>
            <a:endParaRPr kumimoji="0" lang="en-US" altLang="zh-CN" sz="1200" b="0" i="0" u="none" strike="noStrike" kern="0" cap="none" spc="0" normalizeH="0" baseline="0" noProof="0" dirty="0">
              <a:ln>
                <a:noFill/>
              </a:ln>
              <a:solidFill>
                <a:srgbClr val="EC7061"/>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8" name="圆角矩形 258">
            <a:extLst>
              <a:ext uri="{FF2B5EF4-FFF2-40B4-BE49-F238E27FC236}">
                <a16:creationId xmlns="" xmlns:a16="http://schemas.microsoft.com/office/drawing/2014/main" id="{A6C9106E-C3D4-40FF-BE49-801BFC269D50}"/>
              </a:ext>
            </a:extLst>
          </p:cNvPr>
          <p:cNvSpPr/>
          <p:nvPr/>
        </p:nvSpPr>
        <p:spPr>
          <a:xfrm>
            <a:off x="555937" y="2916811"/>
            <a:ext cx="1057840" cy="332090"/>
          </a:xfrm>
          <a:prstGeom prst="roundRect">
            <a:avLst>
              <a:gd name="adj" fmla="val 50000"/>
            </a:avLst>
          </a:prstGeom>
          <a:solidFill>
            <a:srgbClr val="F3FBFE">
              <a:lumMod val="50000"/>
              <a:alpha val="40000"/>
            </a:srgbClr>
          </a:solidFill>
          <a:ln w="12700" cap="flat" cmpd="sng" algn="ctr">
            <a:noFill/>
            <a:prstDash val="solid"/>
            <a:miter lim="800000"/>
          </a:ln>
          <a:effectLst/>
        </p:spPr>
        <p:txBody>
          <a:bodyPr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1" lang="en-US" altLang="zh-CN" sz="1200" b="0" i="0" u="none" strike="noStrike" kern="0" cap="none" spc="0" normalizeH="0" baseline="0" noProof="0" dirty="0">
              <a:ln>
                <a:noFill/>
              </a:ln>
              <a:solidFill>
                <a:srgbClr val="0070C0"/>
              </a:solidFill>
              <a:effectLst/>
              <a:uLnTx/>
              <a:uFillTx/>
              <a:latin typeface="Huawei Sans" panose="020C0503030203020204" pitchFamily="34" charset="0"/>
              <a:ea typeface="方正兰亭黑简体" panose="02000000000000000000" pitchFamily="2" charset="-122"/>
              <a:cs typeface="Microsoft YaHei" charset="-122"/>
              <a:sym typeface="Huawei Sans" panose="020C0503030203020204" pitchFamily="34" charset="0"/>
            </a:endParaRPr>
          </a:p>
        </p:txBody>
      </p:sp>
      <p:sp>
        <p:nvSpPr>
          <p:cNvPr id="99" name="文本框 98">
            <a:extLst>
              <a:ext uri="{FF2B5EF4-FFF2-40B4-BE49-F238E27FC236}">
                <a16:creationId xmlns="" xmlns:a16="http://schemas.microsoft.com/office/drawing/2014/main" id="{A93292A5-7674-437D-B40C-0A7CA0494B0A}"/>
              </a:ext>
            </a:extLst>
          </p:cNvPr>
          <p:cNvSpPr txBox="1"/>
          <p:nvPr/>
        </p:nvSpPr>
        <p:spPr>
          <a:xfrm>
            <a:off x="671644" y="2946555"/>
            <a:ext cx="837942" cy="276999"/>
          </a:xfrm>
          <a:prstGeom prst="rect">
            <a:avLst/>
          </a:prstGeom>
          <a:noFill/>
        </p:spPr>
        <p:txBody>
          <a:bodyPr wrap="square" rtlCol="0">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200" b="1" i="0" u="none" strike="noStrike" kern="0" cap="none" spc="0" normalizeH="0" baseline="0" noProof="0" dirty="0">
                <a:ln>
                  <a:noFill/>
                </a:ln>
                <a:solidFill>
                  <a:srgbClr val="0070C0"/>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CX600</a:t>
            </a:r>
            <a:endParaRPr kumimoji="0" lang="en-US" altLang="zh-CN" sz="1200" b="1" i="0" u="none" strike="noStrike" kern="0" cap="none" spc="0" normalizeH="0" baseline="0" noProof="0" dirty="0">
              <a:ln>
                <a:noFill/>
              </a:ln>
              <a:solidFill>
                <a:srgbClr val="0070C0"/>
              </a:solidFill>
              <a:effectLst/>
              <a:uLnTx/>
              <a:uFillTx/>
              <a:latin typeface="Huawei Sans" panose="020C0503030203020204" pitchFamily="34" charset="0"/>
              <a:ea typeface="方正兰亭黑简体" panose="02000000000000000000" pitchFamily="2" charset="-122"/>
              <a:cs typeface="Microsoft YaHei" charset="-122"/>
              <a:sym typeface="Huawei Sans" panose="020C0503030203020204" pitchFamily="34" charset="0"/>
            </a:endParaRPr>
          </a:p>
        </p:txBody>
      </p:sp>
      <p:sp>
        <p:nvSpPr>
          <p:cNvPr id="100" name="圆角矩形 262">
            <a:extLst>
              <a:ext uri="{FF2B5EF4-FFF2-40B4-BE49-F238E27FC236}">
                <a16:creationId xmlns="" xmlns:a16="http://schemas.microsoft.com/office/drawing/2014/main" id="{927E70FA-61DF-4819-9C7F-77378E2B89CB}"/>
              </a:ext>
            </a:extLst>
          </p:cNvPr>
          <p:cNvSpPr/>
          <p:nvPr/>
        </p:nvSpPr>
        <p:spPr>
          <a:xfrm>
            <a:off x="1703251" y="2920444"/>
            <a:ext cx="1082880" cy="332090"/>
          </a:xfrm>
          <a:prstGeom prst="roundRect">
            <a:avLst>
              <a:gd name="adj" fmla="val 50000"/>
            </a:avLst>
          </a:prstGeom>
          <a:solidFill>
            <a:srgbClr val="F3FBFE">
              <a:lumMod val="50000"/>
              <a:alpha val="40000"/>
            </a:srgbClr>
          </a:solidFill>
          <a:ln w="12700" cap="flat" cmpd="sng" algn="ctr">
            <a:noFill/>
            <a:prstDash val="solid"/>
            <a:miter lim="800000"/>
          </a:ln>
          <a:effectLst/>
        </p:spPr>
        <p:txBody>
          <a:bodyPr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1" lang="en-US" altLang="zh-CN" sz="1200" b="0" i="0" u="none" strike="noStrike" kern="0" cap="none" spc="0" normalizeH="0" baseline="0" noProof="0" dirty="0">
              <a:ln>
                <a:noFill/>
              </a:ln>
              <a:solidFill>
                <a:srgbClr val="0070C0"/>
              </a:solidFill>
              <a:effectLst/>
              <a:uLnTx/>
              <a:uFillTx/>
              <a:latin typeface="Huawei Sans" panose="020C0503030203020204" pitchFamily="34" charset="0"/>
              <a:ea typeface="方正兰亭黑简体" panose="02000000000000000000" pitchFamily="2" charset="-122"/>
              <a:cs typeface="Microsoft YaHei" charset="-122"/>
              <a:sym typeface="Huawei Sans" panose="020C0503030203020204" pitchFamily="34" charset="0"/>
            </a:endParaRPr>
          </a:p>
        </p:txBody>
      </p:sp>
      <p:sp>
        <p:nvSpPr>
          <p:cNvPr id="101" name="文本框 100">
            <a:extLst>
              <a:ext uri="{FF2B5EF4-FFF2-40B4-BE49-F238E27FC236}">
                <a16:creationId xmlns="" xmlns:a16="http://schemas.microsoft.com/office/drawing/2014/main" id="{B12625AA-0A0A-49A7-B321-F2D119B53495}"/>
              </a:ext>
            </a:extLst>
          </p:cNvPr>
          <p:cNvSpPr txBox="1"/>
          <p:nvPr/>
        </p:nvSpPr>
        <p:spPr>
          <a:xfrm>
            <a:off x="1814510" y="2959597"/>
            <a:ext cx="857777" cy="276999"/>
          </a:xfrm>
          <a:prstGeom prst="rect">
            <a:avLst/>
          </a:prstGeom>
          <a:noFill/>
        </p:spPr>
        <p:txBody>
          <a:bodyPr wrap="square" rtlCol="0">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200" b="1" i="0" u="none" strike="noStrike" kern="0" cap="none" spc="0" normalizeH="0" baseline="0" noProof="0" dirty="0">
                <a:ln>
                  <a:noFill/>
                </a:ln>
                <a:solidFill>
                  <a:srgbClr val="0070C0"/>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NE40E</a:t>
            </a:r>
            <a:endParaRPr kumimoji="0" lang="en-US" altLang="zh-CN" sz="1200" b="1" i="0" u="none" strike="noStrike" kern="0" cap="none" spc="0" normalizeH="0" baseline="0" noProof="0" dirty="0">
              <a:ln>
                <a:noFill/>
              </a:ln>
              <a:solidFill>
                <a:srgbClr val="0070C0"/>
              </a:solidFill>
              <a:effectLst/>
              <a:uLnTx/>
              <a:uFillTx/>
              <a:latin typeface="Huawei Sans" panose="020C0503030203020204" pitchFamily="34" charset="0"/>
              <a:ea typeface="方正兰亭黑简体" panose="02000000000000000000" pitchFamily="2" charset="-122"/>
              <a:cs typeface="Microsoft YaHei" charset="-122"/>
              <a:sym typeface="Huawei Sans" panose="020C0503030203020204" pitchFamily="34" charset="0"/>
            </a:endParaRPr>
          </a:p>
        </p:txBody>
      </p:sp>
      <p:sp>
        <p:nvSpPr>
          <p:cNvPr id="102" name="圆角矩形 265">
            <a:extLst>
              <a:ext uri="{FF2B5EF4-FFF2-40B4-BE49-F238E27FC236}">
                <a16:creationId xmlns="" xmlns:a16="http://schemas.microsoft.com/office/drawing/2014/main" id="{0A4DA915-B86C-4B72-9743-BAED678C80C7}"/>
              </a:ext>
            </a:extLst>
          </p:cNvPr>
          <p:cNvSpPr/>
          <p:nvPr/>
        </p:nvSpPr>
        <p:spPr>
          <a:xfrm>
            <a:off x="2839050" y="2915372"/>
            <a:ext cx="1573493" cy="332090"/>
          </a:xfrm>
          <a:prstGeom prst="roundRect">
            <a:avLst>
              <a:gd name="adj" fmla="val 50000"/>
            </a:avLst>
          </a:prstGeom>
          <a:solidFill>
            <a:srgbClr val="F3FBFE">
              <a:lumMod val="50000"/>
              <a:alpha val="39000"/>
            </a:srgbClr>
          </a:solidFill>
          <a:ln w="12700" cap="flat" cmpd="sng" algn="ctr">
            <a:noFill/>
            <a:prstDash val="solid"/>
            <a:miter lim="800000"/>
          </a:ln>
          <a:effectLst/>
        </p:spPr>
        <p:txBody>
          <a:bodyPr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1" lang="en-US" altLang="zh-CN" sz="1050" b="0" i="0" u="none" strike="noStrike" kern="0" cap="none" spc="0" normalizeH="0" baseline="0" noProof="0" dirty="0">
              <a:ln>
                <a:noFill/>
              </a:ln>
              <a:solidFill>
                <a:srgbClr val="EC7061"/>
              </a:solidFill>
              <a:effectLst/>
              <a:uLnTx/>
              <a:uFillTx/>
              <a:latin typeface="Huawei Sans" panose="020C0503030203020204" pitchFamily="34" charset="0"/>
              <a:ea typeface="方正兰亭黑简体" panose="02000000000000000000" pitchFamily="2" charset="-122"/>
              <a:cs typeface="Microsoft YaHei" charset="-122"/>
              <a:sym typeface="Huawei Sans" panose="020C0503030203020204" pitchFamily="34" charset="0"/>
            </a:endParaRPr>
          </a:p>
        </p:txBody>
      </p:sp>
      <p:sp>
        <p:nvSpPr>
          <p:cNvPr id="103" name="文本框 102">
            <a:extLst>
              <a:ext uri="{FF2B5EF4-FFF2-40B4-BE49-F238E27FC236}">
                <a16:creationId xmlns="" xmlns:a16="http://schemas.microsoft.com/office/drawing/2014/main" id="{8C2D73FD-FAF1-427B-AE16-64A861469774}"/>
              </a:ext>
            </a:extLst>
          </p:cNvPr>
          <p:cNvSpPr txBox="1"/>
          <p:nvPr/>
        </p:nvSpPr>
        <p:spPr>
          <a:xfrm>
            <a:off x="2825073" y="2953084"/>
            <a:ext cx="1638963" cy="276999"/>
          </a:xfrm>
          <a:prstGeom prst="rect">
            <a:avLst/>
          </a:prstGeom>
          <a:noFill/>
        </p:spPr>
        <p:txBody>
          <a:bodyPr wrap="square" rtlCol="0">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200" b="1" i="0" u="none" strike="noStrike" kern="0" cap="none" spc="0" normalizeH="0" baseline="0" noProof="0" dirty="0">
                <a:ln>
                  <a:noFill/>
                </a:ln>
                <a:solidFill>
                  <a:srgbClr val="0070C0"/>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Third-party device</a:t>
            </a:r>
          </a:p>
        </p:txBody>
      </p:sp>
      <p:sp>
        <p:nvSpPr>
          <p:cNvPr id="104" name="AutoShape 149">
            <a:extLst>
              <a:ext uri="{FF2B5EF4-FFF2-40B4-BE49-F238E27FC236}">
                <a16:creationId xmlns="" xmlns:a16="http://schemas.microsoft.com/office/drawing/2014/main" id="{E7B00B83-FEB7-4F64-9674-48AFA4ABF6D3}"/>
              </a:ext>
            </a:extLst>
          </p:cNvPr>
          <p:cNvSpPr>
            <a:spLocks noChangeAspect="1" noChangeArrowheads="1" noTextEdit="1"/>
          </p:cNvSpPr>
          <p:nvPr/>
        </p:nvSpPr>
        <p:spPr bwMode="auto">
          <a:xfrm>
            <a:off x="3771894" y="2985017"/>
            <a:ext cx="244041" cy="215603"/>
          </a:xfrm>
          <a:prstGeom prst="rect">
            <a:avLst/>
          </a:prstGeom>
          <a:noFill/>
          <a:ln w="9525">
            <a:noFill/>
            <a:miter lim="800000"/>
            <a:headEnd/>
            <a:tailEnd/>
          </a:ln>
        </p:spPr>
        <p:txBody>
          <a:bodyPr vert="horz" wrap="square" lIns="91428" tIns="45714" rIns="91428" bIns="45714" numCol="1" anchor="t" anchorCtr="0" compatLnSpc="1">
            <a:prstTxWarp prst="textNoShape">
              <a:avLst/>
            </a:prstTxWarp>
            <a:noAutofit/>
          </a:bodyPr>
          <a:lstStyle/>
          <a:p>
            <a:pPr defTabSz="914400" fontAlgn="ctr"/>
            <a:endParaRPr lang="en-US" altLang="zh-CN" sz="1050" dirty="0">
              <a:solidFill>
                <a:srgbClr val="0070C0"/>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105" name="矩形 104">
            <a:extLst>
              <a:ext uri="{FF2B5EF4-FFF2-40B4-BE49-F238E27FC236}">
                <a16:creationId xmlns="" xmlns:a16="http://schemas.microsoft.com/office/drawing/2014/main" id="{EC96BFD1-9FBC-460A-8592-DDF30BC5CBAE}"/>
              </a:ext>
            </a:extLst>
          </p:cNvPr>
          <p:cNvSpPr/>
          <p:nvPr/>
        </p:nvSpPr>
        <p:spPr>
          <a:xfrm>
            <a:off x="4758614" y="5684805"/>
            <a:ext cx="3429937" cy="461665"/>
          </a:xfrm>
          <a:prstGeom prst="rect">
            <a:avLst/>
          </a:prstGeom>
        </p:spPr>
        <p:txBody>
          <a:bodyPr wrap="square">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200" b="1" i="0" u="none" strike="noStrike" kern="0" cap="none" spc="0" normalizeH="0" baseline="0" noProof="0" dirty="0">
                <a:ln>
                  <a:noFill/>
                </a:ln>
                <a:solidFill>
                  <a:srgbClr val="EC7061"/>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Separation of control and forwarding planes, triggering network automation</a:t>
            </a:r>
            <a:endParaRPr kumimoji="0" lang="en-US" altLang="zh-CN" sz="1200" b="1" i="0" u="none" strike="noStrike" kern="0" cap="none" spc="0" normalizeH="0" baseline="0" noProof="0" dirty="0">
              <a:ln>
                <a:noFill/>
              </a:ln>
              <a:solidFill>
                <a:srgbClr val="EC7061"/>
              </a:solidFill>
              <a:effectLst/>
              <a:uLnTx/>
              <a:uFillTx/>
              <a:latin typeface="Huawei Sans" panose="020C0503030203020204" pitchFamily="34" charset="0"/>
              <a:ea typeface="方正兰亭黑简体" panose="02000000000000000000" pitchFamily="2" charset="-122"/>
              <a:cs typeface="Times New Roman" panose="02020603050405020304" pitchFamily="18" charset="0"/>
              <a:sym typeface="Huawei Sans" panose="020C0503030203020204" pitchFamily="34" charset="0"/>
            </a:endParaRPr>
          </a:p>
        </p:txBody>
      </p:sp>
      <p:sp>
        <p:nvSpPr>
          <p:cNvPr id="106" name="文本框 105">
            <a:extLst>
              <a:ext uri="{FF2B5EF4-FFF2-40B4-BE49-F238E27FC236}">
                <a16:creationId xmlns="" xmlns:a16="http://schemas.microsoft.com/office/drawing/2014/main" id="{58C45FEB-F431-49CD-B0A6-6131986196C5}"/>
              </a:ext>
            </a:extLst>
          </p:cNvPr>
          <p:cNvSpPr txBox="1"/>
          <p:nvPr/>
        </p:nvSpPr>
        <p:spPr>
          <a:xfrm>
            <a:off x="4508266" y="2790415"/>
            <a:ext cx="3314774" cy="307777"/>
          </a:xfrm>
          <a:prstGeom prst="rect">
            <a:avLst/>
          </a:prstGeom>
          <a:noFill/>
        </p:spPr>
        <p:txBody>
          <a:bodyPr wrap="square" rtlCol="0">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SDN architecture</a:t>
            </a:r>
            <a:endParaRPr kumimoji="0" lang="en-US" altLang="zh-CN" sz="1400" b="0" i="0" u="none" strike="noStrike" kern="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07" name="图片 106">
            <a:extLst>
              <a:ext uri="{FF2B5EF4-FFF2-40B4-BE49-F238E27FC236}">
                <a16:creationId xmlns="" xmlns:a16="http://schemas.microsoft.com/office/drawing/2014/main" id="{466C757A-4FEB-48DB-ACF8-C9DE3F674CD2}"/>
              </a:ext>
            </a:extLst>
          </p:cNvPr>
          <p:cNvPicPr>
            <a:picLocks noChangeAspect="1"/>
          </p:cNvPicPr>
          <p:nvPr/>
        </p:nvPicPr>
        <p:blipFill>
          <a:blip r:embed="rId3"/>
          <a:stretch>
            <a:fillRect/>
          </a:stretch>
        </p:blipFill>
        <p:spPr>
          <a:xfrm>
            <a:off x="5083130" y="1706483"/>
            <a:ext cx="2220763" cy="1013358"/>
          </a:xfrm>
          <a:prstGeom prst="rect">
            <a:avLst/>
          </a:prstGeom>
        </p:spPr>
      </p:pic>
      <p:sp>
        <p:nvSpPr>
          <p:cNvPr id="108" name="文本框 107">
            <a:extLst>
              <a:ext uri="{FF2B5EF4-FFF2-40B4-BE49-F238E27FC236}">
                <a16:creationId xmlns="" xmlns:a16="http://schemas.microsoft.com/office/drawing/2014/main" id="{81DDD621-B353-41F3-B11F-D4D570765D8B}"/>
              </a:ext>
            </a:extLst>
          </p:cNvPr>
          <p:cNvSpPr txBox="1"/>
          <p:nvPr/>
        </p:nvSpPr>
        <p:spPr>
          <a:xfrm>
            <a:off x="9159864" y="5684805"/>
            <a:ext cx="2434131" cy="461665"/>
          </a:xfrm>
          <a:prstGeom prst="rect">
            <a:avLst/>
          </a:prstGeom>
          <a:noFill/>
        </p:spPr>
        <p:txBody>
          <a:bodyPr wrap="square" rtlCol="0">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200" b="1" i="0" u="none" strike="noStrike" kern="0" cap="none" spc="0" normalizeH="0" baseline="0" noProof="0" dirty="0">
                <a:ln>
                  <a:noFill/>
                </a:ln>
                <a:solidFill>
                  <a:srgbClr val="EC7061"/>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Network programmability, achieving full automation</a:t>
            </a:r>
          </a:p>
        </p:txBody>
      </p:sp>
      <p:grpSp>
        <p:nvGrpSpPr>
          <p:cNvPr id="109" name="组合 107">
            <a:extLst>
              <a:ext uri="{FF2B5EF4-FFF2-40B4-BE49-F238E27FC236}">
                <a16:creationId xmlns="" xmlns:a16="http://schemas.microsoft.com/office/drawing/2014/main" id="{CB1068F6-197C-4BF8-A869-9BDAB3A80AF0}"/>
              </a:ext>
            </a:extLst>
          </p:cNvPr>
          <p:cNvGrpSpPr/>
          <p:nvPr/>
        </p:nvGrpSpPr>
        <p:grpSpPr>
          <a:xfrm>
            <a:off x="9907448" y="1479965"/>
            <a:ext cx="467233" cy="432503"/>
            <a:chOff x="13493750" y="2724150"/>
            <a:chExt cx="254000" cy="254000"/>
          </a:xfrm>
          <a:solidFill>
            <a:srgbClr val="F3FBFE">
              <a:lumMod val="50000"/>
            </a:srgbClr>
          </a:solidFill>
        </p:grpSpPr>
        <p:sp>
          <p:nvSpPr>
            <p:cNvPr id="110" name="Freeform 122">
              <a:extLst>
                <a:ext uri="{FF2B5EF4-FFF2-40B4-BE49-F238E27FC236}">
                  <a16:creationId xmlns="" xmlns:a16="http://schemas.microsoft.com/office/drawing/2014/main" id="{AA8155CF-BCA6-43FF-83FC-3B5B71385AC0}"/>
                </a:ext>
              </a:extLst>
            </p:cNvPr>
            <p:cNvSpPr>
              <a:spLocks/>
            </p:cNvSpPr>
            <p:nvPr/>
          </p:nvSpPr>
          <p:spPr bwMode="auto">
            <a:xfrm>
              <a:off x="13636625" y="2863850"/>
              <a:ext cx="107950" cy="114300"/>
            </a:xfrm>
            <a:custGeom>
              <a:avLst/>
              <a:gdLst/>
              <a:ahLst/>
              <a:cxnLst>
                <a:cxn ang="0">
                  <a:pos x="68" y="8"/>
                </a:cxn>
                <a:cxn ang="0">
                  <a:pos x="68" y="8"/>
                </a:cxn>
                <a:cxn ang="0">
                  <a:pos x="64" y="14"/>
                </a:cxn>
                <a:cxn ang="0">
                  <a:pos x="60" y="16"/>
                </a:cxn>
                <a:cxn ang="0">
                  <a:pos x="54" y="18"/>
                </a:cxn>
                <a:cxn ang="0">
                  <a:pos x="54" y="18"/>
                </a:cxn>
                <a:cxn ang="0">
                  <a:pos x="18" y="18"/>
                </a:cxn>
                <a:cxn ang="0">
                  <a:pos x="18" y="0"/>
                </a:cxn>
                <a:cxn ang="0">
                  <a:pos x="0" y="36"/>
                </a:cxn>
                <a:cxn ang="0">
                  <a:pos x="18" y="72"/>
                </a:cxn>
                <a:cxn ang="0">
                  <a:pos x="18" y="52"/>
                </a:cxn>
                <a:cxn ang="0">
                  <a:pos x="36" y="52"/>
                </a:cxn>
                <a:cxn ang="0">
                  <a:pos x="36" y="52"/>
                </a:cxn>
                <a:cxn ang="0">
                  <a:pos x="40" y="52"/>
                </a:cxn>
                <a:cxn ang="0">
                  <a:pos x="42" y="52"/>
                </a:cxn>
                <a:cxn ang="0">
                  <a:pos x="46" y="48"/>
                </a:cxn>
                <a:cxn ang="0">
                  <a:pos x="52" y="44"/>
                </a:cxn>
                <a:cxn ang="0">
                  <a:pos x="56" y="36"/>
                </a:cxn>
                <a:cxn ang="0">
                  <a:pos x="62" y="24"/>
                </a:cxn>
                <a:cxn ang="0">
                  <a:pos x="68" y="8"/>
                </a:cxn>
                <a:cxn ang="0">
                  <a:pos x="68" y="8"/>
                </a:cxn>
              </a:cxnLst>
              <a:rect l="0" t="0" r="r" b="b"/>
              <a:pathLst>
                <a:path w="68" h="72">
                  <a:moveTo>
                    <a:pt x="68" y="8"/>
                  </a:moveTo>
                  <a:lnTo>
                    <a:pt x="68" y="8"/>
                  </a:lnTo>
                  <a:lnTo>
                    <a:pt x="64" y="14"/>
                  </a:lnTo>
                  <a:lnTo>
                    <a:pt x="60" y="16"/>
                  </a:lnTo>
                  <a:lnTo>
                    <a:pt x="54" y="18"/>
                  </a:lnTo>
                  <a:lnTo>
                    <a:pt x="54" y="18"/>
                  </a:lnTo>
                  <a:lnTo>
                    <a:pt x="18" y="18"/>
                  </a:lnTo>
                  <a:lnTo>
                    <a:pt x="18" y="0"/>
                  </a:lnTo>
                  <a:lnTo>
                    <a:pt x="0" y="36"/>
                  </a:lnTo>
                  <a:lnTo>
                    <a:pt x="18" y="72"/>
                  </a:lnTo>
                  <a:lnTo>
                    <a:pt x="18" y="52"/>
                  </a:lnTo>
                  <a:lnTo>
                    <a:pt x="36" y="52"/>
                  </a:lnTo>
                  <a:lnTo>
                    <a:pt x="36" y="52"/>
                  </a:lnTo>
                  <a:lnTo>
                    <a:pt x="40" y="52"/>
                  </a:lnTo>
                  <a:lnTo>
                    <a:pt x="42" y="52"/>
                  </a:lnTo>
                  <a:lnTo>
                    <a:pt x="46" y="48"/>
                  </a:lnTo>
                  <a:lnTo>
                    <a:pt x="52" y="44"/>
                  </a:lnTo>
                  <a:lnTo>
                    <a:pt x="56" y="36"/>
                  </a:lnTo>
                  <a:lnTo>
                    <a:pt x="62" y="24"/>
                  </a:lnTo>
                  <a:lnTo>
                    <a:pt x="68" y="8"/>
                  </a:lnTo>
                  <a:lnTo>
                    <a:pt x="68" y="8"/>
                  </a:lnTo>
                  <a:close/>
                </a:path>
              </a:pathLst>
            </a:custGeom>
            <a:solidFill>
              <a:srgbClr val="0099CC"/>
            </a:solidFill>
            <a:ln w="9525">
              <a:noFill/>
              <a:round/>
              <a:headEnd/>
              <a:tailEnd/>
            </a:ln>
          </p:spPr>
          <p:txBody>
            <a:bodyPr vert="horz" wrap="square" lIns="91440" tIns="45720" rIns="91440" bIns="45720" numCol="1" anchor="t" anchorCtr="0" compatLnSpc="1">
              <a:prstTxWarp prst="textNoShape">
                <a:avLst/>
              </a:prstTxWarp>
              <a:noAutofit/>
            </a:body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1" name="Freeform 123">
              <a:extLst>
                <a:ext uri="{FF2B5EF4-FFF2-40B4-BE49-F238E27FC236}">
                  <a16:creationId xmlns="" xmlns:a16="http://schemas.microsoft.com/office/drawing/2014/main" id="{159BC5BC-6DF1-4357-88DE-0EE913592AEF}"/>
                </a:ext>
              </a:extLst>
            </p:cNvPr>
            <p:cNvSpPr>
              <a:spLocks/>
            </p:cNvSpPr>
            <p:nvPr/>
          </p:nvSpPr>
          <p:spPr bwMode="auto">
            <a:xfrm>
              <a:off x="13668375" y="2790825"/>
              <a:ext cx="79375" cy="92075"/>
            </a:xfrm>
            <a:custGeom>
              <a:avLst/>
              <a:gdLst/>
              <a:ahLst/>
              <a:cxnLst>
                <a:cxn ang="0">
                  <a:pos x="0" y="18"/>
                </a:cxn>
                <a:cxn ang="0">
                  <a:pos x="30" y="0"/>
                </a:cxn>
                <a:cxn ang="0">
                  <a:pos x="48" y="32"/>
                </a:cxn>
                <a:cxn ang="0">
                  <a:pos x="48" y="32"/>
                </a:cxn>
                <a:cxn ang="0">
                  <a:pos x="48" y="34"/>
                </a:cxn>
                <a:cxn ang="0">
                  <a:pos x="50" y="40"/>
                </a:cxn>
                <a:cxn ang="0">
                  <a:pos x="48" y="46"/>
                </a:cxn>
                <a:cxn ang="0">
                  <a:pos x="46" y="50"/>
                </a:cxn>
                <a:cxn ang="0">
                  <a:pos x="42" y="54"/>
                </a:cxn>
                <a:cxn ang="0">
                  <a:pos x="42" y="54"/>
                </a:cxn>
                <a:cxn ang="0">
                  <a:pos x="38" y="56"/>
                </a:cxn>
                <a:cxn ang="0">
                  <a:pos x="32" y="58"/>
                </a:cxn>
                <a:cxn ang="0">
                  <a:pos x="26" y="54"/>
                </a:cxn>
                <a:cxn ang="0">
                  <a:pos x="20" y="52"/>
                </a:cxn>
                <a:cxn ang="0">
                  <a:pos x="18" y="50"/>
                </a:cxn>
                <a:cxn ang="0">
                  <a:pos x="0" y="18"/>
                </a:cxn>
              </a:cxnLst>
              <a:rect l="0" t="0" r="r" b="b"/>
              <a:pathLst>
                <a:path w="50" h="58">
                  <a:moveTo>
                    <a:pt x="0" y="18"/>
                  </a:moveTo>
                  <a:lnTo>
                    <a:pt x="30" y="0"/>
                  </a:lnTo>
                  <a:lnTo>
                    <a:pt x="48" y="32"/>
                  </a:lnTo>
                  <a:lnTo>
                    <a:pt x="48" y="32"/>
                  </a:lnTo>
                  <a:lnTo>
                    <a:pt x="48" y="34"/>
                  </a:lnTo>
                  <a:lnTo>
                    <a:pt x="50" y="40"/>
                  </a:lnTo>
                  <a:lnTo>
                    <a:pt x="48" y="46"/>
                  </a:lnTo>
                  <a:lnTo>
                    <a:pt x="46" y="50"/>
                  </a:lnTo>
                  <a:lnTo>
                    <a:pt x="42" y="54"/>
                  </a:lnTo>
                  <a:lnTo>
                    <a:pt x="42" y="54"/>
                  </a:lnTo>
                  <a:lnTo>
                    <a:pt x="38" y="56"/>
                  </a:lnTo>
                  <a:lnTo>
                    <a:pt x="32" y="58"/>
                  </a:lnTo>
                  <a:lnTo>
                    <a:pt x="26" y="54"/>
                  </a:lnTo>
                  <a:lnTo>
                    <a:pt x="20" y="52"/>
                  </a:lnTo>
                  <a:lnTo>
                    <a:pt x="18" y="50"/>
                  </a:lnTo>
                  <a:lnTo>
                    <a:pt x="0" y="18"/>
                  </a:lnTo>
                  <a:close/>
                </a:path>
              </a:pathLst>
            </a:custGeom>
            <a:solidFill>
              <a:srgbClr val="0099CC"/>
            </a:solidFill>
            <a:ln w="9525">
              <a:noFill/>
              <a:round/>
              <a:headEnd/>
              <a:tailEnd/>
            </a:ln>
          </p:spPr>
          <p:txBody>
            <a:bodyPr vert="horz" wrap="square" lIns="91440" tIns="45720" rIns="91440" bIns="45720" numCol="1" anchor="t" anchorCtr="0" compatLnSpc="1">
              <a:prstTxWarp prst="textNoShape">
                <a:avLst/>
              </a:prstTxWarp>
              <a:noAutofit/>
            </a:body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2" name="Freeform 124">
              <a:extLst>
                <a:ext uri="{FF2B5EF4-FFF2-40B4-BE49-F238E27FC236}">
                  <a16:creationId xmlns="" xmlns:a16="http://schemas.microsoft.com/office/drawing/2014/main" id="{30E8636E-CC9F-4AA5-A3D3-9FFCCFF40B5E}"/>
                </a:ext>
              </a:extLst>
            </p:cNvPr>
            <p:cNvSpPr>
              <a:spLocks/>
            </p:cNvSpPr>
            <p:nvPr/>
          </p:nvSpPr>
          <p:spPr bwMode="auto">
            <a:xfrm>
              <a:off x="13493750" y="2816225"/>
              <a:ext cx="98425" cy="120650"/>
            </a:xfrm>
            <a:custGeom>
              <a:avLst/>
              <a:gdLst/>
              <a:ahLst/>
              <a:cxnLst>
                <a:cxn ang="0">
                  <a:pos x="28" y="76"/>
                </a:cxn>
                <a:cxn ang="0">
                  <a:pos x="28" y="76"/>
                </a:cxn>
                <a:cxn ang="0">
                  <a:pos x="26" y="68"/>
                </a:cxn>
                <a:cxn ang="0">
                  <a:pos x="26" y="64"/>
                </a:cxn>
                <a:cxn ang="0">
                  <a:pos x="28" y="58"/>
                </a:cxn>
                <a:cxn ang="0">
                  <a:pos x="28" y="58"/>
                </a:cxn>
                <a:cxn ang="0">
                  <a:pos x="46" y="26"/>
                </a:cxn>
                <a:cxn ang="0">
                  <a:pos x="62" y="36"/>
                </a:cxn>
                <a:cxn ang="0">
                  <a:pos x="40" y="2"/>
                </a:cxn>
                <a:cxn ang="0">
                  <a:pos x="0" y="0"/>
                </a:cxn>
                <a:cxn ang="0">
                  <a:pos x="16" y="10"/>
                </a:cxn>
                <a:cxn ang="0">
                  <a:pos x="6" y="26"/>
                </a:cxn>
                <a:cxn ang="0">
                  <a:pos x="6" y="26"/>
                </a:cxn>
                <a:cxn ang="0">
                  <a:pos x="4" y="28"/>
                </a:cxn>
                <a:cxn ang="0">
                  <a:pos x="4" y="32"/>
                </a:cxn>
                <a:cxn ang="0">
                  <a:pos x="4" y="36"/>
                </a:cxn>
                <a:cxn ang="0">
                  <a:pos x="6" y="42"/>
                </a:cxn>
                <a:cxn ang="0">
                  <a:pos x="10" y="52"/>
                </a:cxn>
                <a:cxn ang="0">
                  <a:pos x="18" y="62"/>
                </a:cxn>
                <a:cxn ang="0">
                  <a:pos x="28" y="76"/>
                </a:cxn>
                <a:cxn ang="0">
                  <a:pos x="28" y="76"/>
                </a:cxn>
              </a:cxnLst>
              <a:rect l="0" t="0" r="r" b="b"/>
              <a:pathLst>
                <a:path w="62" h="76">
                  <a:moveTo>
                    <a:pt x="28" y="76"/>
                  </a:moveTo>
                  <a:lnTo>
                    <a:pt x="28" y="76"/>
                  </a:lnTo>
                  <a:lnTo>
                    <a:pt x="26" y="68"/>
                  </a:lnTo>
                  <a:lnTo>
                    <a:pt x="26" y="64"/>
                  </a:lnTo>
                  <a:lnTo>
                    <a:pt x="28" y="58"/>
                  </a:lnTo>
                  <a:lnTo>
                    <a:pt x="28" y="58"/>
                  </a:lnTo>
                  <a:lnTo>
                    <a:pt x="46" y="26"/>
                  </a:lnTo>
                  <a:lnTo>
                    <a:pt x="62" y="36"/>
                  </a:lnTo>
                  <a:lnTo>
                    <a:pt x="40" y="2"/>
                  </a:lnTo>
                  <a:lnTo>
                    <a:pt x="0" y="0"/>
                  </a:lnTo>
                  <a:lnTo>
                    <a:pt x="16" y="10"/>
                  </a:lnTo>
                  <a:lnTo>
                    <a:pt x="6" y="26"/>
                  </a:lnTo>
                  <a:lnTo>
                    <a:pt x="6" y="26"/>
                  </a:lnTo>
                  <a:lnTo>
                    <a:pt x="4" y="28"/>
                  </a:lnTo>
                  <a:lnTo>
                    <a:pt x="4" y="32"/>
                  </a:lnTo>
                  <a:lnTo>
                    <a:pt x="4" y="36"/>
                  </a:lnTo>
                  <a:lnTo>
                    <a:pt x="6" y="42"/>
                  </a:lnTo>
                  <a:lnTo>
                    <a:pt x="10" y="52"/>
                  </a:lnTo>
                  <a:lnTo>
                    <a:pt x="18" y="62"/>
                  </a:lnTo>
                  <a:lnTo>
                    <a:pt x="28" y="76"/>
                  </a:lnTo>
                  <a:lnTo>
                    <a:pt x="28" y="76"/>
                  </a:lnTo>
                  <a:close/>
                </a:path>
              </a:pathLst>
            </a:custGeom>
            <a:solidFill>
              <a:srgbClr val="0099CC"/>
            </a:solidFill>
            <a:ln w="9525">
              <a:noFill/>
              <a:round/>
              <a:headEnd/>
              <a:tailEnd/>
            </a:ln>
          </p:spPr>
          <p:txBody>
            <a:bodyPr vert="horz" wrap="square" lIns="91440" tIns="45720" rIns="91440" bIns="45720" numCol="1" anchor="t" anchorCtr="0" compatLnSpc="1">
              <a:prstTxWarp prst="textNoShape">
                <a:avLst/>
              </a:prstTxWarp>
              <a:noAutofit/>
            </a:body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3" name="Freeform 125">
              <a:extLst>
                <a:ext uri="{FF2B5EF4-FFF2-40B4-BE49-F238E27FC236}">
                  <a16:creationId xmlns="" xmlns:a16="http://schemas.microsoft.com/office/drawing/2014/main" id="{B04845A1-045F-4C2D-B7C0-32486A2968C5}"/>
                </a:ext>
              </a:extLst>
            </p:cNvPr>
            <p:cNvSpPr>
              <a:spLocks/>
            </p:cNvSpPr>
            <p:nvPr/>
          </p:nvSpPr>
          <p:spPr bwMode="auto">
            <a:xfrm>
              <a:off x="13547725" y="2898775"/>
              <a:ext cx="85725" cy="53975"/>
            </a:xfrm>
            <a:custGeom>
              <a:avLst/>
              <a:gdLst/>
              <a:ahLst/>
              <a:cxnLst>
                <a:cxn ang="0">
                  <a:pos x="54" y="0"/>
                </a:cxn>
                <a:cxn ang="0">
                  <a:pos x="54" y="34"/>
                </a:cxn>
                <a:cxn ang="0">
                  <a:pos x="18" y="34"/>
                </a:cxn>
                <a:cxn ang="0">
                  <a:pos x="18" y="34"/>
                </a:cxn>
                <a:cxn ang="0">
                  <a:pos x="14" y="34"/>
                </a:cxn>
                <a:cxn ang="0">
                  <a:pos x="10" y="32"/>
                </a:cxn>
                <a:cxn ang="0">
                  <a:pos x="4" y="26"/>
                </a:cxn>
                <a:cxn ang="0">
                  <a:pos x="2" y="22"/>
                </a:cxn>
                <a:cxn ang="0">
                  <a:pos x="0" y="18"/>
                </a:cxn>
                <a:cxn ang="0">
                  <a:pos x="0" y="18"/>
                </a:cxn>
                <a:cxn ang="0">
                  <a:pos x="0" y="12"/>
                </a:cxn>
                <a:cxn ang="0">
                  <a:pos x="2" y="8"/>
                </a:cxn>
                <a:cxn ang="0">
                  <a:pos x="8" y="4"/>
                </a:cxn>
                <a:cxn ang="0">
                  <a:pos x="14" y="0"/>
                </a:cxn>
                <a:cxn ang="0">
                  <a:pos x="16" y="0"/>
                </a:cxn>
                <a:cxn ang="0">
                  <a:pos x="54" y="0"/>
                </a:cxn>
              </a:cxnLst>
              <a:rect l="0" t="0" r="r" b="b"/>
              <a:pathLst>
                <a:path w="54" h="34">
                  <a:moveTo>
                    <a:pt x="54" y="0"/>
                  </a:moveTo>
                  <a:lnTo>
                    <a:pt x="54" y="34"/>
                  </a:lnTo>
                  <a:lnTo>
                    <a:pt x="18" y="34"/>
                  </a:lnTo>
                  <a:lnTo>
                    <a:pt x="18" y="34"/>
                  </a:lnTo>
                  <a:lnTo>
                    <a:pt x="14" y="34"/>
                  </a:lnTo>
                  <a:lnTo>
                    <a:pt x="10" y="32"/>
                  </a:lnTo>
                  <a:lnTo>
                    <a:pt x="4" y="26"/>
                  </a:lnTo>
                  <a:lnTo>
                    <a:pt x="2" y="22"/>
                  </a:lnTo>
                  <a:lnTo>
                    <a:pt x="0" y="18"/>
                  </a:lnTo>
                  <a:lnTo>
                    <a:pt x="0" y="18"/>
                  </a:lnTo>
                  <a:lnTo>
                    <a:pt x="0" y="12"/>
                  </a:lnTo>
                  <a:lnTo>
                    <a:pt x="2" y="8"/>
                  </a:lnTo>
                  <a:lnTo>
                    <a:pt x="8" y="4"/>
                  </a:lnTo>
                  <a:lnTo>
                    <a:pt x="14" y="0"/>
                  </a:lnTo>
                  <a:lnTo>
                    <a:pt x="16" y="0"/>
                  </a:lnTo>
                  <a:lnTo>
                    <a:pt x="54" y="0"/>
                  </a:lnTo>
                  <a:close/>
                </a:path>
              </a:pathLst>
            </a:custGeom>
            <a:solidFill>
              <a:srgbClr val="0099CC"/>
            </a:solidFill>
            <a:ln w="9525">
              <a:noFill/>
              <a:round/>
              <a:headEnd/>
              <a:tailEnd/>
            </a:ln>
          </p:spPr>
          <p:txBody>
            <a:bodyPr vert="horz" wrap="square" lIns="91440" tIns="45720" rIns="91440" bIns="45720" numCol="1" anchor="t" anchorCtr="0" compatLnSpc="1">
              <a:prstTxWarp prst="textNoShape">
                <a:avLst/>
              </a:prstTxWarp>
              <a:noAutofit/>
            </a:body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4" name="Freeform 126">
              <a:extLst>
                <a:ext uri="{FF2B5EF4-FFF2-40B4-BE49-F238E27FC236}">
                  <a16:creationId xmlns="" xmlns:a16="http://schemas.microsoft.com/office/drawing/2014/main" id="{F58FF409-5D86-4BCD-9C86-32BA044FDDAD}"/>
                </a:ext>
              </a:extLst>
            </p:cNvPr>
            <p:cNvSpPr>
              <a:spLocks/>
            </p:cNvSpPr>
            <p:nvPr/>
          </p:nvSpPr>
          <p:spPr bwMode="auto">
            <a:xfrm>
              <a:off x="13592175" y="2724150"/>
              <a:ext cx="127000" cy="79375"/>
            </a:xfrm>
            <a:custGeom>
              <a:avLst/>
              <a:gdLst/>
              <a:ahLst/>
              <a:cxnLst>
                <a:cxn ang="0">
                  <a:pos x="0" y="2"/>
                </a:cxn>
                <a:cxn ang="0">
                  <a:pos x="0" y="2"/>
                </a:cxn>
                <a:cxn ang="0">
                  <a:pos x="6" y="4"/>
                </a:cxn>
                <a:cxn ang="0">
                  <a:pos x="12" y="6"/>
                </a:cxn>
                <a:cxn ang="0">
                  <a:pos x="16" y="10"/>
                </a:cxn>
                <a:cxn ang="0">
                  <a:pos x="16" y="10"/>
                </a:cxn>
                <a:cxn ang="0">
                  <a:pos x="34" y="42"/>
                </a:cxn>
                <a:cxn ang="0">
                  <a:pos x="18" y="50"/>
                </a:cxn>
                <a:cxn ang="0">
                  <a:pos x="58" y="48"/>
                </a:cxn>
                <a:cxn ang="0">
                  <a:pos x="80" y="16"/>
                </a:cxn>
                <a:cxn ang="0">
                  <a:pos x="64" y="24"/>
                </a:cxn>
                <a:cxn ang="0">
                  <a:pos x="54" y="8"/>
                </a:cxn>
                <a:cxn ang="0">
                  <a:pos x="54" y="8"/>
                </a:cxn>
                <a:cxn ang="0">
                  <a:pos x="54" y="6"/>
                </a:cxn>
                <a:cxn ang="0">
                  <a:pos x="46" y="2"/>
                </a:cxn>
                <a:cxn ang="0">
                  <a:pos x="40" y="2"/>
                </a:cxn>
                <a:cxn ang="0">
                  <a:pos x="30" y="0"/>
                </a:cxn>
                <a:cxn ang="0">
                  <a:pos x="18" y="0"/>
                </a:cxn>
                <a:cxn ang="0">
                  <a:pos x="0" y="2"/>
                </a:cxn>
                <a:cxn ang="0">
                  <a:pos x="0" y="2"/>
                </a:cxn>
              </a:cxnLst>
              <a:rect l="0" t="0" r="r" b="b"/>
              <a:pathLst>
                <a:path w="80" h="50">
                  <a:moveTo>
                    <a:pt x="0" y="2"/>
                  </a:moveTo>
                  <a:lnTo>
                    <a:pt x="0" y="2"/>
                  </a:lnTo>
                  <a:lnTo>
                    <a:pt x="6" y="4"/>
                  </a:lnTo>
                  <a:lnTo>
                    <a:pt x="12" y="6"/>
                  </a:lnTo>
                  <a:lnTo>
                    <a:pt x="16" y="10"/>
                  </a:lnTo>
                  <a:lnTo>
                    <a:pt x="16" y="10"/>
                  </a:lnTo>
                  <a:lnTo>
                    <a:pt x="34" y="42"/>
                  </a:lnTo>
                  <a:lnTo>
                    <a:pt x="18" y="50"/>
                  </a:lnTo>
                  <a:lnTo>
                    <a:pt x="58" y="48"/>
                  </a:lnTo>
                  <a:lnTo>
                    <a:pt x="80" y="16"/>
                  </a:lnTo>
                  <a:lnTo>
                    <a:pt x="64" y="24"/>
                  </a:lnTo>
                  <a:lnTo>
                    <a:pt x="54" y="8"/>
                  </a:lnTo>
                  <a:lnTo>
                    <a:pt x="54" y="8"/>
                  </a:lnTo>
                  <a:lnTo>
                    <a:pt x="54" y="6"/>
                  </a:lnTo>
                  <a:lnTo>
                    <a:pt x="46" y="2"/>
                  </a:lnTo>
                  <a:lnTo>
                    <a:pt x="40" y="2"/>
                  </a:lnTo>
                  <a:lnTo>
                    <a:pt x="30" y="0"/>
                  </a:lnTo>
                  <a:lnTo>
                    <a:pt x="18" y="0"/>
                  </a:lnTo>
                  <a:lnTo>
                    <a:pt x="0" y="2"/>
                  </a:lnTo>
                  <a:lnTo>
                    <a:pt x="0" y="2"/>
                  </a:lnTo>
                  <a:close/>
                </a:path>
              </a:pathLst>
            </a:custGeom>
            <a:solidFill>
              <a:srgbClr val="0099CC"/>
            </a:solidFill>
            <a:ln w="9525">
              <a:noFill/>
              <a:round/>
              <a:headEnd/>
              <a:tailEnd/>
            </a:ln>
          </p:spPr>
          <p:txBody>
            <a:bodyPr vert="horz" wrap="square" lIns="91440" tIns="45720" rIns="91440" bIns="45720" numCol="1" anchor="t" anchorCtr="0" compatLnSpc="1">
              <a:prstTxWarp prst="textNoShape">
                <a:avLst/>
              </a:prstTxWarp>
              <a:noAutofit/>
            </a:body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5" name="Freeform 127">
              <a:extLst>
                <a:ext uri="{FF2B5EF4-FFF2-40B4-BE49-F238E27FC236}">
                  <a16:creationId xmlns="" xmlns:a16="http://schemas.microsoft.com/office/drawing/2014/main" id="{AB05B857-D1D2-4B82-AD97-2E196410BAEA}"/>
                </a:ext>
              </a:extLst>
            </p:cNvPr>
            <p:cNvSpPr>
              <a:spLocks/>
            </p:cNvSpPr>
            <p:nvPr/>
          </p:nvSpPr>
          <p:spPr bwMode="auto">
            <a:xfrm>
              <a:off x="13531850" y="2733675"/>
              <a:ext cx="79375" cy="88900"/>
            </a:xfrm>
            <a:custGeom>
              <a:avLst/>
              <a:gdLst/>
              <a:ahLst/>
              <a:cxnLst>
                <a:cxn ang="0">
                  <a:pos x="30" y="56"/>
                </a:cxn>
                <a:cxn ang="0">
                  <a:pos x="0" y="40"/>
                </a:cxn>
                <a:cxn ang="0">
                  <a:pos x="18" y="8"/>
                </a:cxn>
                <a:cxn ang="0">
                  <a:pos x="18" y="8"/>
                </a:cxn>
                <a:cxn ang="0">
                  <a:pos x="20" y="6"/>
                </a:cxn>
                <a:cxn ang="0">
                  <a:pos x="24" y="2"/>
                </a:cxn>
                <a:cxn ang="0">
                  <a:pos x="32" y="0"/>
                </a:cxn>
                <a:cxn ang="0">
                  <a:pos x="36" y="0"/>
                </a:cxn>
                <a:cxn ang="0">
                  <a:pos x="42" y="2"/>
                </a:cxn>
                <a:cxn ang="0">
                  <a:pos x="42" y="2"/>
                </a:cxn>
                <a:cxn ang="0">
                  <a:pos x="46" y="4"/>
                </a:cxn>
                <a:cxn ang="0">
                  <a:pos x="48" y="8"/>
                </a:cxn>
                <a:cxn ang="0">
                  <a:pos x="50" y="16"/>
                </a:cxn>
                <a:cxn ang="0">
                  <a:pos x="50" y="22"/>
                </a:cxn>
                <a:cxn ang="0">
                  <a:pos x="48" y="24"/>
                </a:cxn>
                <a:cxn ang="0">
                  <a:pos x="30" y="56"/>
                </a:cxn>
              </a:cxnLst>
              <a:rect l="0" t="0" r="r" b="b"/>
              <a:pathLst>
                <a:path w="50" h="56">
                  <a:moveTo>
                    <a:pt x="30" y="56"/>
                  </a:moveTo>
                  <a:lnTo>
                    <a:pt x="0" y="40"/>
                  </a:lnTo>
                  <a:lnTo>
                    <a:pt x="18" y="8"/>
                  </a:lnTo>
                  <a:lnTo>
                    <a:pt x="18" y="8"/>
                  </a:lnTo>
                  <a:lnTo>
                    <a:pt x="20" y="6"/>
                  </a:lnTo>
                  <a:lnTo>
                    <a:pt x="24" y="2"/>
                  </a:lnTo>
                  <a:lnTo>
                    <a:pt x="32" y="0"/>
                  </a:lnTo>
                  <a:lnTo>
                    <a:pt x="36" y="0"/>
                  </a:lnTo>
                  <a:lnTo>
                    <a:pt x="42" y="2"/>
                  </a:lnTo>
                  <a:lnTo>
                    <a:pt x="42" y="2"/>
                  </a:lnTo>
                  <a:lnTo>
                    <a:pt x="46" y="4"/>
                  </a:lnTo>
                  <a:lnTo>
                    <a:pt x="48" y="8"/>
                  </a:lnTo>
                  <a:lnTo>
                    <a:pt x="50" y="16"/>
                  </a:lnTo>
                  <a:lnTo>
                    <a:pt x="50" y="22"/>
                  </a:lnTo>
                  <a:lnTo>
                    <a:pt x="48" y="24"/>
                  </a:lnTo>
                  <a:lnTo>
                    <a:pt x="30" y="56"/>
                  </a:lnTo>
                  <a:close/>
                </a:path>
              </a:pathLst>
            </a:custGeom>
            <a:solidFill>
              <a:srgbClr val="0099CC"/>
            </a:solidFill>
            <a:ln w="9525">
              <a:noFill/>
              <a:round/>
              <a:headEnd/>
              <a:tailEnd/>
            </a:ln>
          </p:spPr>
          <p:txBody>
            <a:bodyPr vert="horz" wrap="square" lIns="91440" tIns="45720" rIns="91440" bIns="45720" numCol="1" anchor="t" anchorCtr="0" compatLnSpc="1">
              <a:prstTxWarp prst="textNoShape">
                <a:avLst/>
              </a:prstTxWarp>
              <a:noAutofit/>
            </a:body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116" name="Freeform 13">
            <a:extLst>
              <a:ext uri="{FF2B5EF4-FFF2-40B4-BE49-F238E27FC236}">
                <a16:creationId xmlns="" xmlns:a16="http://schemas.microsoft.com/office/drawing/2014/main" id="{F82F5D7D-AECF-4F99-A529-012F08D74D2C}"/>
              </a:ext>
            </a:extLst>
          </p:cNvPr>
          <p:cNvSpPr>
            <a:spLocks noEditPoints="1"/>
          </p:cNvSpPr>
          <p:nvPr/>
        </p:nvSpPr>
        <p:spPr bwMode="auto">
          <a:xfrm>
            <a:off x="8375497" y="1559060"/>
            <a:ext cx="1257750" cy="299062"/>
          </a:xfrm>
          <a:custGeom>
            <a:avLst/>
            <a:gdLst/>
            <a:ahLst/>
            <a:cxnLst>
              <a:cxn ang="0">
                <a:pos x="16278" y="39"/>
              </a:cxn>
              <a:cxn ang="0">
                <a:pos x="16504" y="184"/>
              </a:cxn>
              <a:cxn ang="0">
                <a:pos x="16649" y="411"/>
              </a:cxn>
              <a:cxn ang="0">
                <a:pos x="16687" y="3376"/>
              </a:cxn>
              <a:cxn ang="0">
                <a:pos x="16612" y="3641"/>
              </a:cxn>
              <a:cxn ang="0">
                <a:pos x="16437" y="3844"/>
              </a:cxn>
              <a:cxn ang="0">
                <a:pos x="16189" y="3955"/>
              </a:cxn>
              <a:cxn ang="0">
                <a:pos x="499" y="3955"/>
              </a:cxn>
              <a:cxn ang="0">
                <a:pos x="251" y="3844"/>
              </a:cxn>
              <a:cxn ang="0">
                <a:pos x="75" y="3641"/>
              </a:cxn>
              <a:cxn ang="0">
                <a:pos x="1" y="3376"/>
              </a:cxn>
              <a:cxn ang="0">
                <a:pos x="38" y="411"/>
              </a:cxn>
              <a:cxn ang="0">
                <a:pos x="184" y="184"/>
              </a:cxn>
              <a:cxn ang="0">
                <a:pos x="410" y="39"/>
              </a:cxn>
              <a:cxn ang="0">
                <a:pos x="13820" y="2430"/>
              </a:cxn>
              <a:cxn ang="0">
                <a:pos x="13953" y="2510"/>
              </a:cxn>
              <a:cxn ang="0">
                <a:pos x="13976" y="2666"/>
              </a:cxn>
              <a:cxn ang="0">
                <a:pos x="13873" y="2780"/>
              </a:cxn>
              <a:cxn ang="0">
                <a:pos x="13714" y="2773"/>
              </a:cxn>
              <a:cxn ang="0">
                <a:pos x="13623" y="2648"/>
              </a:cxn>
              <a:cxn ang="0">
                <a:pos x="13661" y="2496"/>
              </a:cxn>
              <a:cxn ang="0">
                <a:pos x="13802" y="2429"/>
              </a:cxn>
              <a:cxn ang="0">
                <a:pos x="14470" y="2482"/>
              </a:cxn>
              <a:cxn ang="0">
                <a:pos x="14522" y="2631"/>
              </a:cxn>
              <a:cxn ang="0">
                <a:pos x="14442" y="2763"/>
              </a:cxn>
              <a:cxn ang="0">
                <a:pos x="14286" y="2786"/>
              </a:cxn>
              <a:cxn ang="0">
                <a:pos x="14172" y="2683"/>
              </a:cxn>
              <a:cxn ang="0">
                <a:pos x="14180" y="2525"/>
              </a:cxn>
              <a:cxn ang="0">
                <a:pos x="14304" y="2433"/>
              </a:cxn>
              <a:cxn ang="0">
                <a:pos x="14981" y="2460"/>
              </a:cxn>
              <a:cxn ang="0">
                <a:pos x="15061" y="2593"/>
              </a:cxn>
              <a:cxn ang="0">
                <a:pos x="15008" y="2741"/>
              </a:cxn>
              <a:cxn ang="0">
                <a:pos x="14861" y="2794"/>
              </a:cxn>
              <a:cxn ang="0">
                <a:pos x="14728" y="2714"/>
              </a:cxn>
              <a:cxn ang="0">
                <a:pos x="14705" y="2558"/>
              </a:cxn>
              <a:cxn ang="0">
                <a:pos x="14809" y="2444"/>
              </a:cxn>
              <a:cxn ang="0">
                <a:pos x="15489" y="2444"/>
              </a:cxn>
              <a:cxn ang="0">
                <a:pos x="15592" y="2558"/>
              </a:cxn>
              <a:cxn ang="0">
                <a:pos x="15569" y="2714"/>
              </a:cxn>
              <a:cxn ang="0">
                <a:pos x="15436" y="2794"/>
              </a:cxn>
              <a:cxn ang="0">
                <a:pos x="15289" y="2741"/>
              </a:cxn>
              <a:cxn ang="0">
                <a:pos x="15236" y="2593"/>
              </a:cxn>
              <a:cxn ang="0">
                <a:pos x="15315" y="2460"/>
              </a:cxn>
              <a:cxn ang="0">
                <a:pos x="15712" y="1546"/>
              </a:cxn>
              <a:cxn ang="0">
                <a:pos x="1822" y="1769"/>
              </a:cxn>
              <a:cxn ang="0">
                <a:pos x="3288" y="1769"/>
              </a:cxn>
              <a:cxn ang="0">
                <a:pos x="4754" y="1769"/>
              </a:cxn>
              <a:cxn ang="0">
                <a:pos x="6219" y="1769"/>
              </a:cxn>
              <a:cxn ang="0">
                <a:pos x="7685" y="1769"/>
              </a:cxn>
              <a:cxn ang="0">
                <a:pos x="9151" y="1769"/>
              </a:cxn>
              <a:cxn ang="0">
                <a:pos x="10617" y="1769"/>
              </a:cxn>
              <a:cxn ang="0">
                <a:pos x="1822" y="2199"/>
              </a:cxn>
              <a:cxn ang="0">
                <a:pos x="3288" y="2199"/>
              </a:cxn>
              <a:cxn ang="0">
                <a:pos x="4754" y="2199"/>
              </a:cxn>
              <a:cxn ang="0">
                <a:pos x="6219" y="2199"/>
              </a:cxn>
              <a:cxn ang="0">
                <a:pos x="7685" y="2199"/>
              </a:cxn>
              <a:cxn ang="0">
                <a:pos x="9151" y="2199"/>
              </a:cxn>
              <a:cxn ang="0">
                <a:pos x="10617" y="2199"/>
              </a:cxn>
              <a:cxn ang="0">
                <a:pos x="12128" y="1769"/>
              </a:cxn>
              <a:cxn ang="0">
                <a:pos x="12128" y="2199"/>
              </a:cxn>
            </a:cxnLst>
            <a:rect l="0" t="0" r="r" b="b"/>
            <a:pathLst>
              <a:path w="16688" h="3968">
                <a:moveTo>
                  <a:pt x="624" y="0"/>
                </a:moveTo>
                <a:lnTo>
                  <a:pt x="16064" y="0"/>
                </a:lnTo>
                <a:lnTo>
                  <a:pt x="16097" y="1"/>
                </a:lnTo>
                <a:lnTo>
                  <a:pt x="16128" y="3"/>
                </a:lnTo>
                <a:lnTo>
                  <a:pt x="16159" y="7"/>
                </a:lnTo>
                <a:lnTo>
                  <a:pt x="16189" y="13"/>
                </a:lnTo>
                <a:lnTo>
                  <a:pt x="16220" y="20"/>
                </a:lnTo>
                <a:lnTo>
                  <a:pt x="16249" y="28"/>
                </a:lnTo>
                <a:lnTo>
                  <a:pt x="16278" y="39"/>
                </a:lnTo>
                <a:lnTo>
                  <a:pt x="16306" y="49"/>
                </a:lnTo>
                <a:lnTo>
                  <a:pt x="16334" y="62"/>
                </a:lnTo>
                <a:lnTo>
                  <a:pt x="16360" y="76"/>
                </a:lnTo>
                <a:lnTo>
                  <a:pt x="16387" y="91"/>
                </a:lnTo>
                <a:lnTo>
                  <a:pt x="16413" y="108"/>
                </a:lnTo>
                <a:lnTo>
                  <a:pt x="16437" y="124"/>
                </a:lnTo>
                <a:lnTo>
                  <a:pt x="16461" y="143"/>
                </a:lnTo>
                <a:lnTo>
                  <a:pt x="16484" y="163"/>
                </a:lnTo>
                <a:lnTo>
                  <a:pt x="16504" y="184"/>
                </a:lnTo>
                <a:lnTo>
                  <a:pt x="16525" y="205"/>
                </a:lnTo>
                <a:lnTo>
                  <a:pt x="16545" y="228"/>
                </a:lnTo>
                <a:lnTo>
                  <a:pt x="16564" y="252"/>
                </a:lnTo>
                <a:lnTo>
                  <a:pt x="16581" y="276"/>
                </a:lnTo>
                <a:lnTo>
                  <a:pt x="16597" y="302"/>
                </a:lnTo>
                <a:lnTo>
                  <a:pt x="16612" y="328"/>
                </a:lnTo>
                <a:lnTo>
                  <a:pt x="16626" y="354"/>
                </a:lnTo>
                <a:lnTo>
                  <a:pt x="16639" y="382"/>
                </a:lnTo>
                <a:lnTo>
                  <a:pt x="16649" y="411"/>
                </a:lnTo>
                <a:lnTo>
                  <a:pt x="16660" y="440"/>
                </a:lnTo>
                <a:lnTo>
                  <a:pt x="16668" y="469"/>
                </a:lnTo>
                <a:lnTo>
                  <a:pt x="16675" y="499"/>
                </a:lnTo>
                <a:lnTo>
                  <a:pt x="16681" y="530"/>
                </a:lnTo>
                <a:lnTo>
                  <a:pt x="16685" y="561"/>
                </a:lnTo>
                <a:lnTo>
                  <a:pt x="16687" y="592"/>
                </a:lnTo>
                <a:lnTo>
                  <a:pt x="16688" y="625"/>
                </a:lnTo>
                <a:lnTo>
                  <a:pt x="16688" y="3343"/>
                </a:lnTo>
                <a:lnTo>
                  <a:pt x="16687" y="3376"/>
                </a:lnTo>
                <a:lnTo>
                  <a:pt x="16685" y="3407"/>
                </a:lnTo>
                <a:lnTo>
                  <a:pt x="16681" y="3438"/>
                </a:lnTo>
                <a:lnTo>
                  <a:pt x="16675" y="3469"/>
                </a:lnTo>
                <a:lnTo>
                  <a:pt x="16668" y="3499"/>
                </a:lnTo>
                <a:lnTo>
                  <a:pt x="16660" y="3529"/>
                </a:lnTo>
                <a:lnTo>
                  <a:pt x="16649" y="3557"/>
                </a:lnTo>
                <a:lnTo>
                  <a:pt x="16639" y="3586"/>
                </a:lnTo>
                <a:lnTo>
                  <a:pt x="16626" y="3614"/>
                </a:lnTo>
                <a:lnTo>
                  <a:pt x="16612" y="3641"/>
                </a:lnTo>
                <a:lnTo>
                  <a:pt x="16597" y="3667"/>
                </a:lnTo>
                <a:lnTo>
                  <a:pt x="16581" y="3692"/>
                </a:lnTo>
                <a:lnTo>
                  <a:pt x="16564" y="3716"/>
                </a:lnTo>
                <a:lnTo>
                  <a:pt x="16545" y="3740"/>
                </a:lnTo>
                <a:lnTo>
                  <a:pt x="16525" y="3763"/>
                </a:lnTo>
                <a:lnTo>
                  <a:pt x="16504" y="3784"/>
                </a:lnTo>
                <a:lnTo>
                  <a:pt x="16484" y="3805"/>
                </a:lnTo>
                <a:lnTo>
                  <a:pt x="16461" y="3825"/>
                </a:lnTo>
                <a:lnTo>
                  <a:pt x="16437" y="3844"/>
                </a:lnTo>
                <a:lnTo>
                  <a:pt x="16413" y="3861"/>
                </a:lnTo>
                <a:lnTo>
                  <a:pt x="16387" y="3877"/>
                </a:lnTo>
                <a:lnTo>
                  <a:pt x="16360" y="3893"/>
                </a:lnTo>
                <a:lnTo>
                  <a:pt x="16334" y="3906"/>
                </a:lnTo>
                <a:lnTo>
                  <a:pt x="16306" y="3919"/>
                </a:lnTo>
                <a:lnTo>
                  <a:pt x="16278" y="3930"/>
                </a:lnTo>
                <a:lnTo>
                  <a:pt x="16249" y="3940"/>
                </a:lnTo>
                <a:lnTo>
                  <a:pt x="16220" y="3948"/>
                </a:lnTo>
                <a:lnTo>
                  <a:pt x="16189" y="3955"/>
                </a:lnTo>
                <a:lnTo>
                  <a:pt x="16159" y="3961"/>
                </a:lnTo>
                <a:lnTo>
                  <a:pt x="16128" y="3965"/>
                </a:lnTo>
                <a:lnTo>
                  <a:pt x="16097" y="3967"/>
                </a:lnTo>
                <a:lnTo>
                  <a:pt x="16064" y="3968"/>
                </a:lnTo>
                <a:lnTo>
                  <a:pt x="624" y="3968"/>
                </a:lnTo>
                <a:lnTo>
                  <a:pt x="591" y="3967"/>
                </a:lnTo>
                <a:lnTo>
                  <a:pt x="560" y="3965"/>
                </a:lnTo>
                <a:lnTo>
                  <a:pt x="529" y="3961"/>
                </a:lnTo>
                <a:lnTo>
                  <a:pt x="499" y="3955"/>
                </a:lnTo>
                <a:lnTo>
                  <a:pt x="468" y="3948"/>
                </a:lnTo>
                <a:lnTo>
                  <a:pt x="438" y="3940"/>
                </a:lnTo>
                <a:lnTo>
                  <a:pt x="410" y="3930"/>
                </a:lnTo>
                <a:lnTo>
                  <a:pt x="382" y="3919"/>
                </a:lnTo>
                <a:lnTo>
                  <a:pt x="354" y="3906"/>
                </a:lnTo>
                <a:lnTo>
                  <a:pt x="326" y="3893"/>
                </a:lnTo>
                <a:lnTo>
                  <a:pt x="300" y="3877"/>
                </a:lnTo>
                <a:lnTo>
                  <a:pt x="275" y="3861"/>
                </a:lnTo>
                <a:lnTo>
                  <a:pt x="251" y="3844"/>
                </a:lnTo>
                <a:lnTo>
                  <a:pt x="227" y="3825"/>
                </a:lnTo>
                <a:lnTo>
                  <a:pt x="204" y="3805"/>
                </a:lnTo>
                <a:lnTo>
                  <a:pt x="184" y="3784"/>
                </a:lnTo>
                <a:lnTo>
                  <a:pt x="163" y="3763"/>
                </a:lnTo>
                <a:lnTo>
                  <a:pt x="143" y="3740"/>
                </a:lnTo>
                <a:lnTo>
                  <a:pt x="124" y="3716"/>
                </a:lnTo>
                <a:lnTo>
                  <a:pt x="106" y="3692"/>
                </a:lnTo>
                <a:lnTo>
                  <a:pt x="91" y="3667"/>
                </a:lnTo>
                <a:lnTo>
                  <a:pt x="75" y="3641"/>
                </a:lnTo>
                <a:lnTo>
                  <a:pt x="62" y="3614"/>
                </a:lnTo>
                <a:lnTo>
                  <a:pt x="49" y="3586"/>
                </a:lnTo>
                <a:lnTo>
                  <a:pt x="38" y="3557"/>
                </a:lnTo>
                <a:lnTo>
                  <a:pt x="28" y="3529"/>
                </a:lnTo>
                <a:lnTo>
                  <a:pt x="20" y="3499"/>
                </a:lnTo>
                <a:lnTo>
                  <a:pt x="13" y="3469"/>
                </a:lnTo>
                <a:lnTo>
                  <a:pt x="7" y="3438"/>
                </a:lnTo>
                <a:lnTo>
                  <a:pt x="3" y="3407"/>
                </a:lnTo>
                <a:lnTo>
                  <a:pt x="1" y="3376"/>
                </a:lnTo>
                <a:lnTo>
                  <a:pt x="0" y="3343"/>
                </a:lnTo>
                <a:lnTo>
                  <a:pt x="0" y="625"/>
                </a:lnTo>
                <a:lnTo>
                  <a:pt x="1" y="592"/>
                </a:lnTo>
                <a:lnTo>
                  <a:pt x="3" y="561"/>
                </a:lnTo>
                <a:lnTo>
                  <a:pt x="7" y="530"/>
                </a:lnTo>
                <a:lnTo>
                  <a:pt x="13" y="499"/>
                </a:lnTo>
                <a:lnTo>
                  <a:pt x="20" y="469"/>
                </a:lnTo>
                <a:lnTo>
                  <a:pt x="28" y="440"/>
                </a:lnTo>
                <a:lnTo>
                  <a:pt x="38" y="411"/>
                </a:lnTo>
                <a:lnTo>
                  <a:pt x="49" y="382"/>
                </a:lnTo>
                <a:lnTo>
                  <a:pt x="62" y="354"/>
                </a:lnTo>
                <a:lnTo>
                  <a:pt x="75" y="328"/>
                </a:lnTo>
                <a:lnTo>
                  <a:pt x="91" y="302"/>
                </a:lnTo>
                <a:lnTo>
                  <a:pt x="106" y="276"/>
                </a:lnTo>
                <a:lnTo>
                  <a:pt x="124" y="252"/>
                </a:lnTo>
                <a:lnTo>
                  <a:pt x="143" y="228"/>
                </a:lnTo>
                <a:lnTo>
                  <a:pt x="163" y="205"/>
                </a:lnTo>
                <a:lnTo>
                  <a:pt x="184" y="184"/>
                </a:lnTo>
                <a:lnTo>
                  <a:pt x="204" y="163"/>
                </a:lnTo>
                <a:lnTo>
                  <a:pt x="227" y="143"/>
                </a:lnTo>
                <a:lnTo>
                  <a:pt x="251" y="124"/>
                </a:lnTo>
                <a:lnTo>
                  <a:pt x="275" y="108"/>
                </a:lnTo>
                <a:lnTo>
                  <a:pt x="300" y="91"/>
                </a:lnTo>
                <a:lnTo>
                  <a:pt x="326" y="76"/>
                </a:lnTo>
                <a:lnTo>
                  <a:pt x="354" y="62"/>
                </a:lnTo>
                <a:lnTo>
                  <a:pt x="382" y="49"/>
                </a:lnTo>
                <a:lnTo>
                  <a:pt x="410" y="39"/>
                </a:lnTo>
                <a:lnTo>
                  <a:pt x="438" y="28"/>
                </a:lnTo>
                <a:lnTo>
                  <a:pt x="468" y="20"/>
                </a:lnTo>
                <a:lnTo>
                  <a:pt x="499" y="13"/>
                </a:lnTo>
                <a:lnTo>
                  <a:pt x="529" y="7"/>
                </a:lnTo>
                <a:lnTo>
                  <a:pt x="560" y="3"/>
                </a:lnTo>
                <a:lnTo>
                  <a:pt x="591" y="1"/>
                </a:lnTo>
                <a:lnTo>
                  <a:pt x="624" y="0"/>
                </a:lnTo>
                <a:close/>
                <a:moveTo>
                  <a:pt x="13802" y="2429"/>
                </a:moveTo>
                <a:lnTo>
                  <a:pt x="13820" y="2430"/>
                </a:lnTo>
                <a:lnTo>
                  <a:pt x="13839" y="2433"/>
                </a:lnTo>
                <a:lnTo>
                  <a:pt x="13856" y="2437"/>
                </a:lnTo>
                <a:lnTo>
                  <a:pt x="13873" y="2444"/>
                </a:lnTo>
                <a:lnTo>
                  <a:pt x="13889" y="2451"/>
                </a:lnTo>
                <a:lnTo>
                  <a:pt x="13903" y="2460"/>
                </a:lnTo>
                <a:lnTo>
                  <a:pt x="13918" y="2471"/>
                </a:lnTo>
                <a:lnTo>
                  <a:pt x="13930" y="2482"/>
                </a:lnTo>
                <a:lnTo>
                  <a:pt x="13942" y="2496"/>
                </a:lnTo>
                <a:lnTo>
                  <a:pt x="13953" y="2510"/>
                </a:lnTo>
                <a:lnTo>
                  <a:pt x="13962" y="2525"/>
                </a:lnTo>
                <a:lnTo>
                  <a:pt x="13970" y="2541"/>
                </a:lnTo>
                <a:lnTo>
                  <a:pt x="13976" y="2558"/>
                </a:lnTo>
                <a:lnTo>
                  <a:pt x="13980" y="2575"/>
                </a:lnTo>
                <a:lnTo>
                  <a:pt x="13984" y="2593"/>
                </a:lnTo>
                <a:lnTo>
                  <a:pt x="13985" y="2612"/>
                </a:lnTo>
                <a:lnTo>
                  <a:pt x="13984" y="2631"/>
                </a:lnTo>
                <a:lnTo>
                  <a:pt x="13980" y="2648"/>
                </a:lnTo>
                <a:lnTo>
                  <a:pt x="13976" y="2666"/>
                </a:lnTo>
                <a:lnTo>
                  <a:pt x="13970" y="2683"/>
                </a:lnTo>
                <a:lnTo>
                  <a:pt x="13962" y="2699"/>
                </a:lnTo>
                <a:lnTo>
                  <a:pt x="13953" y="2714"/>
                </a:lnTo>
                <a:lnTo>
                  <a:pt x="13942" y="2728"/>
                </a:lnTo>
                <a:lnTo>
                  <a:pt x="13930" y="2741"/>
                </a:lnTo>
                <a:lnTo>
                  <a:pt x="13918" y="2753"/>
                </a:lnTo>
                <a:lnTo>
                  <a:pt x="13903" y="2763"/>
                </a:lnTo>
                <a:lnTo>
                  <a:pt x="13889" y="2773"/>
                </a:lnTo>
                <a:lnTo>
                  <a:pt x="13873" y="2780"/>
                </a:lnTo>
                <a:lnTo>
                  <a:pt x="13856" y="2786"/>
                </a:lnTo>
                <a:lnTo>
                  <a:pt x="13839" y="2791"/>
                </a:lnTo>
                <a:lnTo>
                  <a:pt x="13820" y="2794"/>
                </a:lnTo>
                <a:lnTo>
                  <a:pt x="13802" y="2795"/>
                </a:lnTo>
                <a:lnTo>
                  <a:pt x="13783" y="2794"/>
                </a:lnTo>
                <a:lnTo>
                  <a:pt x="13764" y="2791"/>
                </a:lnTo>
                <a:lnTo>
                  <a:pt x="13748" y="2786"/>
                </a:lnTo>
                <a:lnTo>
                  <a:pt x="13731" y="2780"/>
                </a:lnTo>
                <a:lnTo>
                  <a:pt x="13714" y="2773"/>
                </a:lnTo>
                <a:lnTo>
                  <a:pt x="13700" y="2763"/>
                </a:lnTo>
                <a:lnTo>
                  <a:pt x="13685" y="2753"/>
                </a:lnTo>
                <a:lnTo>
                  <a:pt x="13673" y="2741"/>
                </a:lnTo>
                <a:lnTo>
                  <a:pt x="13661" y="2728"/>
                </a:lnTo>
                <a:lnTo>
                  <a:pt x="13651" y="2714"/>
                </a:lnTo>
                <a:lnTo>
                  <a:pt x="13641" y="2699"/>
                </a:lnTo>
                <a:lnTo>
                  <a:pt x="13634" y="2683"/>
                </a:lnTo>
                <a:lnTo>
                  <a:pt x="13628" y="2666"/>
                </a:lnTo>
                <a:lnTo>
                  <a:pt x="13623" y="2648"/>
                </a:lnTo>
                <a:lnTo>
                  <a:pt x="13621" y="2631"/>
                </a:lnTo>
                <a:lnTo>
                  <a:pt x="13619" y="2612"/>
                </a:lnTo>
                <a:lnTo>
                  <a:pt x="13621" y="2593"/>
                </a:lnTo>
                <a:lnTo>
                  <a:pt x="13623" y="2575"/>
                </a:lnTo>
                <a:lnTo>
                  <a:pt x="13628" y="2558"/>
                </a:lnTo>
                <a:lnTo>
                  <a:pt x="13634" y="2541"/>
                </a:lnTo>
                <a:lnTo>
                  <a:pt x="13641" y="2525"/>
                </a:lnTo>
                <a:lnTo>
                  <a:pt x="13651" y="2510"/>
                </a:lnTo>
                <a:lnTo>
                  <a:pt x="13661" y="2496"/>
                </a:lnTo>
                <a:lnTo>
                  <a:pt x="13673" y="2482"/>
                </a:lnTo>
                <a:lnTo>
                  <a:pt x="13685" y="2471"/>
                </a:lnTo>
                <a:lnTo>
                  <a:pt x="13700" y="2460"/>
                </a:lnTo>
                <a:lnTo>
                  <a:pt x="13714" y="2451"/>
                </a:lnTo>
                <a:lnTo>
                  <a:pt x="13731" y="2444"/>
                </a:lnTo>
                <a:lnTo>
                  <a:pt x="13748" y="2437"/>
                </a:lnTo>
                <a:lnTo>
                  <a:pt x="13764" y="2433"/>
                </a:lnTo>
                <a:lnTo>
                  <a:pt x="13783" y="2430"/>
                </a:lnTo>
                <a:lnTo>
                  <a:pt x="13802" y="2429"/>
                </a:lnTo>
                <a:close/>
                <a:moveTo>
                  <a:pt x="14340" y="2429"/>
                </a:moveTo>
                <a:lnTo>
                  <a:pt x="14359" y="2430"/>
                </a:lnTo>
                <a:lnTo>
                  <a:pt x="14377" y="2433"/>
                </a:lnTo>
                <a:lnTo>
                  <a:pt x="14394" y="2437"/>
                </a:lnTo>
                <a:lnTo>
                  <a:pt x="14411" y="2444"/>
                </a:lnTo>
                <a:lnTo>
                  <a:pt x="14427" y="2451"/>
                </a:lnTo>
                <a:lnTo>
                  <a:pt x="14442" y="2460"/>
                </a:lnTo>
                <a:lnTo>
                  <a:pt x="14456" y="2471"/>
                </a:lnTo>
                <a:lnTo>
                  <a:pt x="14470" y="2482"/>
                </a:lnTo>
                <a:lnTo>
                  <a:pt x="14481" y="2496"/>
                </a:lnTo>
                <a:lnTo>
                  <a:pt x="14491" y="2510"/>
                </a:lnTo>
                <a:lnTo>
                  <a:pt x="14501" y="2525"/>
                </a:lnTo>
                <a:lnTo>
                  <a:pt x="14508" y="2541"/>
                </a:lnTo>
                <a:lnTo>
                  <a:pt x="14514" y="2558"/>
                </a:lnTo>
                <a:lnTo>
                  <a:pt x="14519" y="2575"/>
                </a:lnTo>
                <a:lnTo>
                  <a:pt x="14522" y="2593"/>
                </a:lnTo>
                <a:lnTo>
                  <a:pt x="14523" y="2612"/>
                </a:lnTo>
                <a:lnTo>
                  <a:pt x="14522" y="2631"/>
                </a:lnTo>
                <a:lnTo>
                  <a:pt x="14519" y="2648"/>
                </a:lnTo>
                <a:lnTo>
                  <a:pt x="14514" y="2666"/>
                </a:lnTo>
                <a:lnTo>
                  <a:pt x="14508" y="2683"/>
                </a:lnTo>
                <a:lnTo>
                  <a:pt x="14501" y="2699"/>
                </a:lnTo>
                <a:lnTo>
                  <a:pt x="14491" y="2714"/>
                </a:lnTo>
                <a:lnTo>
                  <a:pt x="14481" y="2728"/>
                </a:lnTo>
                <a:lnTo>
                  <a:pt x="14470" y="2741"/>
                </a:lnTo>
                <a:lnTo>
                  <a:pt x="14456" y="2753"/>
                </a:lnTo>
                <a:lnTo>
                  <a:pt x="14442" y="2763"/>
                </a:lnTo>
                <a:lnTo>
                  <a:pt x="14427" y="2773"/>
                </a:lnTo>
                <a:lnTo>
                  <a:pt x="14411" y="2780"/>
                </a:lnTo>
                <a:lnTo>
                  <a:pt x="14394" y="2786"/>
                </a:lnTo>
                <a:lnTo>
                  <a:pt x="14377" y="2791"/>
                </a:lnTo>
                <a:lnTo>
                  <a:pt x="14359" y="2794"/>
                </a:lnTo>
                <a:lnTo>
                  <a:pt x="14340" y="2795"/>
                </a:lnTo>
                <a:lnTo>
                  <a:pt x="14321" y="2794"/>
                </a:lnTo>
                <a:lnTo>
                  <a:pt x="14304" y="2791"/>
                </a:lnTo>
                <a:lnTo>
                  <a:pt x="14286" y="2786"/>
                </a:lnTo>
                <a:lnTo>
                  <a:pt x="14269" y="2780"/>
                </a:lnTo>
                <a:lnTo>
                  <a:pt x="14254" y="2773"/>
                </a:lnTo>
                <a:lnTo>
                  <a:pt x="14238" y="2763"/>
                </a:lnTo>
                <a:lnTo>
                  <a:pt x="14224" y="2753"/>
                </a:lnTo>
                <a:lnTo>
                  <a:pt x="14212" y="2741"/>
                </a:lnTo>
                <a:lnTo>
                  <a:pt x="14199" y="2728"/>
                </a:lnTo>
                <a:lnTo>
                  <a:pt x="14189" y="2714"/>
                </a:lnTo>
                <a:lnTo>
                  <a:pt x="14180" y="2699"/>
                </a:lnTo>
                <a:lnTo>
                  <a:pt x="14172" y="2683"/>
                </a:lnTo>
                <a:lnTo>
                  <a:pt x="14166" y="2666"/>
                </a:lnTo>
                <a:lnTo>
                  <a:pt x="14162" y="2648"/>
                </a:lnTo>
                <a:lnTo>
                  <a:pt x="14159" y="2631"/>
                </a:lnTo>
                <a:lnTo>
                  <a:pt x="14158" y="2612"/>
                </a:lnTo>
                <a:lnTo>
                  <a:pt x="14159" y="2593"/>
                </a:lnTo>
                <a:lnTo>
                  <a:pt x="14162" y="2575"/>
                </a:lnTo>
                <a:lnTo>
                  <a:pt x="14166" y="2558"/>
                </a:lnTo>
                <a:lnTo>
                  <a:pt x="14172" y="2541"/>
                </a:lnTo>
                <a:lnTo>
                  <a:pt x="14180" y="2525"/>
                </a:lnTo>
                <a:lnTo>
                  <a:pt x="14189" y="2510"/>
                </a:lnTo>
                <a:lnTo>
                  <a:pt x="14199" y="2496"/>
                </a:lnTo>
                <a:lnTo>
                  <a:pt x="14212" y="2482"/>
                </a:lnTo>
                <a:lnTo>
                  <a:pt x="14224" y="2471"/>
                </a:lnTo>
                <a:lnTo>
                  <a:pt x="14238" y="2460"/>
                </a:lnTo>
                <a:lnTo>
                  <a:pt x="14254" y="2451"/>
                </a:lnTo>
                <a:lnTo>
                  <a:pt x="14269" y="2444"/>
                </a:lnTo>
                <a:lnTo>
                  <a:pt x="14286" y="2437"/>
                </a:lnTo>
                <a:lnTo>
                  <a:pt x="14304" y="2433"/>
                </a:lnTo>
                <a:lnTo>
                  <a:pt x="14321" y="2430"/>
                </a:lnTo>
                <a:lnTo>
                  <a:pt x="14340" y="2429"/>
                </a:lnTo>
                <a:close/>
                <a:moveTo>
                  <a:pt x="14879" y="2429"/>
                </a:moveTo>
                <a:lnTo>
                  <a:pt x="14897" y="2430"/>
                </a:lnTo>
                <a:lnTo>
                  <a:pt x="14916" y="2433"/>
                </a:lnTo>
                <a:lnTo>
                  <a:pt x="14933" y="2437"/>
                </a:lnTo>
                <a:lnTo>
                  <a:pt x="14950" y="2444"/>
                </a:lnTo>
                <a:lnTo>
                  <a:pt x="14966" y="2451"/>
                </a:lnTo>
                <a:lnTo>
                  <a:pt x="14981" y="2460"/>
                </a:lnTo>
                <a:lnTo>
                  <a:pt x="14995" y="2471"/>
                </a:lnTo>
                <a:lnTo>
                  <a:pt x="15008" y="2482"/>
                </a:lnTo>
                <a:lnTo>
                  <a:pt x="15019" y="2496"/>
                </a:lnTo>
                <a:lnTo>
                  <a:pt x="15031" y="2510"/>
                </a:lnTo>
                <a:lnTo>
                  <a:pt x="15039" y="2525"/>
                </a:lnTo>
                <a:lnTo>
                  <a:pt x="15047" y="2541"/>
                </a:lnTo>
                <a:lnTo>
                  <a:pt x="15054" y="2558"/>
                </a:lnTo>
                <a:lnTo>
                  <a:pt x="15058" y="2575"/>
                </a:lnTo>
                <a:lnTo>
                  <a:pt x="15061" y="2593"/>
                </a:lnTo>
                <a:lnTo>
                  <a:pt x="15062" y="2612"/>
                </a:lnTo>
                <a:lnTo>
                  <a:pt x="15061" y="2631"/>
                </a:lnTo>
                <a:lnTo>
                  <a:pt x="15058" y="2648"/>
                </a:lnTo>
                <a:lnTo>
                  <a:pt x="15054" y="2666"/>
                </a:lnTo>
                <a:lnTo>
                  <a:pt x="15047" y="2683"/>
                </a:lnTo>
                <a:lnTo>
                  <a:pt x="15039" y="2699"/>
                </a:lnTo>
                <a:lnTo>
                  <a:pt x="15031" y="2714"/>
                </a:lnTo>
                <a:lnTo>
                  <a:pt x="15019" y="2728"/>
                </a:lnTo>
                <a:lnTo>
                  <a:pt x="15008" y="2741"/>
                </a:lnTo>
                <a:lnTo>
                  <a:pt x="14995" y="2753"/>
                </a:lnTo>
                <a:lnTo>
                  <a:pt x="14981" y="2763"/>
                </a:lnTo>
                <a:lnTo>
                  <a:pt x="14966" y="2773"/>
                </a:lnTo>
                <a:lnTo>
                  <a:pt x="14950" y="2780"/>
                </a:lnTo>
                <a:lnTo>
                  <a:pt x="14933" y="2786"/>
                </a:lnTo>
                <a:lnTo>
                  <a:pt x="14916" y="2791"/>
                </a:lnTo>
                <a:lnTo>
                  <a:pt x="14897" y="2794"/>
                </a:lnTo>
                <a:lnTo>
                  <a:pt x="14879" y="2795"/>
                </a:lnTo>
                <a:lnTo>
                  <a:pt x="14861" y="2794"/>
                </a:lnTo>
                <a:lnTo>
                  <a:pt x="14842" y="2791"/>
                </a:lnTo>
                <a:lnTo>
                  <a:pt x="14825" y="2786"/>
                </a:lnTo>
                <a:lnTo>
                  <a:pt x="14809" y="2780"/>
                </a:lnTo>
                <a:lnTo>
                  <a:pt x="14792" y="2773"/>
                </a:lnTo>
                <a:lnTo>
                  <a:pt x="14777" y="2763"/>
                </a:lnTo>
                <a:lnTo>
                  <a:pt x="14763" y="2753"/>
                </a:lnTo>
                <a:lnTo>
                  <a:pt x="14750" y="2741"/>
                </a:lnTo>
                <a:lnTo>
                  <a:pt x="14739" y="2728"/>
                </a:lnTo>
                <a:lnTo>
                  <a:pt x="14728" y="2714"/>
                </a:lnTo>
                <a:lnTo>
                  <a:pt x="14719" y="2699"/>
                </a:lnTo>
                <a:lnTo>
                  <a:pt x="14710" y="2683"/>
                </a:lnTo>
                <a:lnTo>
                  <a:pt x="14705" y="2666"/>
                </a:lnTo>
                <a:lnTo>
                  <a:pt x="14700" y="2648"/>
                </a:lnTo>
                <a:lnTo>
                  <a:pt x="14698" y="2631"/>
                </a:lnTo>
                <a:lnTo>
                  <a:pt x="14697" y="2612"/>
                </a:lnTo>
                <a:lnTo>
                  <a:pt x="14698" y="2593"/>
                </a:lnTo>
                <a:lnTo>
                  <a:pt x="14700" y="2575"/>
                </a:lnTo>
                <a:lnTo>
                  <a:pt x="14705" y="2558"/>
                </a:lnTo>
                <a:lnTo>
                  <a:pt x="14710" y="2541"/>
                </a:lnTo>
                <a:lnTo>
                  <a:pt x="14719" y="2525"/>
                </a:lnTo>
                <a:lnTo>
                  <a:pt x="14728" y="2510"/>
                </a:lnTo>
                <a:lnTo>
                  <a:pt x="14739" y="2496"/>
                </a:lnTo>
                <a:lnTo>
                  <a:pt x="14750" y="2482"/>
                </a:lnTo>
                <a:lnTo>
                  <a:pt x="14763" y="2471"/>
                </a:lnTo>
                <a:lnTo>
                  <a:pt x="14777" y="2460"/>
                </a:lnTo>
                <a:lnTo>
                  <a:pt x="14792" y="2451"/>
                </a:lnTo>
                <a:lnTo>
                  <a:pt x="14809" y="2444"/>
                </a:lnTo>
                <a:lnTo>
                  <a:pt x="14825" y="2437"/>
                </a:lnTo>
                <a:lnTo>
                  <a:pt x="14842" y="2433"/>
                </a:lnTo>
                <a:lnTo>
                  <a:pt x="14861" y="2430"/>
                </a:lnTo>
                <a:lnTo>
                  <a:pt x="14879" y="2429"/>
                </a:lnTo>
                <a:close/>
                <a:moveTo>
                  <a:pt x="15418" y="2429"/>
                </a:moveTo>
                <a:lnTo>
                  <a:pt x="15436" y="2430"/>
                </a:lnTo>
                <a:lnTo>
                  <a:pt x="15454" y="2433"/>
                </a:lnTo>
                <a:lnTo>
                  <a:pt x="15472" y="2437"/>
                </a:lnTo>
                <a:lnTo>
                  <a:pt x="15489" y="2444"/>
                </a:lnTo>
                <a:lnTo>
                  <a:pt x="15504" y="2451"/>
                </a:lnTo>
                <a:lnTo>
                  <a:pt x="15520" y="2460"/>
                </a:lnTo>
                <a:lnTo>
                  <a:pt x="15533" y="2471"/>
                </a:lnTo>
                <a:lnTo>
                  <a:pt x="15547" y="2482"/>
                </a:lnTo>
                <a:lnTo>
                  <a:pt x="15558" y="2496"/>
                </a:lnTo>
                <a:lnTo>
                  <a:pt x="15569" y="2510"/>
                </a:lnTo>
                <a:lnTo>
                  <a:pt x="15578" y="2525"/>
                </a:lnTo>
                <a:lnTo>
                  <a:pt x="15586" y="2541"/>
                </a:lnTo>
                <a:lnTo>
                  <a:pt x="15592" y="2558"/>
                </a:lnTo>
                <a:lnTo>
                  <a:pt x="15596" y="2575"/>
                </a:lnTo>
                <a:lnTo>
                  <a:pt x="15599" y="2593"/>
                </a:lnTo>
                <a:lnTo>
                  <a:pt x="15600" y="2612"/>
                </a:lnTo>
                <a:lnTo>
                  <a:pt x="15599" y="2631"/>
                </a:lnTo>
                <a:lnTo>
                  <a:pt x="15596" y="2648"/>
                </a:lnTo>
                <a:lnTo>
                  <a:pt x="15592" y="2666"/>
                </a:lnTo>
                <a:lnTo>
                  <a:pt x="15586" y="2683"/>
                </a:lnTo>
                <a:lnTo>
                  <a:pt x="15578" y="2699"/>
                </a:lnTo>
                <a:lnTo>
                  <a:pt x="15569" y="2714"/>
                </a:lnTo>
                <a:lnTo>
                  <a:pt x="15558" y="2728"/>
                </a:lnTo>
                <a:lnTo>
                  <a:pt x="15547" y="2741"/>
                </a:lnTo>
                <a:lnTo>
                  <a:pt x="15533" y="2753"/>
                </a:lnTo>
                <a:lnTo>
                  <a:pt x="15520" y="2763"/>
                </a:lnTo>
                <a:lnTo>
                  <a:pt x="15504" y="2773"/>
                </a:lnTo>
                <a:lnTo>
                  <a:pt x="15489" y="2780"/>
                </a:lnTo>
                <a:lnTo>
                  <a:pt x="15472" y="2786"/>
                </a:lnTo>
                <a:lnTo>
                  <a:pt x="15454" y="2791"/>
                </a:lnTo>
                <a:lnTo>
                  <a:pt x="15436" y="2794"/>
                </a:lnTo>
                <a:lnTo>
                  <a:pt x="15418" y="2795"/>
                </a:lnTo>
                <a:lnTo>
                  <a:pt x="15399" y="2794"/>
                </a:lnTo>
                <a:lnTo>
                  <a:pt x="15381" y="2791"/>
                </a:lnTo>
                <a:lnTo>
                  <a:pt x="15363" y="2786"/>
                </a:lnTo>
                <a:lnTo>
                  <a:pt x="15347" y="2780"/>
                </a:lnTo>
                <a:lnTo>
                  <a:pt x="15331" y="2773"/>
                </a:lnTo>
                <a:lnTo>
                  <a:pt x="15315" y="2763"/>
                </a:lnTo>
                <a:lnTo>
                  <a:pt x="15302" y="2753"/>
                </a:lnTo>
                <a:lnTo>
                  <a:pt x="15289" y="2741"/>
                </a:lnTo>
                <a:lnTo>
                  <a:pt x="15277" y="2728"/>
                </a:lnTo>
                <a:lnTo>
                  <a:pt x="15266" y="2714"/>
                </a:lnTo>
                <a:lnTo>
                  <a:pt x="15257" y="2699"/>
                </a:lnTo>
                <a:lnTo>
                  <a:pt x="15250" y="2683"/>
                </a:lnTo>
                <a:lnTo>
                  <a:pt x="15243" y="2666"/>
                </a:lnTo>
                <a:lnTo>
                  <a:pt x="15239" y="2648"/>
                </a:lnTo>
                <a:lnTo>
                  <a:pt x="15236" y="2631"/>
                </a:lnTo>
                <a:lnTo>
                  <a:pt x="15235" y="2612"/>
                </a:lnTo>
                <a:lnTo>
                  <a:pt x="15236" y="2593"/>
                </a:lnTo>
                <a:lnTo>
                  <a:pt x="15239" y="2575"/>
                </a:lnTo>
                <a:lnTo>
                  <a:pt x="15243" y="2558"/>
                </a:lnTo>
                <a:lnTo>
                  <a:pt x="15250" y="2541"/>
                </a:lnTo>
                <a:lnTo>
                  <a:pt x="15257" y="2525"/>
                </a:lnTo>
                <a:lnTo>
                  <a:pt x="15266" y="2510"/>
                </a:lnTo>
                <a:lnTo>
                  <a:pt x="15277" y="2496"/>
                </a:lnTo>
                <a:lnTo>
                  <a:pt x="15289" y="2482"/>
                </a:lnTo>
                <a:lnTo>
                  <a:pt x="15302" y="2471"/>
                </a:lnTo>
                <a:lnTo>
                  <a:pt x="15315" y="2460"/>
                </a:lnTo>
                <a:lnTo>
                  <a:pt x="15331" y="2451"/>
                </a:lnTo>
                <a:lnTo>
                  <a:pt x="15347" y="2444"/>
                </a:lnTo>
                <a:lnTo>
                  <a:pt x="15363" y="2437"/>
                </a:lnTo>
                <a:lnTo>
                  <a:pt x="15381" y="2433"/>
                </a:lnTo>
                <a:lnTo>
                  <a:pt x="15399" y="2430"/>
                </a:lnTo>
                <a:lnTo>
                  <a:pt x="15418" y="2429"/>
                </a:lnTo>
                <a:close/>
                <a:moveTo>
                  <a:pt x="13682" y="943"/>
                </a:moveTo>
                <a:lnTo>
                  <a:pt x="15712" y="943"/>
                </a:lnTo>
                <a:lnTo>
                  <a:pt x="15712" y="1546"/>
                </a:lnTo>
                <a:lnTo>
                  <a:pt x="13682" y="1546"/>
                </a:lnTo>
                <a:lnTo>
                  <a:pt x="13682" y="943"/>
                </a:lnTo>
                <a:close/>
                <a:moveTo>
                  <a:pt x="1545" y="1123"/>
                </a:moveTo>
                <a:lnTo>
                  <a:pt x="1545" y="943"/>
                </a:lnTo>
                <a:lnTo>
                  <a:pt x="1089" y="943"/>
                </a:lnTo>
                <a:lnTo>
                  <a:pt x="1089" y="1123"/>
                </a:lnTo>
                <a:lnTo>
                  <a:pt x="811" y="1123"/>
                </a:lnTo>
                <a:lnTo>
                  <a:pt x="811" y="1769"/>
                </a:lnTo>
                <a:lnTo>
                  <a:pt x="1822" y="1769"/>
                </a:lnTo>
                <a:lnTo>
                  <a:pt x="1822" y="1123"/>
                </a:lnTo>
                <a:lnTo>
                  <a:pt x="1545" y="1123"/>
                </a:lnTo>
                <a:close/>
                <a:moveTo>
                  <a:pt x="3010" y="1123"/>
                </a:moveTo>
                <a:lnTo>
                  <a:pt x="3010" y="943"/>
                </a:lnTo>
                <a:lnTo>
                  <a:pt x="2555" y="943"/>
                </a:lnTo>
                <a:lnTo>
                  <a:pt x="2555" y="1123"/>
                </a:lnTo>
                <a:lnTo>
                  <a:pt x="2278" y="1123"/>
                </a:lnTo>
                <a:lnTo>
                  <a:pt x="2278" y="1769"/>
                </a:lnTo>
                <a:lnTo>
                  <a:pt x="3288" y="1769"/>
                </a:lnTo>
                <a:lnTo>
                  <a:pt x="3288" y="1123"/>
                </a:lnTo>
                <a:lnTo>
                  <a:pt x="3010" y="1123"/>
                </a:lnTo>
                <a:close/>
                <a:moveTo>
                  <a:pt x="4477" y="1123"/>
                </a:moveTo>
                <a:lnTo>
                  <a:pt x="4477" y="943"/>
                </a:lnTo>
                <a:lnTo>
                  <a:pt x="4021" y="943"/>
                </a:lnTo>
                <a:lnTo>
                  <a:pt x="4021" y="1123"/>
                </a:lnTo>
                <a:lnTo>
                  <a:pt x="3743" y="1123"/>
                </a:lnTo>
                <a:lnTo>
                  <a:pt x="3743" y="1769"/>
                </a:lnTo>
                <a:lnTo>
                  <a:pt x="4754" y="1769"/>
                </a:lnTo>
                <a:lnTo>
                  <a:pt x="4754" y="1123"/>
                </a:lnTo>
                <a:lnTo>
                  <a:pt x="4477" y="1123"/>
                </a:lnTo>
                <a:close/>
                <a:moveTo>
                  <a:pt x="5942" y="1123"/>
                </a:moveTo>
                <a:lnTo>
                  <a:pt x="5942" y="943"/>
                </a:lnTo>
                <a:lnTo>
                  <a:pt x="5486" y="943"/>
                </a:lnTo>
                <a:lnTo>
                  <a:pt x="5486" y="1123"/>
                </a:lnTo>
                <a:lnTo>
                  <a:pt x="5209" y="1123"/>
                </a:lnTo>
                <a:lnTo>
                  <a:pt x="5209" y="1769"/>
                </a:lnTo>
                <a:lnTo>
                  <a:pt x="6219" y="1769"/>
                </a:lnTo>
                <a:lnTo>
                  <a:pt x="6219" y="1123"/>
                </a:lnTo>
                <a:lnTo>
                  <a:pt x="5942" y="1123"/>
                </a:lnTo>
                <a:close/>
                <a:moveTo>
                  <a:pt x="7407" y="1123"/>
                </a:moveTo>
                <a:lnTo>
                  <a:pt x="7407" y="943"/>
                </a:lnTo>
                <a:lnTo>
                  <a:pt x="6953" y="943"/>
                </a:lnTo>
                <a:lnTo>
                  <a:pt x="6953" y="1123"/>
                </a:lnTo>
                <a:lnTo>
                  <a:pt x="6675" y="1123"/>
                </a:lnTo>
                <a:lnTo>
                  <a:pt x="6675" y="1769"/>
                </a:lnTo>
                <a:lnTo>
                  <a:pt x="7685" y="1769"/>
                </a:lnTo>
                <a:lnTo>
                  <a:pt x="7685" y="1123"/>
                </a:lnTo>
                <a:lnTo>
                  <a:pt x="7407" y="1123"/>
                </a:lnTo>
                <a:close/>
                <a:moveTo>
                  <a:pt x="8874" y="1123"/>
                </a:moveTo>
                <a:lnTo>
                  <a:pt x="8874" y="943"/>
                </a:lnTo>
                <a:lnTo>
                  <a:pt x="8418" y="943"/>
                </a:lnTo>
                <a:lnTo>
                  <a:pt x="8418" y="1123"/>
                </a:lnTo>
                <a:lnTo>
                  <a:pt x="8141" y="1123"/>
                </a:lnTo>
                <a:lnTo>
                  <a:pt x="8141" y="1769"/>
                </a:lnTo>
                <a:lnTo>
                  <a:pt x="9151" y="1769"/>
                </a:lnTo>
                <a:lnTo>
                  <a:pt x="9151" y="1123"/>
                </a:lnTo>
                <a:lnTo>
                  <a:pt x="8874" y="1123"/>
                </a:lnTo>
                <a:close/>
                <a:moveTo>
                  <a:pt x="10339" y="1123"/>
                </a:moveTo>
                <a:lnTo>
                  <a:pt x="10339" y="943"/>
                </a:lnTo>
                <a:lnTo>
                  <a:pt x="9883" y="943"/>
                </a:lnTo>
                <a:lnTo>
                  <a:pt x="9883" y="1123"/>
                </a:lnTo>
                <a:lnTo>
                  <a:pt x="9606" y="1123"/>
                </a:lnTo>
                <a:lnTo>
                  <a:pt x="9606" y="1769"/>
                </a:lnTo>
                <a:lnTo>
                  <a:pt x="10617" y="1769"/>
                </a:lnTo>
                <a:lnTo>
                  <a:pt x="10617" y="1123"/>
                </a:lnTo>
                <a:lnTo>
                  <a:pt x="10339" y="1123"/>
                </a:lnTo>
                <a:close/>
                <a:moveTo>
                  <a:pt x="1545" y="2845"/>
                </a:moveTo>
                <a:lnTo>
                  <a:pt x="1545" y="3025"/>
                </a:lnTo>
                <a:lnTo>
                  <a:pt x="1089" y="3025"/>
                </a:lnTo>
                <a:lnTo>
                  <a:pt x="1089" y="2845"/>
                </a:lnTo>
                <a:lnTo>
                  <a:pt x="811" y="2845"/>
                </a:lnTo>
                <a:lnTo>
                  <a:pt x="811" y="2199"/>
                </a:lnTo>
                <a:lnTo>
                  <a:pt x="1822" y="2199"/>
                </a:lnTo>
                <a:lnTo>
                  <a:pt x="1822" y="2845"/>
                </a:lnTo>
                <a:lnTo>
                  <a:pt x="1545" y="2845"/>
                </a:lnTo>
                <a:close/>
                <a:moveTo>
                  <a:pt x="3010" y="2845"/>
                </a:moveTo>
                <a:lnTo>
                  <a:pt x="3010" y="3025"/>
                </a:lnTo>
                <a:lnTo>
                  <a:pt x="2555" y="3025"/>
                </a:lnTo>
                <a:lnTo>
                  <a:pt x="2555" y="2845"/>
                </a:lnTo>
                <a:lnTo>
                  <a:pt x="2278" y="2845"/>
                </a:lnTo>
                <a:lnTo>
                  <a:pt x="2278" y="2199"/>
                </a:lnTo>
                <a:lnTo>
                  <a:pt x="3288" y="2199"/>
                </a:lnTo>
                <a:lnTo>
                  <a:pt x="3288" y="2845"/>
                </a:lnTo>
                <a:lnTo>
                  <a:pt x="3010" y="2845"/>
                </a:lnTo>
                <a:close/>
                <a:moveTo>
                  <a:pt x="4477" y="2845"/>
                </a:moveTo>
                <a:lnTo>
                  <a:pt x="4477" y="3025"/>
                </a:lnTo>
                <a:lnTo>
                  <a:pt x="4021" y="3025"/>
                </a:lnTo>
                <a:lnTo>
                  <a:pt x="4021" y="2845"/>
                </a:lnTo>
                <a:lnTo>
                  <a:pt x="3743" y="2845"/>
                </a:lnTo>
                <a:lnTo>
                  <a:pt x="3743" y="2199"/>
                </a:lnTo>
                <a:lnTo>
                  <a:pt x="4754" y="2199"/>
                </a:lnTo>
                <a:lnTo>
                  <a:pt x="4754" y="2845"/>
                </a:lnTo>
                <a:lnTo>
                  <a:pt x="4477" y="2845"/>
                </a:lnTo>
                <a:close/>
                <a:moveTo>
                  <a:pt x="5942" y="2845"/>
                </a:moveTo>
                <a:lnTo>
                  <a:pt x="5942" y="3025"/>
                </a:lnTo>
                <a:lnTo>
                  <a:pt x="5486" y="3025"/>
                </a:lnTo>
                <a:lnTo>
                  <a:pt x="5486" y="2845"/>
                </a:lnTo>
                <a:lnTo>
                  <a:pt x="5209" y="2845"/>
                </a:lnTo>
                <a:lnTo>
                  <a:pt x="5209" y="2199"/>
                </a:lnTo>
                <a:lnTo>
                  <a:pt x="6219" y="2199"/>
                </a:lnTo>
                <a:lnTo>
                  <a:pt x="6219" y="2845"/>
                </a:lnTo>
                <a:lnTo>
                  <a:pt x="5942" y="2845"/>
                </a:lnTo>
                <a:close/>
                <a:moveTo>
                  <a:pt x="7407" y="2845"/>
                </a:moveTo>
                <a:lnTo>
                  <a:pt x="7407" y="3025"/>
                </a:lnTo>
                <a:lnTo>
                  <a:pt x="6953" y="3025"/>
                </a:lnTo>
                <a:lnTo>
                  <a:pt x="6953" y="2845"/>
                </a:lnTo>
                <a:lnTo>
                  <a:pt x="6675" y="2845"/>
                </a:lnTo>
                <a:lnTo>
                  <a:pt x="6675" y="2199"/>
                </a:lnTo>
                <a:lnTo>
                  <a:pt x="7685" y="2199"/>
                </a:lnTo>
                <a:lnTo>
                  <a:pt x="7685" y="2845"/>
                </a:lnTo>
                <a:lnTo>
                  <a:pt x="7407" y="2845"/>
                </a:lnTo>
                <a:close/>
                <a:moveTo>
                  <a:pt x="8874" y="2845"/>
                </a:moveTo>
                <a:lnTo>
                  <a:pt x="8874" y="3025"/>
                </a:lnTo>
                <a:lnTo>
                  <a:pt x="8418" y="3025"/>
                </a:lnTo>
                <a:lnTo>
                  <a:pt x="8418" y="2845"/>
                </a:lnTo>
                <a:lnTo>
                  <a:pt x="8141" y="2845"/>
                </a:lnTo>
                <a:lnTo>
                  <a:pt x="8141" y="2199"/>
                </a:lnTo>
                <a:lnTo>
                  <a:pt x="9151" y="2199"/>
                </a:lnTo>
                <a:lnTo>
                  <a:pt x="9151" y="2845"/>
                </a:lnTo>
                <a:lnTo>
                  <a:pt x="8874" y="2845"/>
                </a:lnTo>
                <a:close/>
                <a:moveTo>
                  <a:pt x="10339" y="2845"/>
                </a:moveTo>
                <a:lnTo>
                  <a:pt x="10339" y="3025"/>
                </a:lnTo>
                <a:lnTo>
                  <a:pt x="9883" y="3025"/>
                </a:lnTo>
                <a:lnTo>
                  <a:pt x="9883" y="2845"/>
                </a:lnTo>
                <a:lnTo>
                  <a:pt x="9606" y="2845"/>
                </a:lnTo>
                <a:lnTo>
                  <a:pt x="9606" y="2199"/>
                </a:lnTo>
                <a:lnTo>
                  <a:pt x="10617" y="2199"/>
                </a:lnTo>
                <a:lnTo>
                  <a:pt x="10617" y="2845"/>
                </a:lnTo>
                <a:lnTo>
                  <a:pt x="10339" y="2845"/>
                </a:lnTo>
                <a:close/>
                <a:moveTo>
                  <a:pt x="11851" y="1123"/>
                </a:moveTo>
                <a:lnTo>
                  <a:pt x="11851" y="943"/>
                </a:lnTo>
                <a:lnTo>
                  <a:pt x="11395" y="943"/>
                </a:lnTo>
                <a:lnTo>
                  <a:pt x="11395" y="1123"/>
                </a:lnTo>
                <a:lnTo>
                  <a:pt x="11117" y="1123"/>
                </a:lnTo>
                <a:lnTo>
                  <a:pt x="11117" y="1769"/>
                </a:lnTo>
                <a:lnTo>
                  <a:pt x="12128" y="1769"/>
                </a:lnTo>
                <a:lnTo>
                  <a:pt x="12128" y="1123"/>
                </a:lnTo>
                <a:lnTo>
                  <a:pt x="11851" y="1123"/>
                </a:lnTo>
                <a:close/>
                <a:moveTo>
                  <a:pt x="11851" y="2845"/>
                </a:moveTo>
                <a:lnTo>
                  <a:pt x="11851" y="3025"/>
                </a:lnTo>
                <a:lnTo>
                  <a:pt x="11395" y="3025"/>
                </a:lnTo>
                <a:lnTo>
                  <a:pt x="11395" y="2845"/>
                </a:lnTo>
                <a:lnTo>
                  <a:pt x="11117" y="2845"/>
                </a:lnTo>
                <a:lnTo>
                  <a:pt x="11117" y="2199"/>
                </a:lnTo>
                <a:lnTo>
                  <a:pt x="12128" y="2199"/>
                </a:lnTo>
                <a:lnTo>
                  <a:pt x="12128" y="2845"/>
                </a:lnTo>
                <a:lnTo>
                  <a:pt x="11851" y="2845"/>
                </a:lnTo>
                <a:close/>
              </a:path>
            </a:pathLst>
          </a:custGeom>
          <a:solidFill>
            <a:srgbClr val="0099CC"/>
          </a:solidFill>
          <a:ln w="9525">
            <a:noFill/>
            <a:round/>
            <a:headEnd/>
            <a:tailEnd/>
          </a:ln>
        </p:spPr>
        <p:txBody>
          <a:bodyPr vert="horz" wrap="square" lIns="91440" tIns="45720" rIns="91440" bIns="45720" numCol="1" anchor="t" anchorCtr="0" compatLnSpc="1">
            <a:prstTxWarp prst="textNoShape">
              <a:avLst/>
            </a:prstTxWarp>
            <a:noAutofit/>
          </a:body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7" name="Freeform 150">
            <a:extLst>
              <a:ext uri="{FF2B5EF4-FFF2-40B4-BE49-F238E27FC236}">
                <a16:creationId xmlns="" xmlns:a16="http://schemas.microsoft.com/office/drawing/2014/main" id="{77E9249C-ACC1-428B-A8F7-01E5448AF48A}"/>
              </a:ext>
            </a:extLst>
          </p:cNvPr>
          <p:cNvSpPr>
            <a:spLocks noEditPoints="1"/>
          </p:cNvSpPr>
          <p:nvPr/>
        </p:nvSpPr>
        <p:spPr bwMode="auto">
          <a:xfrm>
            <a:off x="10713546" y="1415978"/>
            <a:ext cx="414372" cy="511820"/>
          </a:xfrm>
          <a:custGeom>
            <a:avLst/>
            <a:gdLst/>
            <a:ahLst/>
            <a:cxnLst>
              <a:cxn ang="0">
                <a:pos x="3872" y="13772"/>
              </a:cxn>
              <a:cxn ang="0">
                <a:pos x="3080" y="12012"/>
              </a:cxn>
              <a:cxn ang="0">
                <a:pos x="1496" y="10560"/>
              </a:cxn>
              <a:cxn ang="0">
                <a:pos x="484" y="8888"/>
              </a:cxn>
              <a:cxn ang="0">
                <a:pos x="44" y="7128"/>
              </a:cxn>
              <a:cxn ang="0">
                <a:pos x="88" y="5324"/>
              </a:cxn>
              <a:cxn ang="0">
                <a:pos x="660" y="3608"/>
              </a:cxn>
              <a:cxn ang="0">
                <a:pos x="1628" y="2156"/>
              </a:cxn>
              <a:cxn ang="0">
                <a:pos x="2948" y="1012"/>
              </a:cxn>
              <a:cxn ang="0">
                <a:pos x="4664" y="308"/>
              </a:cxn>
              <a:cxn ang="0">
                <a:pos x="6688" y="0"/>
              </a:cxn>
              <a:cxn ang="0">
                <a:pos x="8800" y="308"/>
              </a:cxn>
              <a:cxn ang="0">
                <a:pos x="10824" y="1188"/>
              </a:cxn>
              <a:cxn ang="0">
                <a:pos x="12672" y="2816"/>
              </a:cxn>
              <a:cxn ang="0">
                <a:pos x="13156" y="4048"/>
              </a:cxn>
              <a:cxn ang="0">
                <a:pos x="12980" y="5852"/>
              </a:cxn>
              <a:cxn ang="0">
                <a:pos x="12936" y="7172"/>
              </a:cxn>
              <a:cxn ang="0">
                <a:pos x="12980" y="10912"/>
              </a:cxn>
              <a:cxn ang="0">
                <a:pos x="12936" y="12848"/>
              </a:cxn>
              <a:cxn ang="0">
                <a:pos x="12144" y="13288"/>
              </a:cxn>
              <a:cxn ang="0">
                <a:pos x="5588" y="9416"/>
              </a:cxn>
              <a:cxn ang="0">
                <a:pos x="3520" y="8051"/>
              </a:cxn>
              <a:cxn ang="0">
                <a:pos x="3432" y="8492"/>
              </a:cxn>
              <a:cxn ang="0">
                <a:pos x="5500" y="9988"/>
              </a:cxn>
              <a:cxn ang="0">
                <a:pos x="5720" y="9636"/>
              </a:cxn>
              <a:cxn ang="0">
                <a:pos x="10692" y="5456"/>
              </a:cxn>
              <a:cxn ang="0">
                <a:pos x="5544" y="2552"/>
              </a:cxn>
              <a:cxn ang="0">
                <a:pos x="5544" y="2552"/>
              </a:cxn>
              <a:cxn ang="0">
                <a:pos x="6512" y="2288"/>
              </a:cxn>
              <a:cxn ang="0">
                <a:pos x="10076" y="2992"/>
              </a:cxn>
              <a:cxn ang="0">
                <a:pos x="8976" y="1892"/>
              </a:cxn>
              <a:cxn ang="0">
                <a:pos x="6028" y="8668"/>
              </a:cxn>
              <a:cxn ang="0">
                <a:pos x="3960" y="7304"/>
              </a:cxn>
              <a:cxn ang="0">
                <a:pos x="3872" y="7744"/>
              </a:cxn>
              <a:cxn ang="0">
                <a:pos x="5940" y="9240"/>
              </a:cxn>
              <a:cxn ang="0">
                <a:pos x="6160" y="8844"/>
              </a:cxn>
              <a:cxn ang="0">
                <a:pos x="7392" y="3256"/>
              </a:cxn>
              <a:cxn ang="0">
                <a:pos x="5764" y="3300"/>
              </a:cxn>
              <a:cxn ang="0">
                <a:pos x="4796" y="4268"/>
              </a:cxn>
              <a:cxn ang="0">
                <a:pos x="4708" y="5588"/>
              </a:cxn>
              <a:cxn ang="0">
                <a:pos x="4576" y="7128"/>
              </a:cxn>
              <a:cxn ang="0">
                <a:pos x="7084" y="7304"/>
              </a:cxn>
              <a:cxn ang="0">
                <a:pos x="8448" y="6556"/>
              </a:cxn>
              <a:cxn ang="0">
                <a:pos x="8932" y="5500"/>
              </a:cxn>
              <a:cxn ang="0">
                <a:pos x="8448" y="4004"/>
              </a:cxn>
              <a:cxn ang="0">
                <a:pos x="3652" y="9108"/>
              </a:cxn>
              <a:cxn ang="0">
                <a:pos x="3872" y="9856"/>
              </a:cxn>
              <a:cxn ang="0">
                <a:pos x="4664" y="9944"/>
              </a:cxn>
            </a:cxnLst>
            <a:rect l="0" t="0" r="r" b="b"/>
            <a:pathLst>
              <a:path w="13596" h="16280">
                <a:moveTo>
                  <a:pt x="3784" y="16280"/>
                </a:moveTo>
                <a:lnTo>
                  <a:pt x="3872" y="15268"/>
                </a:lnTo>
                <a:lnTo>
                  <a:pt x="3872" y="14256"/>
                </a:lnTo>
                <a:lnTo>
                  <a:pt x="3872" y="13772"/>
                </a:lnTo>
                <a:lnTo>
                  <a:pt x="3784" y="13244"/>
                </a:lnTo>
                <a:lnTo>
                  <a:pt x="3696" y="12760"/>
                </a:lnTo>
                <a:lnTo>
                  <a:pt x="3608" y="12320"/>
                </a:lnTo>
                <a:lnTo>
                  <a:pt x="3080" y="12012"/>
                </a:lnTo>
                <a:lnTo>
                  <a:pt x="2640" y="11660"/>
                </a:lnTo>
                <a:lnTo>
                  <a:pt x="2200" y="11307"/>
                </a:lnTo>
                <a:lnTo>
                  <a:pt x="1848" y="10956"/>
                </a:lnTo>
                <a:lnTo>
                  <a:pt x="1496" y="10560"/>
                </a:lnTo>
                <a:lnTo>
                  <a:pt x="1188" y="10164"/>
                </a:lnTo>
                <a:lnTo>
                  <a:pt x="924" y="9768"/>
                </a:lnTo>
                <a:lnTo>
                  <a:pt x="704" y="9328"/>
                </a:lnTo>
                <a:lnTo>
                  <a:pt x="484" y="8888"/>
                </a:lnTo>
                <a:lnTo>
                  <a:pt x="308" y="8448"/>
                </a:lnTo>
                <a:lnTo>
                  <a:pt x="176" y="8008"/>
                </a:lnTo>
                <a:lnTo>
                  <a:pt x="88" y="7568"/>
                </a:lnTo>
                <a:lnTo>
                  <a:pt x="44" y="7128"/>
                </a:lnTo>
                <a:lnTo>
                  <a:pt x="0" y="6644"/>
                </a:lnTo>
                <a:lnTo>
                  <a:pt x="0" y="6204"/>
                </a:lnTo>
                <a:lnTo>
                  <a:pt x="44" y="5764"/>
                </a:lnTo>
                <a:lnTo>
                  <a:pt x="88" y="5324"/>
                </a:lnTo>
                <a:lnTo>
                  <a:pt x="220" y="4884"/>
                </a:lnTo>
                <a:lnTo>
                  <a:pt x="308" y="4444"/>
                </a:lnTo>
                <a:lnTo>
                  <a:pt x="484" y="4048"/>
                </a:lnTo>
                <a:lnTo>
                  <a:pt x="660" y="3608"/>
                </a:lnTo>
                <a:lnTo>
                  <a:pt x="836" y="3212"/>
                </a:lnTo>
                <a:lnTo>
                  <a:pt x="1056" y="2860"/>
                </a:lnTo>
                <a:lnTo>
                  <a:pt x="1320" y="2508"/>
                </a:lnTo>
                <a:lnTo>
                  <a:pt x="1628" y="2156"/>
                </a:lnTo>
                <a:lnTo>
                  <a:pt x="1892" y="1848"/>
                </a:lnTo>
                <a:lnTo>
                  <a:pt x="2244" y="1540"/>
                </a:lnTo>
                <a:lnTo>
                  <a:pt x="2596" y="1276"/>
                </a:lnTo>
                <a:lnTo>
                  <a:pt x="2948" y="1012"/>
                </a:lnTo>
                <a:lnTo>
                  <a:pt x="3344" y="792"/>
                </a:lnTo>
                <a:lnTo>
                  <a:pt x="3740" y="616"/>
                </a:lnTo>
                <a:lnTo>
                  <a:pt x="4180" y="484"/>
                </a:lnTo>
                <a:lnTo>
                  <a:pt x="4664" y="308"/>
                </a:lnTo>
                <a:lnTo>
                  <a:pt x="5148" y="176"/>
                </a:lnTo>
                <a:lnTo>
                  <a:pt x="5632" y="88"/>
                </a:lnTo>
                <a:lnTo>
                  <a:pt x="6160" y="44"/>
                </a:lnTo>
                <a:lnTo>
                  <a:pt x="6688" y="0"/>
                </a:lnTo>
                <a:lnTo>
                  <a:pt x="7216" y="44"/>
                </a:lnTo>
                <a:lnTo>
                  <a:pt x="7744" y="88"/>
                </a:lnTo>
                <a:lnTo>
                  <a:pt x="8272" y="176"/>
                </a:lnTo>
                <a:lnTo>
                  <a:pt x="8800" y="308"/>
                </a:lnTo>
                <a:lnTo>
                  <a:pt x="9328" y="484"/>
                </a:lnTo>
                <a:lnTo>
                  <a:pt x="9856" y="660"/>
                </a:lnTo>
                <a:lnTo>
                  <a:pt x="10340" y="924"/>
                </a:lnTo>
                <a:lnTo>
                  <a:pt x="10824" y="1188"/>
                </a:lnTo>
                <a:lnTo>
                  <a:pt x="11308" y="1496"/>
                </a:lnTo>
                <a:lnTo>
                  <a:pt x="11748" y="1848"/>
                </a:lnTo>
                <a:lnTo>
                  <a:pt x="12188" y="2244"/>
                </a:lnTo>
                <a:lnTo>
                  <a:pt x="12672" y="2816"/>
                </a:lnTo>
                <a:lnTo>
                  <a:pt x="12980" y="3256"/>
                </a:lnTo>
                <a:lnTo>
                  <a:pt x="13112" y="3608"/>
                </a:lnTo>
                <a:lnTo>
                  <a:pt x="13200" y="3872"/>
                </a:lnTo>
                <a:lnTo>
                  <a:pt x="13156" y="4048"/>
                </a:lnTo>
                <a:lnTo>
                  <a:pt x="13112" y="4180"/>
                </a:lnTo>
                <a:lnTo>
                  <a:pt x="12980" y="4268"/>
                </a:lnTo>
                <a:lnTo>
                  <a:pt x="12672" y="4444"/>
                </a:lnTo>
                <a:lnTo>
                  <a:pt x="12980" y="5852"/>
                </a:lnTo>
                <a:lnTo>
                  <a:pt x="13112" y="6468"/>
                </a:lnTo>
                <a:lnTo>
                  <a:pt x="13156" y="6776"/>
                </a:lnTo>
                <a:lnTo>
                  <a:pt x="13068" y="6996"/>
                </a:lnTo>
                <a:lnTo>
                  <a:pt x="12936" y="7172"/>
                </a:lnTo>
                <a:lnTo>
                  <a:pt x="12804" y="7304"/>
                </a:lnTo>
                <a:lnTo>
                  <a:pt x="13596" y="9988"/>
                </a:lnTo>
                <a:lnTo>
                  <a:pt x="12892" y="10252"/>
                </a:lnTo>
                <a:lnTo>
                  <a:pt x="12980" y="10912"/>
                </a:lnTo>
                <a:lnTo>
                  <a:pt x="13068" y="11484"/>
                </a:lnTo>
                <a:lnTo>
                  <a:pt x="13068" y="12056"/>
                </a:lnTo>
                <a:lnTo>
                  <a:pt x="13024" y="12672"/>
                </a:lnTo>
                <a:lnTo>
                  <a:pt x="12936" y="12848"/>
                </a:lnTo>
                <a:lnTo>
                  <a:pt x="12760" y="13024"/>
                </a:lnTo>
                <a:lnTo>
                  <a:pt x="12452" y="13200"/>
                </a:lnTo>
                <a:lnTo>
                  <a:pt x="12320" y="13244"/>
                </a:lnTo>
                <a:lnTo>
                  <a:pt x="12144" y="13288"/>
                </a:lnTo>
                <a:lnTo>
                  <a:pt x="9768" y="13420"/>
                </a:lnTo>
                <a:lnTo>
                  <a:pt x="9944" y="16280"/>
                </a:lnTo>
                <a:lnTo>
                  <a:pt x="3784" y="16280"/>
                </a:lnTo>
                <a:close/>
                <a:moveTo>
                  <a:pt x="5588" y="9416"/>
                </a:moveTo>
                <a:lnTo>
                  <a:pt x="3828" y="8096"/>
                </a:lnTo>
                <a:lnTo>
                  <a:pt x="3696" y="8008"/>
                </a:lnTo>
                <a:lnTo>
                  <a:pt x="3608" y="8008"/>
                </a:lnTo>
                <a:lnTo>
                  <a:pt x="3520" y="8051"/>
                </a:lnTo>
                <a:lnTo>
                  <a:pt x="3432" y="8140"/>
                </a:lnTo>
                <a:lnTo>
                  <a:pt x="3388" y="8272"/>
                </a:lnTo>
                <a:lnTo>
                  <a:pt x="3388" y="8404"/>
                </a:lnTo>
                <a:lnTo>
                  <a:pt x="3432" y="8492"/>
                </a:lnTo>
                <a:lnTo>
                  <a:pt x="3520" y="8624"/>
                </a:lnTo>
                <a:lnTo>
                  <a:pt x="5280" y="9944"/>
                </a:lnTo>
                <a:lnTo>
                  <a:pt x="5368" y="9988"/>
                </a:lnTo>
                <a:lnTo>
                  <a:pt x="5500" y="9988"/>
                </a:lnTo>
                <a:lnTo>
                  <a:pt x="5588" y="9944"/>
                </a:lnTo>
                <a:lnTo>
                  <a:pt x="5676" y="9856"/>
                </a:lnTo>
                <a:lnTo>
                  <a:pt x="5720" y="9768"/>
                </a:lnTo>
                <a:lnTo>
                  <a:pt x="5720" y="9636"/>
                </a:lnTo>
                <a:lnTo>
                  <a:pt x="5676" y="9504"/>
                </a:lnTo>
                <a:lnTo>
                  <a:pt x="5588" y="9416"/>
                </a:lnTo>
                <a:close/>
                <a:moveTo>
                  <a:pt x="9592" y="5456"/>
                </a:moveTo>
                <a:lnTo>
                  <a:pt x="10692" y="5456"/>
                </a:lnTo>
                <a:lnTo>
                  <a:pt x="10692" y="4972"/>
                </a:lnTo>
                <a:lnTo>
                  <a:pt x="9592" y="4972"/>
                </a:lnTo>
                <a:lnTo>
                  <a:pt x="9592" y="5456"/>
                </a:lnTo>
                <a:close/>
                <a:moveTo>
                  <a:pt x="5544" y="2552"/>
                </a:moveTo>
                <a:lnTo>
                  <a:pt x="4972" y="1584"/>
                </a:lnTo>
                <a:lnTo>
                  <a:pt x="4532" y="1848"/>
                </a:lnTo>
                <a:lnTo>
                  <a:pt x="5104" y="2816"/>
                </a:lnTo>
                <a:lnTo>
                  <a:pt x="5544" y="2552"/>
                </a:lnTo>
                <a:close/>
                <a:moveTo>
                  <a:pt x="6996" y="2288"/>
                </a:moveTo>
                <a:lnTo>
                  <a:pt x="6996" y="1188"/>
                </a:lnTo>
                <a:lnTo>
                  <a:pt x="6512" y="1188"/>
                </a:lnTo>
                <a:lnTo>
                  <a:pt x="6512" y="2288"/>
                </a:lnTo>
                <a:lnTo>
                  <a:pt x="6996" y="2288"/>
                </a:lnTo>
                <a:close/>
                <a:moveTo>
                  <a:pt x="9372" y="4004"/>
                </a:moveTo>
                <a:lnTo>
                  <a:pt x="10296" y="3432"/>
                </a:lnTo>
                <a:lnTo>
                  <a:pt x="10076" y="2992"/>
                </a:lnTo>
                <a:lnTo>
                  <a:pt x="9108" y="3564"/>
                </a:lnTo>
                <a:lnTo>
                  <a:pt x="9372" y="4004"/>
                </a:lnTo>
                <a:close/>
                <a:moveTo>
                  <a:pt x="8404" y="2816"/>
                </a:moveTo>
                <a:lnTo>
                  <a:pt x="8976" y="1892"/>
                </a:lnTo>
                <a:lnTo>
                  <a:pt x="8536" y="1628"/>
                </a:lnTo>
                <a:lnTo>
                  <a:pt x="7964" y="2596"/>
                </a:lnTo>
                <a:lnTo>
                  <a:pt x="8404" y="2816"/>
                </a:lnTo>
                <a:close/>
                <a:moveTo>
                  <a:pt x="6028" y="8668"/>
                </a:moveTo>
                <a:lnTo>
                  <a:pt x="4268" y="7304"/>
                </a:lnTo>
                <a:lnTo>
                  <a:pt x="4136" y="7260"/>
                </a:lnTo>
                <a:lnTo>
                  <a:pt x="4048" y="7260"/>
                </a:lnTo>
                <a:lnTo>
                  <a:pt x="3960" y="7304"/>
                </a:lnTo>
                <a:lnTo>
                  <a:pt x="3872" y="7392"/>
                </a:lnTo>
                <a:lnTo>
                  <a:pt x="3828" y="7524"/>
                </a:lnTo>
                <a:lnTo>
                  <a:pt x="3828" y="7656"/>
                </a:lnTo>
                <a:lnTo>
                  <a:pt x="3872" y="7744"/>
                </a:lnTo>
                <a:lnTo>
                  <a:pt x="3960" y="7832"/>
                </a:lnTo>
                <a:lnTo>
                  <a:pt x="5720" y="9196"/>
                </a:lnTo>
                <a:lnTo>
                  <a:pt x="5808" y="9240"/>
                </a:lnTo>
                <a:lnTo>
                  <a:pt x="5940" y="9240"/>
                </a:lnTo>
                <a:lnTo>
                  <a:pt x="6028" y="9196"/>
                </a:lnTo>
                <a:lnTo>
                  <a:pt x="6116" y="9108"/>
                </a:lnTo>
                <a:lnTo>
                  <a:pt x="6160" y="8976"/>
                </a:lnTo>
                <a:lnTo>
                  <a:pt x="6160" y="8844"/>
                </a:lnTo>
                <a:lnTo>
                  <a:pt x="6116" y="8756"/>
                </a:lnTo>
                <a:lnTo>
                  <a:pt x="6028" y="8668"/>
                </a:lnTo>
                <a:close/>
                <a:moveTo>
                  <a:pt x="7788" y="3432"/>
                </a:moveTo>
                <a:lnTo>
                  <a:pt x="7392" y="3256"/>
                </a:lnTo>
                <a:lnTo>
                  <a:pt x="6952" y="3124"/>
                </a:lnTo>
                <a:lnTo>
                  <a:pt x="6556" y="3124"/>
                </a:lnTo>
                <a:lnTo>
                  <a:pt x="6160" y="3168"/>
                </a:lnTo>
                <a:lnTo>
                  <a:pt x="5764" y="3300"/>
                </a:lnTo>
                <a:lnTo>
                  <a:pt x="5456" y="3476"/>
                </a:lnTo>
                <a:lnTo>
                  <a:pt x="5148" y="3740"/>
                </a:lnTo>
                <a:lnTo>
                  <a:pt x="4928" y="4048"/>
                </a:lnTo>
                <a:lnTo>
                  <a:pt x="4796" y="4268"/>
                </a:lnTo>
                <a:lnTo>
                  <a:pt x="4752" y="4444"/>
                </a:lnTo>
                <a:lnTo>
                  <a:pt x="4708" y="4795"/>
                </a:lnTo>
                <a:lnTo>
                  <a:pt x="4664" y="5192"/>
                </a:lnTo>
                <a:lnTo>
                  <a:pt x="4708" y="5588"/>
                </a:lnTo>
                <a:lnTo>
                  <a:pt x="4752" y="5940"/>
                </a:lnTo>
                <a:lnTo>
                  <a:pt x="4752" y="6336"/>
                </a:lnTo>
                <a:lnTo>
                  <a:pt x="4708" y="6732"/>
                </a:lnTo>
                <a:lnTo>
                  <a:pt x="4576" y="7128"/>
                </a:lnTo>
                <a:lnTo>
                  <a:pt x="6204" y="8051"/>
                </a:lnTo>
                <a:lnTo>
                  <a:pt x="6468" y="7744"/>
                </a:lnTo>
                <a:lnTo>
                  <a:pt x="6776" y="7524"/>
                </a:lnTo>
                <a:lnTo>
                  <a:pt x="7084" y="7304"/>
                </a:lnTo>
                <a:lnTo>
                  <a:pt x="7436" y="7172"/>
                </a:lnTo>
                <a:lnTo>
                  <a:pt x="7788" y="6996"/>
                </a:lnTo>
                <a:lnTo>
                  <a:pt x="8140" y="6820"/>
                </a:lnTo>
                <a:lnTo>
                  <a:pt x="8448" y="6556"/>
                </a:lnTo>
                <a:lnTo>
                  <a:pt x="8580" y="6423"/>
                </a:lnTo>
                <a:lnTo>
                  <a:pt x="8668" y="6248"/>
                </a:lnTo>
                <a:lnTo>
                  <a:pt x="8844" y="5852"/>
                </a:lnTo>
                <a:lnTo>
                  <a:pt x="8932" y="5500"/>
                </a:lnTo>
                <a:lnTo>
                  <a:pt x="8888" y="5104"/>
                </a:lnTo>
                <a:lnTo>
                  <a:pt x="8844" y="4708"/>
                </a:lnTo>
                <a:lnTo>
                  <a:pt x="8668" y="4312"/>
                </a:lnTo>
                <a:lnTo>
                  <a:pt x="8448" y="4004"/>
                </a:lnTo>
                <a:lnTo>
                  <a:pt x="8140" y="3696"/>
                </a:lnTo>
                <a:lnTo>
                  <a:pt x="7788" y="3432"/>
                </a:lnTo>
                <a:close/>
                <a:moveTo>
                  <a:pt x="3696" y="8976"/>
                </a:moveTo>
                <a:lnTo>
                  <a:pt x="3652" y="9108"/>
                </a:lnTo>
                <a:lnTo>
                  <a:pt x="3652" y="9240"/>
                </a:lnTo>
                <a:lnTo>
                  <a:pt x="3652" y="9504"/>
                </a:lnTo>
                <a:lnTo>
                  <a:pt x="3784" y="9724"/>
                </a:lnTo>
                <a:lnTo>
                  <a:pt x="3872" y="9856"/>
                </a:lnTo>
                <a:lnTo>
                  <a:pt x="4004" y="9944"/>
                </a:lnTo>
                <a:lnTo>
                  <a:pt x="4224" y="10032"/>
                </a:lnTo>
                <a:lnTo>
                  <a:pt x="4444" y="10032"/>
                </a:lnTo>
                <a:lnTo>
                  <a:pt x="4664" y="9944"/>
                </a:lnTo>
                <a:lnTo>
                  <a:pt x="4840" y="9856"/>
                </a:lnTo>
                <a:lnTo>
                  <a:pt x="3696" y="8976"/>
                </a:lnTo>
                <a:close/>
              </a:path>
            </a:pathLst>
          </a:custGeom>
          <a:solidFill>
            <a:srgbClr val="0099CC"/>
          </a:solidFill>
          <a:ln w="9525">
            <a:noFill/>
            <a:round/>
            <a:headEnd/>
            <a:tailEnd/>
          </a:ln>
        </p:spPr>
        <p:txBody>
          <a:bodyPr vert="horz" wrap="square" lIns="91440" tIns="45720" rIns="91440" bIns="45720" numCol="1" anchor="t" anchorCtr="0" compatLnSpc="1">
            <a:prstTxWarp prst="textNoShape">
              <a:avLst/>
            </a:prstTxWarp>
            <a:noAutofit/>
          </a:body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1562297738"/>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37651967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AS_UNIQUEID" val="12933"/>
</p:tagLst>
</file>

<file path=ppt/tags/tag2.xml><?xml version="1.0" encoding="utf-8"?>
<p:tagLst xmlns:a="http://schemas.openxmlformats.org/drawingml/2006/main" xmlns:r="http://schemas.openxmlformats.org/officeDocument/2006/relationships" xmlns:p="http://schemas.openxmlformats.org/presentationml/2006/main">
  <p:tag name="AS_UNIQUEID" val="12933"/>
</p:tagLst>
</file>

<file path=ppt/tags/tag3.xml><?xml version="1.0" encoding="utf-8"?>
<p:tagLst xmlns:a="http://schemas.openxmlformats.org/drawingml/2006/main" xmlns:r="http://schemas.openxmlformats.org/officeDocument/2006/relationships" xmlns:p="http://schemas.openxmlformats.org/presentationml/2006/main">
  <p:tag name="AS_UNIQUEID" val="12933"/>
</p:tagLst>
</file>

<file path=ppt/tags/tag4.xml><?xml version="1.0" encoding="utf-8"?>
<p:tagLst xmlns:a="http://schemas.openxmlformats.org/drawingml/2006/main" xmlns:r="http://schemas.openxmlformats.org/officeDocument/2006/relationships" xmlns:p="http://schemas.openxmlformats.org/presentationml/2006/main">
  <p:tag name="AS_UNIQUEID" val="12933"/>
</p:tagLst>
</file>

<file path=ppt/tags/tag5.xml><?xml version="1.0" encoding="utf-8"?>
<p:tagLst xmlns:a="http://schemas.openxmlformats.org/drawingml/2006/main" xmlns:r="http://schemas.openxmlformats.org/officeDocument/2006/relationships" xmlns:p="http://schemas.openxmlformats.org/presentationml/2006/main">
  <p:tag name="AS_UNIQUEID" val="12933"/>
</p:tagLst>
</file>

<file path=ppt/tags/tag6.xml><?xml version="1.0" encoding="utf-8"?>
<p:tagLst xmlns:a="http://schemas.openxmlformats.org/drawingml/2006/main" xmlns:r="http://schemas.openxmlformats.org/officeDocument/2006/relationships" xmlns:p="http://schemas.openxmlformats.org/presentationml/2006/main">
  <p:tag name="AS_UNIQUEID" val="12933"/>
</p:tagLst>
</file>

<file path=ppt/tags/tag7.xml><?xml version="1.0" encoding="utf-8"?>
<p:tagLst xmlns:a="http://schemas.openxmlformats.org/drawingml/2006/main" xmlns:r="http://schemas.openxmlformats.org/officeDocument/2006/relationships" xmlns:p="http://schemas.openxmlformats.org/presentationml/2006/main">
  <p:tag name="AS_UNIQUEID" val="12933"/>
</p:tagLst>
</file>

<file path=ppt/tags/tag8.xml><?xml version="1.0" encoding="utf-8"?>
<p:tagLst xmlns:a="http://schemas.openxmlformats.org/drawingml/2006/main" xmlns:r="http://schemas.openxmlformats.org/officeDocument/2006/relationships" xmlns:p="http://schemas.openxmlformats.org/presentationml/2006/main">
  <p:tag name="AS_UNIQUEID" val="12933"/>
</p:tagLst>
</file>

<file path=ppt/theme/theme1.xml><?xml version="1.0" encoding="utf-8"?>
<a:theme xmlns:a="http://schemas.openxmlformats.org/drawingml/2006/main" name="主题1">
  <a:themeElements>
    <a:clrScheme name="自定义 1">
      <a:dk1>
        <a:sysClr val="windowText" lastClr="000000"/>
      </a:dk1>
      <a:lt1>
        <a:sysClr val="window" lastClr="FFFFFF"/>
      </a:lt1>
      <a:dk2>
        <a:srgbClr val="F3FBFE"/>
      </a:dk2>
      <a:lt2>
        <a:srgbClr val="BAE6F6"/>
      </a:lt2>
      <a:accent1>
        <a:srgbClr val="1AABE2"/>
      </a:accent1>
      <a:accent2>
        <a:srgbClr val="EC7061"/>
      </a:accent2>
      <a:accent3>
        <a:srgbClr val="8BC9A0"/>
      </a:accent3>
      <a:accent4>
        <a:srgbClr val="BAE6F6"/>
      </a:accent4>
      <a:accent5>
        <a:srgbClr val="F3FBFE"/>
      </a:accent5>
      <a:accent6>
        <a:srgbClr val="FFD17D"/>
      </a:accent6>
      <a:hlink>
        <a:srgbClr val="FFF2CC"/>
      </a:hlink>
      <a:folHlink>
        <a:srgbClr val="7F7F7F"/>
      </a:folHlink>
    </a:clrScheme>
    <a:fontScheme name="方正+Huawei">
      <a:majorFont>
        <a:latin typeface="Huawei Sans"/>
        <a:ea typeface="方正兰亭黑简体"/>
        <a:cs typeface=""/>
      </a:majorFont>
      <a:minorFont>
        <a:latin typeface="Huawei Sans"/>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主题1" id="{BF043792-57F6-41EE-87A6-0E708C4C6B6B}" vid="{A351E8FC-7DE8-4F98-93F1-BB1B7ECBA1D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方正+Huawei">
      <a:majorFont>
        <a:latin typeface="Huawei Sans"/>
        <a:ea typeface="方正兰亭黑简体"/>
        <a:cs typeface=""/>
      </a:majorFont>
      <a:minorFont>
        <a:latin typeface="Huawei Sans"/>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02C5B4B712841F4C8A7AAEE2CD191271" ma:contentTypeVersion="1" ma:contentTypeDescription="Create a new document." ma:contentTypeScope="" ma:versionID="fd4f534fc22f1d982cc2e0e62ad2af45">
  <xsd:schema xmlns:xsd="http://www.w3.org/2001/XMLSchema" xmlns:xs="http://www.w3.org/2001/XMLSchema" xmlns:p="http://schemas.microsoft.com/office/2006/metadata/properties" xmlns:ns2="475f1e55-3009-46d8-9566-5d569a2b3a98" targetNamespace="http://schemas.microsoft.com/office/2006/metadata/properties" ma:root="true" ma:fieldsID="1d095aabec1d15598815726bd4b054a7" ns2:_="">
    <xsd:import namespace="475f1e55-3009-46d8-9566-5d569a2b3a98"/>
    <xsd:element name="properties">
      <xsd:complexType>
        <xsd:sequence>
          <xsd:element name="documentManagement">
            <xsd:complexType>
              <xsd:all>
                <xsd:element ref="ns2:SharedWithUser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75f1e55-3009-46d8-9566-5d569a2b3a98"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46E78FBE-4EA8-41EF-AE77-E714BE074395}"/>
</file>

<file path=customXml/itemProps2.xml><?xml version="1.0" encoding="utf-8"?>
<ds:datastoreItem xmlns:ds="http://schemas.openxmlformats.org/officeDocument/2006/customXml" ds:itemID="{D1A9E9C3-14EC-448A-873C-9D45E6D954A4}">
  <ds:schemaRefs>
    <ds:schemaRef ds:uri="http://schemas.microsoft.com/sharepoint/v3/contenttype/forms"/>
  </ds:schemaRefs>
</ds:datastoreItem>
</file>

<file path=customXml/itemProps3.xml><?xml version="1.0" encoding="utf-8"?>
<ds:datastoreItem xmlns:ds="http://schemas.openxmlformats.org/officeDocument/2006/customXml" ds:itemID="{665BDF32-8AB7-4585-B8BC-DA4774B81384}">
  <ds:schemaRefs>
    <ds:schemaRef ds:uri="http://schemas.microsoft.com/office/2006/documentManagement/types"/>
    <ds:schemaRef ds:uri="http://purl.org/dc/elements/1.1/"/>
    <ds:schemaRef ds:uri="http://purl.org/dc/dcmitype/"/>
    <ds:schemaRef ds:uri="http://schemas.microsoft.com/office/2006/metadata/properties"/>
    <ds:schemaRef ds:uri="http://www.w3.org/XML/1998/namespace"/>
    <ds:schemaRef ds:uri="http://purl.org/dc/terms/"/>
    <ds:schemaRef ds:uri="http://schemas.openxmlformats.org/package/2006/metadata/core-properties"/>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emplate/>
  <TotalTime>406</TotalTime>
  <Words>8484</Words>
  <Application>Microsoft Office PowerPoint</Application>
  <PresentationFormat>宽屏</PresentationFormat>
  <Paragraphs>907</Paragraphs>
  <Slides>48</Slides>
  <Notes>48</Notes>
  <HiddenSlides>3</HiddenSlides>
  <MMClips>0</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48</vt:i4>
      </vt:variant>
    </vt:vector>
  </HeadingPairs>
  <TitlesOfParts>
    <vt:vector size="59" baseType="lpstr">
      <vt:lpstr>Huawei Sans</vt:lpstr>
      <vt:lpstr>Arial Unicode MS</vt:lpstr>
      <vt:lpstr>Calibri</vt:lpstr>
      <vt:lpstr>Courier New</vt:lpstr>
      <vt:lpstr>Wingdings</vt:lpstr>
      <vt:lpstr>Times New Roman</vt:lpstr>
      <vt:lpstr>微软雅黑</vt:lpstr>
      <vt:lpstr>方正兰亭黑简体</vt:lpstr>
      <vt:lpstr>微软雅黑</vt:lpstr>
      <vt:lpstr>Arial</vt:lpstr>
      <vt:lpstr>主题1</vt:lpstr>
      <vt:lpstr>PowerPoint 演示文稿</vt:lpstr>
      <vt:lpstr>NCE Service Openness and Programmability</vt:lpstr>
      <vt:lpstr>PowerPoint 演示文稿</vt:lpstr>
      <vt:lpstr>PowerPoint 演示文稿</vt:lpstr>
      <vt:lpstr>PowerPoint 演示文稿</vt:lpstr>
      <vt:lpstr>Network O&amp;M Adjustment in the 5G/Cloud Era</vt:lpstr>
      <vt:lpstr>PowerPoint 演示文稿</vt:lpstr>
      <vt:lpstr>Evolution from CLI to Full Automation</vt:lpstr>
      <vt:lpstr>PowerPoint 演示文稿</vt:lpstr>
      <vt:lpstr>Huawei's NCE Service Openness and Programmability Practice</vt:lpstr>
      <vt:lpstr>PowerPoint 演示文稿</vt:lpstr>
      <vt:lpstr>Introduction (1)</vt:lpstr>
      <vt:lpstr>Introduction (2)</vt:lpstr>
      <vt:lpstr>Architecture</vt:lpstr>
      <vt:lpstr>Principles</vt:lpstr>
      <vt:lpstr>Development Process</vt:lpstr>
      <vt:lpstr>PowerPoint 演示文稿</vt:lpstr>
      <vt:lpstr>Overview of Key Capabilities</vt:lpstr>
      <vt:lpstr>Device Capability Openness</vt:lpstr>
      <vt:lpstr>Service Capability Openness</vt:lpstr>
      <vt:lpstr>Multi-Protocol Interconnection</vt:lpstr>
      <vt:lpstr>Shielding of Differences Between Underlying Devices at the Service Layer</vt:lpstr>
      <vt:lpstr>Batch Configuration</vt:lpstr>
      <vt:lpstr>Transaction Mechanism</vt:lpstr>
      <vt:lpstr>Service Conflict Detection</vt:lpstr>
      <vt:lpstr>Security Audit</vt:lpstr>
      <vt:lpstr>PowerPoint 演示文稿</vt:lpstr>
      <vt:lpstr>Function Package</vt:lpstr>
      <vt:lpstr>Package Mapping Mechanism</vt:lpstr>
      <vt:lpstr>NETCONF</vt:lpstr>
      <vt:lpstr>YANG Model</vt:lpstr>
      <vt:lpstr>YANG – Data Nodes</vt:lpstr>
      <vt:lpstr>YANG – Data and Data Types</vt:lpstr>
      <vt:lpstr>YANG – Reuse &amp; Selection</vt:lpstr>
      <vt:lpstr>YANG – Operations</vt:lpstr>
      <vt:lpstr>Template Language Jinja2</vt:lpstr>
      <vt:lpstr>PowerPoint 演示文稿</vt:lpstr>
      <vt:lpstr>Case 1: Fast Interconnection with New Devices and Automatic Generation of NBIs</vt:lpstr>
      <vt:lpstr>Case 2: Fast Building of New Services and Automatic Generation of NBIs</vt:lpstr>
      <vt:lpstr>Case 3: Batch Configuration Delivery</vt:lpstr>
      <vt:lpstr>Case 4: Configuration Correctness Pre-check Using the dryRun Function</vt:lpstr>
      <vt:lpstr>Case 5: Automatic Detection of Service Configuration Conflicts</vt:lpstr>
      <vt:lpstr>PowerPoint 演示文稿</vt:lpstr>
      <vt:lpstr>PowerPoint 演示文稿</vt:lpstr>
      <vt:lpstr>PowerPoint 演示文稿</vt:lpstr>
      <vt:lpstr>PowerPoint 演示文稿</vt:lpstr>
      <vt:lpstr>PowerPoint 演示文稿</vt:lpstr>
      <vt:lpstr>PowerPoint 演示文稿</vt:lpstr>
    </vt:vector>
  </TitlesOfParts>
  <Company>Huawei Technologies Co.,Ltd.</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fanyan (A)</dc:creator>
  <cp:lastModifiedBy>chencan (A)</cp:lastModifiedBy>
  <cp:revision>131</cp:revision>
  <dcterms:created xsi:type="dcterms:W3CDTF">2018-11-29T10:16:29Z</dcterms:created>
  <dcterms:modified xsi:type="dcterms:W3CDTF">2020-09-27T07:57:26Z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(3)42vm5Dyq44ZmFxykhJZ57+tz8dWEYDfQXq5SDSc6ajvcwvkgDSo6eR7rnA7FlveUXopoPb0y
nMXwvrfCR20MRzHfdm4OytuZeUnz1JwHhvzmzNwEj1E6kat2JuKq3I98e9OUDq1BoWpc0Baj
67d7GufukawVibbbi+hr63biTzx+yIzQ8Bfap7UwHchJ26Jc3ryhyBQdCSDoE0kGPdKwujfh
8i7HUj8tuyieszNd9F</vt:lpwstr>
  </property>
  <property fmtid="{D5CDD505-2E9C-101B-9397-08002B2CF9AE}" pid="3" name="_2015_ms_pID_7253431">
    <vt:lpwstr>W3h+cEOXNfOXhPbOLZHjzqBFiRNE0Sz1zBNYJXXbFDXTSlYl06UhwS
PLMF6DUmGvGSIv0vdFPs0eOPp3rDPN7B+SyGJqaVZRs9+2s1K+X86lxBaMaW2U8Ooj4FA6/b
bDJiO98LsgtPTOjREpMVudxnc/wYkHDUddRWHy+0o54Ledtx8w+ZjRv3MyIi/g6DpzjNAutj
iJuR3aTvouYb98JeYIGrQP5Mf8cUkJrYwBWz</vt:lpwstr>
  </property>
  <property fmtid="{D5CDD505-2E9C-101B-9397-08002B2CF9AE}" pid="4" name="_2015_ms_pID_7253432">
    <vt:lpwstr>NIzRz+053WYyMhbn+7Q+hc8=</vt:lpwstr>
  </property>
  <property fmtid="{D5CDD505-2E9C-101B-9397-08002B2CF9AE}" pid="5" name="_readonly">
    <vt:lpwstr/>
  </property>
  <property fmtid="{D5CDD505-2E9C-101B-9397-08002B2CF9AE}" pid="6" name="_change">
    <vt:lpwstr/>
  </property>
  <property fmtid="{D5CDD505-2E9C-101B-9397-08002B2CF9AE}" pid="7" name="_full-control">
    <vt:lpwstr/>
  </property>
  <property fmtid="{D5CDD505-2E9C-101B-9397-08002B2CF9AE}" pid="8" name="sflag">
    <vt:lpwstr>1598408042</vt:lpwstr>
  </property>
  <property fmtid="{D5CDD505-2E9C-101B-9397-08002B2CF9AE}" pid="9" name="ContentTypeId">
    <vt:lpwstr>0x01010002C5B4B712841F4C8A7AAEE2CD191271</vt:lpwstr>
  </property>
</Properties>
</file>